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  <p:sldMasterId id="2147483650" r:id="rId2"/>
    <p:sldMasterId id="2147483711" r:id="rId3"/>
    <p:sldMasterId id="2147483860" r:id="rId4"/>
  </p:sldMasterIdLst>
  <p:notesMasterIdLst>
    <p:notesMasterId r:id="rId6"/>
  </p:notesMasterIdLst>
  <p:sldIdLst>
    <p:sldId id="694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ptop" initials="L" lastIdx="2" clrIdx="0"/>
  <p:cmAuthor id="1" name="bruce" initials="b" lastIdx="2" clrIdx="1"/>
  <p:cmAuthor id="2" name="Bruce Scheer" initials="" lastIdx="7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89"/>
    <a:srgbClr val="FFFFFF"/>
    <a:srgbClr val="358EBD"/>
    <a:srgbClr val="3F3F3F"/>
    <a:srgbClr val="1386BF"/>
    <a:srgbClr val="5F5F5F"/>
    <a:srgbClr val="166587"/>
    <a:srgbClr val="B7C4C9"/>
    <a:srgbClr val="FFEACD"/>
    <a:srgbClr val="DEE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9" autoAdjust="0"/>
    <p:restoredTop sz="96737" autoAdjust="0"/>
  </p:normalViewPr>
  <p:slideViewPr>
    <p:cSldViewPr>
      <p:cViewPr>
        <p:scale>
          <a:sx n="90" d="100"/>
          <a:sy n="90" d="100"/>
        </p:scale>
        <p:origin x="-2352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FE1B8C-10C2-4907-B959-2D2C2FC73E7D}" type="datetimeFigureOut">
              <a:rPr lang="en-US"/>
              <a:pPr>
                <a:defRPr/>
              </a:pPr>
              <a:t>6/14/13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979384-440A-43F7-98BF-3AF0BFB9C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25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6" descr="ppt cover graphic dark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2046288"/>
            <a:ext cx="84105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8834438" y="6735763"/>
            <a:ext cx="288925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1516F38B-0C4A-4D9F-A390-6E3E9475D207}" type="slidenum">
              <a:rPr lang="en-US" sz="800">
                <a:solidFill>
                  <a:srgbClr val="000000"/>
                </a:solidFill>
                <a:latin typeface="Arial" pitchFamily="-65" charset="0"/>
                <a:ea typeface="ヒラギノ角ゴ ProN W3" pitchFamily="-65" charset="-128"/>
                <a:cs typeface="ヒラギノ角ゴ ProN W3" pitchFamily="-65" charset="-128"/>
                <a:sym typeface="Arial" pitchFamily="-65" charset="0"/>
              </a:rPr>
              <a:pPr algn="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 pitchFamily="-65" charset="0"/>
              <a:ea typeface="ヒラギノ角ゴ ProN W3" pitchFamily="-65" charset="-128"/>
              <a:cs typeface="ヒラギノ角ゴ ProN W3" pitchFamily="-65" charset="-128"/>
              <a:sym typeface="Arial" pitchFamily="-65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06576" y="4351339"/>
            <a:ext cx="4494213" cy="304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806576" y="2219325"/>
            <a:ext cx="4494213" cy="1612900"/>
          </a:xfrm>
          <a:ln algn="ctr"/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7207986" y="7389"/>
            <a:ext cx="1728845" cy="975246"/>
            <a:chOff x="7207986" y="7389"/>
            <a:chExt cx="1728845" cy="975246"/>
          </a:xfrm>
        </p:grpSpPr>
        <p:pic>
          <p:nvPicPr>
            <p:cNvPr id="10" name="Picture 4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7986" y="7389"/>
              <a:ext cx="1728845" cy="975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 userDrawn="1"/>
          </p:nvSpPr>
          <p:spPr bwMode="auto">
            <a:xfrm>
              <a:off x="7207986" y="655093"/>
              <a:ext cx="1117148" cy="122830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smtClean="0">
                <a:solidFill>
                  <a:srgbClr val="000000"/>
                </a:solidFill>
                <a:latin typeface="Arial" charset="0"/>
                <a:ea typeface="ヒラギノ角ゴ Pro W3"/>
                <a:cs typeface="ヒラギノ角ゴ Pro W3"/>
              </a:endParaRPr>
            </a:p>
          </p:txBody>
        </p:sp>
      </p:grp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3361641" y="6643122"/>
            <a:ext cx="2629246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© Copyright </a:t>
            </a:r>
            <a:r>
              <a:rPr lang="en-US" sz="800" b="1" dirty="0" smtClean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2013 FutureSight. </a:t>
            </a: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76281787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148650"/>
            <a:ext cx="6280150" cy="863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3" y="1295400"/>
            <a:ext cx="8410575" cy="51816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F3F3F"/>
                </a:solidFill>
              </a:defRPr>
            </a:lvl1pPr>
            <a:lvl2pPr>
              <a:defRPr sz="1600">
                <a:solidFill>
                  <a:srgbClr val="3F3F3F"/>
                </a:solidFill>
              </a:defRPr>
            </a:lvl2pPr>
            <a:lvl3pPr>
              <a:defRPr sz="1400">
                <a:solidFill>
                  <a:srgbClr val="3F3F3F"/>
                </a:solidFill>
              </a:defRPr>
            </a:lvl3pPr>
            <a:lvl4pPr>
              <a:defRPr sz="1200">
                <a:solidFill>
                  <a:srgbClr val="3F3F3F"/>
                </a:solidFill>
              </a:defRPr>
            </a:lvl4pPr>
            <a:lvl5pPr>
              <a:defRPr sz="1200">
                <a:solidFill>
                  <a:srgbClr val="3F3F3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13817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66713" y="148650"/>
            <a:ext cx="6280150" cy="863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34789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3933825"/>
            <a:ext cx="9134475" cy="2924175"/>
          </a:xfrm>
          <a:prstGeom prst="rect">
            <a:avLst/>
          </a:prstGeom>
          <a:gradFill flip="none" rotWithShape="1">
            <a:gsLst>
              <a:gs pos="0">
                <a:srgbClr val="ECF3F8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200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/>
            </a:endParaRP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3361641" y="6643122"/>
            <a:ext cx="2629246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© Copyright </a:t>
            </a:r>
            <a:r>
              <a:rPr lang="en-US" sz="800" b="1" dirty="0" smtClean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2013 FutureSight. </a:t>
            </a: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All rights reserved.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6713" y="3962400"/>
            <a:ext cx="6280150" cy="8636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60851"/>
      </p:ext>
    </p:extLst>
  </p:cSld>
  <p:clrMapOvr>
    <a:masterClrMapping/>
  </p:clrMapOvr>
  <p:transition xmlns:p14="http://schemas.microsoft.com/office/powerpoint/2010/main"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6781800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33400" y="2514600"/>
            <a:ext cx="8040755" cy="1600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96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5" descr="logo white_no sm tx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304800"/>
            <a:ext cx="2209800" cy="7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23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SC Slide - Statement/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SC_PowerPoint_HeaderGraphic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0" y="6789738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flipV="1">
            <a:off x="0" y="1133475"/>
            <a:ext cx="9144000" cy="7620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" y="1803400"/>
            <a:ext cx="8382000" cy="76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23825"/>
            <a:ext cx="7467600" cy="9048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81000" y="2133600"/>
            <a:ext cx="2438400" cy="9144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823576" y="2133600"/>
            <a:ext cx="5939424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anchor="ctr" anchorCtr="0">
            <a:normAutofit/>
          </a:bodyPr>
          <a:lstStyle>
            <a:lvl1pPr marL="182880" indent="-182880" algn="l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381000" y="1523999"/>
            <a:ext cx="2438400" cy="282389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>
              <a:buNone/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 descr="logo white_no sm txt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77375"/>
            <a:ext cx="1219200" cy="43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61555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6781800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33400" y="2514600"/>
            <a:ext cx="8040755" cy="1600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96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" y="381000"/>
            <a:ext cx="25527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83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SC Slide - Standard Interi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FSC_PowerPoint_HeaderGraph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0" y="1133475"/>
            <a:ext cx="9144000" cy="7620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ectangle 5"/>
          <p:cNvSpPr/>
          <p:nvPr userDrawn="1"/>
        </p:nvSpPr>
        <p:spPr>
          <a:xfrm flipV="1">
            <a:off x="0" y="6781800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2400" y="123825"/>
            <a:ext cx="7467600" cy="9048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2F6B97"/>
              </a:clrFrom>
              <a:clrTo>
                <a:srgbClr val="2F6B9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104775"/>
            <a:ext cx="1394774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1711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SC Slide - Statement/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SC_PowerPoint_HeaderGraphic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SC_PowerPoint_FSC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8438" y="152400"/>
            <a:ext cx="117316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0" y="6789738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0" y="1133475"/>
            <a:ext cx="9144000" cy="7620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1803400"/>
            <a:ext cx="8382000" cy="76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23825"/>
            <a:ext cx="7467600" cy="9048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81000" y="2133600"/>
            <a:ext cx="2438400" cy="9144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823576" y="2133600"/>
            <a:ext cx="5939424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anchor="ctr" anchorCtr="0">
            <a:normAutofit/>
          </a:bodyPr>
          <a:lstStyle>
            <a:lvl1pPr marL="182880" indent="-182880" algn="l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381000" y="1523999"/>
            <a:ext cx="2438400" cy="282389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>
              <a:buNone/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1151335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6781800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33400" y="2514600"/>
            <a:ext cx="8040755" cy="1600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96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" y="381000"/>
            <a:ext cx="25527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513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SC Slide - Statement/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SC_PowerPoint_HeaderGraphic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SC_PowerPoint_FSC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8438" y="152400"/>
            <a:ext cx="117316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0" y="6789738"/>
            <a:ext cx="9144000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0" y="1133475"/>
            <a:ext cx="9144000" cy="76200"/>
          </a:xfrm>
          <a:prstGeom prst="rect">
            <a:avLst/>
          </a:prstGeom>
          <a:solidFill>
            <a:srgbClr val="358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1803400"/>
            <a:ext cx="8382000" cy="76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23825"/>
            <a:ext cx="7467600" cy="9048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81000" y="2133600"/>
            <a:ext cx="2438400" cy="9144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algn="ctr"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823576" y="2133600"/>
            <a:ext cx="5939424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anchor="ctr" anchorCtr="0">
            <a:normAutofit/>
          </a:bodyPr>
          <a:lstStyle>
            <a:lvl1pPr marL="182880" indent="-182880" algn="l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381000" y="1523999"/>
            <a:ext cx="2438400" cy="282389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algn="l">
              <a:buNone/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006777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theme" Target="../theme/theme3.xm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Rectangle 44"/>
          <p:cNvSpPr>
            <a:spLocks noChangeArrowheads="1"/>
          </p:cNvSpPr>
          <p:nvPr/>
        </p:nvSpPr>
        <p:spPr bwMode="gray">
          <a:xfrm>
            <a:off x="8834438" y="6735763"/>
            <a:ext cx="288925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CF450341-9F27-495A-9531-D4206D8A5B8D}" type="slidenum">
              <a:rPr lang="en-US" sz="800">
                <a:solidFill>
                  <a:srgbClr val="000000"/>
                </a:solidFill>
                <a:latin typeface="Arial" pitchFamily="-65" charset="0"/>
                <a:ea typeface="ヒラギノ角ゴ ProN W3" pitchFamily="-65" charset="-128"/>
                <a:cs typeface="ヒラギノ角ゴ ProN W3" pitchFamily="-65" charset="-128"/>
                <a:sym typeface="Arial" pitchFamily="-65" charset="0"/>
              </a:rPr>
              <a:pPr algn="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 dirty="0">
              <a:solidFill>
                <a:srgbClr val="000000"/>
              </a:solidFill>
              <a:latin typeface="Arial" pitchFamily="-65" charset="0"/>
              <a:ea typeface="ヒラギノ角ゴ ProN W3" pitchFamily="-65" charset="-128"/>
              <a:cs typeface="ヒラギノ角ゴ ProN W3" pitchFamily="-65" charset="-128"/>
              <a:sym typeface="Arial" pitchFamily="-65" charset="0"/>
            </a:endParaRPr>
          </a:p>
        </p:txBody>
      </p:sp>
      <p:sp>
        <p:nvSpPr>
          <p:cNvPr id="2055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231775"/>
            <a:ext cx="62801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361641" y="6643122"/>
            <a:ext cx="2629246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© Copyright </a:t>
            </a:r>
            <a:r>
              <a:rPr lang="en-US" sz="800" b="1" dirty="0" smtClean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2013 FutureSight. </a:t>
            </a:r>
            <a:r>
              <a:rPr lang="en-US" sz="800" b="1" dirty="0">
                <a:solidFill>
                  <a:srgbClr val="000000"/>
                </a:solidFill>
                <a:latin typeface="Arial"/>
                <a:ea typeface="ヒラギノ角ゴ Pro W3" charset="-128"/>
                <a:cs typeface="ヒラギノ角ゴ Pro W3"/>
              </a:rPr>
              <a:t>All rights reserved.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7207986" y="7389"/>
            <a:ext cx="1728845" cy="975246"/>
            <a:chOff x="7207986" y="7389"/>
            <a:chExt cx="1728845" cy="975246"/>
          </a:xfrm>
        </p:grpSpPr>
        <p:pic>
          <p:nvPicPr>
            <p:cNvPr id="11" name="Picture 4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7986" y="7389"/>
              <a:ext cx="1728845" cy="975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 userDrawn="1"/>
          </p:nvSpPr>
          <p:spPr bwMode="auto">
            <a:xfrm>
              <a:off x="7207986" y="655093"/>
              <a:ext cx="1117148" cy="122830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smtClean="0">
                <a:solidFill>
                  <a:srgbClr val="000000"/>
                </a:solidFill>
                <a:latin typeface="Arial" charset="0"/>
                <a:ea typeface="ヒラギノ角ゴ Pro W3"/>
                <a:cs typeface="ヒラギノ角ゴ Pro W3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18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8" r:id="rId3"/>
    <p:sldLayoutId id="2147483859" r:id="rId4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691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383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076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767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25425" indent="-225425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3pPr>
      <a:lvl4pPr marL="1368425" indent="-1063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2"/>
        </a:buClr>
        <a:buChar char="•"/>
        <a:defRPr sz="12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lnSpc>
          <a:spcPct val="85000"/>
        </a:lnSpc>
        <a:spcBef>
          <a:spcPct val="25000"/>
        </a:spcBef>
        <a:spcAft>
          <a:spcPct val="0"/>
        </a:spcAft>
        <a:buClr>
          <a:schemeClr val="accent2"/>
        </a:buClr>
        <a:buChar char="»"/>
        <a:defRPr sz="1200">
          <a:solidFill>
            <a:schemeClr val="tx1"/>
          </a:solidFill>
          <a:latin typeface="+mn-lt"/>
        </a:defRPr>
      </a:lvl5pPr>
      <a:lvl6pPr marL="2513059" indent="-22845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2"/>
        </a:buClr>
        <a:buChar char="»"/>
        <a:defRPr sz="1200">
          <a:solidFill>
            <a:schemeClr val="tx1"/>
          </a:solidFill>
          <a:latin typeface="+mn-lt"/>
        </a:defRPr>
      </a:lvl6pPr>
      <a:lvl7pPr marL="2969976" indent="-22845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2"/>
        </a:buClr>
        <a:buChar char="»"/>
        <a:defRPr sz="1200">
          <a:solidFill>
            <a:schemeClr val="tx1"/>
          </a:solidFill>
          <a:latin typeface="+mn-lt"/>
        </a:defRPr>
      </a:lvl7pPr>
      <a:lvl8pPr marL="3426897" indent="-22845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2"/>
        </a:buClr>
        <a:buChar char="»"/>
        <a:defRPr sz="1200">
          <a:solidFill>
            <a:schemeClr val="tx1"/>
          </a:solidFill>
          <a:latin typeface="+mn-lt"/>
        </a:defRPr>
      </a:lvl8pPr>
      <a:lvl9pPr marL="3883813" indent="-228458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lr>
          <a:schemeClr val="accent2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7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6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60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78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96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18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32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56" algn="l" defTabSz="9138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0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51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52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FutureSight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4756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008-emc-template-white-external">
  <a:themeElements>
    <a:clrScheme name="">
      <a:dk1>
        <a:srgbClr val="000000"/>
      </a:dk1>
      <a:lt1>
        <a:srgbClr val="FFFFFF"/>
      </a:lt1>
      <a:dk2>
        <a:srgbClr val="005596"/>
      </a:dk2>
      <a:lt2>
        <a:srgbClr val="969696"/>
      </a:lt2>
      <a:accent1>
        <a:srgbClr val="00AFDB"/>
      </a:accent1>
      <a:accent2>
        <a:srgbClr val="D18316"/>
      </a:accent2>
      <a:accent3>
        <a:srgbClr val="FFFFFF"/>
      </a:accent3>
      <a:accent4>
        <a:srgbClr val="000000"/>
      </a:accent4>
      <a:accent5>
        <a:srgbClr val="AAD4EA"/>
      </a:accent5>
      <a:accent6>
        <a:srgbClr val="BD7613"/>
      </a:accent6>
      <a:hlink>
        <a:srgbClr val="B5121B"/>
      </a:hlink>
      <a:folHlink>
        <a:srgbClr val="6AA121"/>
      </a:folHlink>
    </a:clrScheme>
    <a:fontScheme name="2008-emc-template-white-exter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008-emc-template-white-exter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-emc-template-white-external 13">
        <a:dk1>
          <a:srgbClr val="000000"/>
        </a:dk1>
        <a:lt1>
          <a:srgbClr val="FFFFFF"/>
        </a:lt1>
        <a:dk2>
          <a:srgbClr val="003580"/>
        </a:dk2>
        <a:lt2>
          <a:srgbClr val="C7BD8A"/>
        </a:lt2>
        <a:accent1>
          <a:srgbClr val="E0AD00"/>
        </a:accent1>
        <a:accent2>
          <a:srgbClr val="D97300"/>
        </a:accent2>
        <a:accent3>
          <a:srgbClr val="FFFFFF"/>
        </a:accent3>
        <a:accent4>
          <a:srgbClr val="000000"/>
        </a:accent4>
        <a:accent5>
          <a:srgbClr val="EDD3AA"/>
        </a:accent5>
        <a:accent6>
          <a:srgbClr val="C46800"/>
        </a:accent6>
        <a:hlink>
          <a:srgbClr val="5274A6"/>
        </a:hlink>
        <a:folHlink>
          <a:srgbClr val="A1A6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14">
        <a:dk1>
          <a:srgbClr val="000000"/>
        </a:dk1>
        <a:lt1>
          <a:srgbClr val="FFFFFF"/>
        </a:lt1>
        <a:dk2>
          <a:srgbClr val="003580"/>
        </a:dk2>
        <a:lt2>
          <a:srgbClr val="C7BD8A"/>
        </a:lt2>
        <a:accent1>
          <a:srgbClr val="E0AD00"/>
        </a:accent1>
        <a:accent2>
          <a:srgbClr val="D97300"/>
        </a:accent2>
        <a:accent3>
          <a:srgbClr val="FFFFFF"/>
        </a:accent3>
        <a:accent4>
          <a:srgbClr val="000000"/>
        </a:accent4>
        <a:accent5>
          <a:srgbClr val="EDD3AA"/>
        </a:accent5>
        <a:accent6>
          <a:srgbClr val="C46800"/>
        </a:accent6>
        <a:hlink>
          <a:srgbClr val="00DAF8"/>
        </a:hlink>
        <a:folHlink>
          <a:srgbClr val="A1A6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15">
        <a:dk1>
          <a:srgbClr val="000000"/>
        </a:dk1>
        <a:lt1>
          <a:srgbClr val="FFFFFF"/>
        </a:lt1>
        <a:dk2>
          <a:srgbClr val="003580"/>
        </a:dk2>
        <a:lt2>
          <a:srgbClr val="C7BD8A"/>
        </a:lt2>
        <a:accent1>
          <a:srgbClr val="E0AD00"/>
        </a:accent1>
        <a:accent2>
          <a:srgbClr val="D97300"/>
        </a:accent2>
        <a:accent3>
          <a:srgbClr val="FFFFFF"/>
        </a:accent3>
        <a:accent4>
          <a:srgbClr val="000000"/>
        </a:accent4>
        <a:accent5>
          <a:srgbClr val="EDD3AA"/>
        </a:accent5>
        <a:accent6>
          <a:srgbClr val="C46800"/>
        </a:accent6>
        <a:hlink>
          <a:srgbClr val="0073A8"/>
        </a:hlink>
        <a:folHlink>
          <a:srgbClr val="A1A6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-emc-template-white-external 16">
        <a:dk1>
          <a:srgbClr val="000000"/>
        </a:dk1>
        <a:lt1>
          <a:srgbClr val="FFFFFF"/>
        </a:lt1>
        <a:dk2>
          <a:srgbClr val="003580"/>
        </a:dk2>
        <a:lt2>
          <a:srgbClr val="C7BD8A"/>
        </a:lt2>
        <a:accent1>
          <a:srgbClr val="E0AD00"/>
        </a:accent1>
        <a:accent2>
          <a:srgbClr val="D97300"/>
        </a:accent2>
        <a:accent3>
          <a:srgbClr val="FFFFFF"/>
        </a:accent3>
        <a:accent4>
          <a:srgbClr val="000000"/>
        </a:accent4>
        <a:accent5>
          <a:srgbClr val="EDD3AA"/>
        </a:accent5>
        <a:accent6>
          <a:srgbClr val="C46800"/>
        </a:accent6>
        <a:hlink>
          <a:srgbClr val="00A2EA"/>
        </a:hlink>
        <a:folHlink>
          <a:srgbClr val="A1A6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SC_Master2">
  <a:themeElements>
    <a:clrScheme name="FSC1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1E87B4"/>
      </a:accent3>
      <a:accent4>
        <a:srgbClr val="396788"/>
      </a:accent4>
      <a:accent5>
        <a:srgbClr val="4BACC6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SC_Master2">
  <a:themeElements>
    <a:clrScheme name="FSC1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1E87B4"/>
      </a:accent3>
      <a:accent4>
        <a:srgbClr val="396788"/>
      </a:accent4>
      <a:accent5>
        <a:srgbClr val="4BACC6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FSC_Master2">
  <a:themeElements>
    <a:clrScheme name="FSC1">
      <a:dk1>
        <a:srgbClr val="3F3F3F"/>
      </a:dk1>
      <a:lt1>
        <a:srgbClr val="FFFFFF"/>
      </a:lt1>
      <a:dk2>
        <a:srgbClr val="3E4F68"/>
      </a:dk2>
      <a:lt2>
        <a:srgbClr val="EEECE1"/>
      </a:lt2>
      <a:accent1>
        <a:srgbClr val="56B5E4"/>
      </a:accent1>
      <a:accent2>
        <a:srgbClr val="FF5506"/>
      </a:accent2>
      <a:accent3>
        <a:srgbClr val="1E87B4"/>
      </a:accent3>
      <a:accent4>
        <a:srgbClr val="396788"/>
      </a:accent4>
      <a:accent5>
        <a:srgbClr val="4BACC6"/>
      </a:accent5>
      <a:accent6>
        <a:srgbClr val="FF8A33"/>
      </a:accent6>
      <a:hlink>
        <a:srgbClr val="FF5506"/>
      </a:hlink>
      <a:folHlink>
        <a:srgbClr val="409ABA"/>
      </a:folHlink>
    </a:clrScheme>
    <a:fontScheme name="FSC1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22829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2008-emc-template-white-external</vt:lpstr>
      <vt:lpstr>FSC_Master2</vt:lpstr>
      <vt:lpstr>1_FSC_Master2</vt:lpstr>
      <vt:lpstr>2_FSC_Master2</vt:lpstr>
      <vt:lpstr>FutureSight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Matthews</dc:creator>
  <cp:lastModifiedBy>Bruce Scheer</cp:lastModifiedBy>
  <cp:revision>1216</cp:revision>
  <dcterms:created xsi:type="dcterms:W3CDTF">2007-03-20T18:02:08Z</dcterms:created>
  <dcterms:modified xsi:type="dcterms:W3CDTF">2013-06-14T17:01:58Z</dcterms:modified>
</cp:coreProperties>
</file>