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7" r:id="rId1"/>
  </p:sldMasterIdLst>
  <p:notesMasterIdLst>
    <p:notesMasterId r:id="rId23"/>
  </p:notesMasterIdLst>
  <p:handoutMasterIdLst>
    <p:handoutMasterId r:id="rId24"/>
  </p:handoutMasterIdLst>
  <p:sldIdLst>
    <p:sldId id="256" r:id="rId2"/>
    <p:sldId id="277" r:id="rId3"/>
    <p:sldId id="275" r:id="rId4"/>
    <p:sldId id="264" r:id="rId5"/>
    <p:sldId id="265" r:id="rId6"/>
    <p:sldId id="274" r:id="rId7"/>
    <p:sldId id="273" r:id="rId8"/>
    <p:sldId id="266" r:id="rId9"/>
    <p:sldId id="267" r:id="rId10"/>
    <p:sldId id="268" r:id="rId11"/>
    <p:sldId id="269" r:id="rId12"/>
    <p:sldId id="270" r:id="rId13"/>
    <p:sldId id="271" r:id="rId14"/>
    <p:sldId id="276" r:id="rId15"/>
    <p:sldId id="257" r:id="rId16"/>
    <p:sldId id="258" r:id="rId17"/>
    <p:sldId id="259" r:id="rId18"/>
    <p:sldId id="260" r:id="rId19"/>
    <p:sldId id="261" r:id="rId20"/>
    <p:sldId id="263" r:id="rId21"/>
    <p:sldId id="262"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9" autoAdjust="0"/>
    <p:restoredTop sz="94668" autoAdjust="0"/>
  </p:normalViewPr>
  <p:slideViewPr>
    <p:cSldViewPr snapToGrid="0" snapToObjects="1">
      <p:cViewPr varScale="1">
        <p:scale>
          <a:sx n="86" d="100"/>
          <a:sy n="86" d="100"/>
        </p:scale>
        <p:origin x="-51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6DC8848-5FD4-4814-98E7-C99FF6454E12}" type="datetimeFigureOut">
              <a:rPr lang="en-US" smtClean="0"/>
              <a:pPr/>
              <a:t>6/4/2013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54D1E89-2EFD-4394-8DD4-96D7C969B016}"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4E404A-3F79-46B8-9AF4-3BA76CB00FF5}" type="datetimeFigureOut">
              <a:rPr lang="en-US" smtClean="0"/>
              <a:pPr/>
              <a:t>6/4/2013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EA62E2-3EE1-4C6A-B34B-50937B846B3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7FD61504-3E09-4623-B214-C574AF8FE40B}"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59F9065-4F13-6F4B-BC9D-DD416D5F8B67}"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1539BF-46CD-8C43-A041-CD6B3C5FE435}" type="slidenum">
              <a:rPr lang="en-US" smtClean="0"/>
              <a:pPr/>
              <a:t>‹#›</a:t>
            </a:fld>
            <a:endParaRPr lang="en-US"/>
          </a:p>
        </p:txBody>
      </p:sp>
    </p:spTree>
  </p:cSld>
  <p:clrMapOvr>
    <a:masterClrMapping/>
  </p:clrMapOvr>
  <p:transition>
    <p:random/>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9F9065-4F13-6F4B-BC9D-DD416D5F8B67}"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84D3E-4B82-F549-8343-291B4F621CD8}" type="slidenum">
              <a:rPr lang="en-US" smtClean="0"/>
              <a:pPr/>
              <a:t>‹#›</a:t>
            </a:fld>
            <a:endParaRPr lang="en-US"/>
          </a:p>
        </p:txBody>
      </p:sp>
    </p:spTree>
  </p:cSld>
  <p:clrMapOvr>
    <a:masterClrMapping/>
  </p:clrMapOvr>
  <p:transition>
    <p:random/>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06B4A3-4212-4E39-93DE-E053E8F69C28}"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A3DCDF73-85D2-4237-9B32-053DBDB0C312}" type="slidenum">
              <a:rPr kumimoji="0" lang="en-US" smtClean="0"/>
              <a:pPr/>
              <a:t>‹#›</a:t>
            </a:fld>
            <a:endParaRPr kumimoji="0" lang="en-US"/>
          </a:p>
        </p:txBody>
      </p:sp>
    </p:spTree>
  </p:cSld>
  <p:clrMapOvr>
    <a:masterClrMapping/>
  </p:clrMapOvr>
  <p:transition>
    <p:random/>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59F9065-4F13-6F4B-BC9D-DD416D5F8B67}" type="datetimeFigureOut">
              <a:rPr lang="en-US" smtClean="0"/>
              <a:pPr/>
              <a:t>6/4/2013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84D3E-4B82-F549-8343-291B4F621CD8}" type="slidenum">
              <a:rPr lang="en-US" smtClean="0"/>
              <a:pPr/>
              <a:t>‹#›</a:t>
            </a:fld>
            <a:endParaRPr lang="en-US"/>
          </a:p>
        </p:txBody>
      </p:sp>
    </p:spTree>
  </p:cSld>
  <p:clrMapOvr>
    <a:masterClrMapping/>
  </p:clrMapOvr>
  <p:transition>
    <p:random/>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59F9065-4F13-6F4B-BC9D-DD416D5F8B67}" type="datetimeFigureOut">
              <a:rPr lang="en-US" smtClean="0"/>
              <a:pPr/>
              <a:t>6/4/2013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884D3E-4B82-F549-8343-291B4F621CD8}" type="slidenum">
              <a:rPr lang="en-US" smtClean="0"/>
              <a:pPr/>
              <a:t>‹#›</a:t>
            </a:fld>
            <a:endParaRPr lang="en-US"/>
          </a:p>
        </p:txBody>
      </p:sp>
    </p:spTree>
  </p:cSld>
  <p:clrMapOvr>
    <a:masterClrMapping/>
  </p:clrMapOvr>
  <p:transition>
    <p:random/>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59F9065-4F13-6F4B-BC9D-DD416D5F8B67}" type="datetimeFigureOut">
              <a:rPr lang="en-US" smtClean="0"/>
              <a:pPr/>
              <a:t>6/4/2013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884D3E-4B82-F549-8343-291B4F621CD8}" type="slidenum">
              <a:rPr lang="en-US" smtClean="0"/>
              <a:pPr/>
              <a:t>‹#›</a:t>
            </a:fld>
            <a:endParaRPr lang="en-US"/>
          </a:p>
        </p:txBody>
      </p:sp>
    </p:spTree>
  </p:cSld>
  <p:clrMapOvr>
    <a:masterClrMapping/>
  </p:clrMapOvr>
  <p:transition>
    <p:random/>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9F9065-4F13-6F4B-BC9D-DD416D5F8B67}" type="datetimeFigureOut">
              <a:rPr lang="en-US" smtClean="0"/>
              <a:pPr/>
              <a:t>6/4/2013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884D3E-4B82-F549-8343-291B4F621CD8}" type="slidenum">
              <a:rPr lang="en-US" smtClean="0"/>
              <a:pPr/>
              <a:t>‹#›</a:t>
            </a:fld>
            <a:endParaRPr lang="en-US"/>
          </a:p>
        </p:txBody>
      </p:sp>
    </p:spTree>
  </p:cSld>
  <p:clrMapOvr>
    <a:masterClrMapping/>
  </p:clrMapOvr>
  <p:transition>
    <p:random/>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9F9065-4F13-6F4B-BC9D-DD416D5F8B67}" type="datetimeFigureOut">
              <a:rPr lang="en-US" smtClean="0"/>
              <a:pPr/>
              <a:t>6/4/2013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AA4845-A08A-4DF4-8D99-E2E7B6D41C67}" type="slidenum">
              <a:rPr lang="en-US" smtClean="0"/>
              <a:pPr/>
              <a:t>‹#›</a:t>
            </a:fld>
            <a:endParaRPr lang="en-US"/>
          </a:p>
        </p:txBody>
      </p:sp>
    </p:spTree>
  </p:cSld>
  <p:clrMapOvr>
    <a:masterClrMapping/>
  </p:clrMapOvr>
  <p:transition>
    <p:random/>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9F9065-4F13-6F4B-BC9D-DD416D5F8B67}" type="datetimeFigureOut">
              <a:rPr lang="en-US" smtClean="0"/>
              <a:pPr/>
              <a:t>6/4/2013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84D3E-4B82-F549-8343-291B4F621CD8}" type="slidenum">
              <a:rPr lang="en-US" smtClean="0"/>
              <a:pPr/>
              <a:t>‹#›</a:t>
            </a:fld>
            <a:endParaRPr lang="en-US"/>
          </a:p>
        </p:txBody>
      </p:sp>
    </p:spTree>
  </p:cSld>
  <p:clrMapOvr>
    <a:masterClrMapping/>
  </p:clrMapOvr>
  <p:transition>
    <p:random/>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9F9065-4F13-6F4B-BC9D-DD416D5F8B67}"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84D3E-4B82-F549-8343-291B4F621CD8}" type="slidenum">
              <a:rPr lang="en-US" smtClean="0"/>
              <a:pPr/>
              <a:t>‹#›</a:t>
            </a:fld>
            <a:endParaRPr lang="en-US"/>
          </a:p>
        </p:txBody>
      </p:sp>
    </p:spTree>
  </p:cSld>
  <p:clrMapOvr>
    <a:masterClrMapping/>
  </p:clrMapOvr>
  <p:transition>
    <p:random/>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9F9065-4F13-6F4B-BC9D-DD416D5F8B67}"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84D3E-4B82-F549-8343-291B4F621CD8}" type="slidenum">
              <a:rPr lang="en-US" smtClean="0"/>
              <a:pPr/>
              <a:t>‹#›</a:t>
            </a:fld>
            <a:endParaRPr lang="en-US"/>
          </a:p>
        </p:txBody>
      </p:sp>
    </p:spTree>
  </p:cSld>
  <p:clrMapOvr>
    <a:masterClrMapping/>
  </p:clrMapOvr>
  <p:transition>
    <p:random/>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9F9065-4F13-6F4B-BC9D-DD416D5F8B67}" type="datetimeFigureOut">
              <a:rPr lang="en-US" smtClean="0"/>
              <a:pPr/>
              <a:t>6/4/2013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884D3E-4B82-F549-8343-291B4F621CD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Lst>
  <p:transition>
    <p:random/>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Frederick Brooks</a:t>
            </a:r>
            <a:br>
              <a:rPr lang="en-US" dirty="0" smtClean="0"/>
            </a:br>
            <a:r>
              <a:rPr lang="en-US" dirty="0" smtClean="0"/>
              <a:t>Career Portfolio</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of Contents</a:t>
            </a:r>
            <a:endParaRPr lang="en-US" dirty="0"/>
          </a:p>
        </p:txBody>
      </p:sp>
      <p:sp>
        <p:nvSpPr>
          <p:cNvPr id="3" name="Content Placeholder 2"/>
          <p:cNvSpPr>
            <a:spLocks noGrp="1"/>
          </p:cNvSpPr>
          <p:nvPr>
            <p:ph idx="1"/>
          </p:nvPr>
        </p:nvSpPr>
        <p:spPr/>
        <p:txBody>
          <a:bodyPr/>
          <a:lstStyle/>
          <a:p>
            <a:r>
              <a:rPr lang="en-US" dirty="0" smtClean="0"/>
              <a:t>Work and Experience</a:t>
            </a:r>
          </a:p>
          <a:p>
            <a:r>
              <a:rPr lang="en-US" dirty="0" smtClean="0"/>
              <a:t>T-Mobile Values</a:t>
            </a:r>
          </a:p>
          <a:p>
            <a:r>
              <a:rPr lang="en-US" dirty="0" smtClean="0"/>
              <a:t>Team Goals</a:t>
            </a:r>
          </a:p>
          <a:p>
            <a:r>
              <a:rPr lang="en-US" dirty="0" smtClean="0"/>
              <a:t>30-60-90 Day Action Plans</a:t>
            </a:r>
          </a:p>
          <a:p>
            <a:r>
              <a:rPr lang="en-US" dirty="0" smtClean="0"/>
              <a:t>Resume</a:t>
            </a:r>
          </a:p>
          <a:p>
            <a:r>
              <a:rPr lang="en-US" dirty="0" smtClean="0"/>
              <a:t>Educational Record</a:t>
            </a:r>
          </a:p>
          <a:p>
            <a:r>
              <a:rPr lang="en-US" dirty="0" smtClean="0"/>
              <a:t>Awards</a:t>
            </a:r>
          </a:p>
          <a:p>
            <a:endParaRPr lang="en-US" dirty="0" smtClean="0"/>
          </a:p>
          <a:p>
            <a:endParaRPr lang="en-US" dirty="0"/>
          </a:p>
        </p:txBody>
      </p:sp>
    </p:spTree>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81549"/>
            <a:ext cx="8229600" cy="1143000"/>
          </a:xfrm>
        </p:spPr>
        <p:txBody>
          <a:bodyPr>
            <a:normAutofit fontScale="90000"/>
          </a:bodyPr>
          <a:lstStyle/>
          <a:p>
            <a:r>
              <a:rPr lang="en-US" dirty="0" smtClean="0"/>
              <a:t>Work and Education</a:t>
            </a:r>
            <a:br>
              <a:rPr lang="en-US" dirty="0" smtClean="0"/>
            </a:b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Work Experience</a:t>
            </a:r>
            <a:endParaRPr lang="en-US" dirty="0"/>
          </a:p>
        </p:txBody>
      </p:sp>
      <p:sp>
        <p:nvSpPr>
          <p:cNvPr id="3" name="Content Placeholder 2"/>
          <p:cNvSpPr>
            <a:spLocks noGrp="1"/>
          </p:cNvSpPr>
          <p:nvPr>
            <p:ph idx="1"/>
          </p:nvPr>
        </p:nvSpPr>
        <p:spPr/>
        <p:txBody>
          <a:bodyPr/>
          <a:lstStyle/>
          <a:p>
            <a:r>
              <a:rPr lang="en-US" dirty="0" smtClean="0"/>
              <a:t>17 years of Telecommunication Experience</a:t>
            </a:r>
          </a:p>
          <a:p>
            <a:pPr lvl="1"/>
            <a:r>
              <a:rPr lang="en-US" dirty="0" smtClean="0"/>
              <a:t>8 years T-Mobile Network Operations Technician II</a:t>
            </a:r>
          </a:p>
          <a:p>
            <a:pPr lvl="1"/>
            <a:r>
              <a:rPr lang="en-US" dirty="0" smtClean="0"/>
              <a:t>4 years U.S Cellular NOC Technician</a:t>
            </a:r>
          </a:p>
          <a:p>
            <a:pPr lvl="1"/>
            <a:r>
              <a:rPr lang="en-US" dirty="0" smtClean="0"/>
              <a:t>1 year </a:t>
            </a:r>
            <a:r>
              <a:rPr lang="en-US" dirty="0" smtClean="0"/>
              <a:t>True Position</a:t>
            </a:r>
            <a:r>
              <a:rPr lang="en-US" dirty="0" smtClean="0"/>
              <a:t> E 911 Contractor</a:t>
            </a:r>
          </a:p>
          <a:p>
            <a:pPr lvl="1"/>
            <a:r>
              <a:rPr lang="en-US" dirty="0" smtClean="0"/>
              <a:t>5 Years of PBX and Key System Installations. </a:t>
            </a:r>
            <a:r>
              <a:rPr lang="en-US" dirty="0" err="1" smtClean="0"/>
              <a:t>Ideacom</a:t>
            </a:r>
            <a:r>
              <a:rPr lang="en-US" dirty="0" smtClean="0"/>
              <a:t> Technologies.</a:t>
            </a:r>
          </a:p>
          <a:p>
            <a:pPr lvl="1"/>
            <a:r>
              <a:rPr lang="en-US" dirty="0" smtClean="0"/>
              <a:t>Small Business Owner. Network Integration Services.</a:t>
            </a:r>
          </a:p>
          <a:p>
            <a:pPr lvl="1"/>
            <a:endParaRPr lang="en-US" dirty="0" smtClean="0"/>
          </a:p>
        </p:txBody>
      </p:sp>
    </p:spTree>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a:t>
            </a:r>
            <a:endParaRPr lang="en-US" dirty="0"/>
          </a:p>
        </p:txBody>
      </p:sp>
      <p:sp>
        <p:nvSpPr>
          <p:cNvPr id="3" name="Content Placeholder 2"/>
          <p:cNvSpPr>
            <a:spLocks noGrp="1"/>
          </p:cNvSpPr>
          <p:nvPr>
            <p:ph idx="1"/>
          </p:nvPr>
        </p:nvSpPr>
        <p:spPr/>
        <p:txBody>
          <a:bodyPr>
            <a:normAutofit/>
          </a:bodyPr>
          <a:lstStyle/>
          <a:p>
            <a:r>
              <a:rPr lang="en-US" dirty="0" smtClean="0"/>
              <a:t>Bethel University McKenzie, Tennessee </a:t>
            </a:r>
          </a:p>
          <a:p>
            <a:r>
              <a:rPr lang="en-US" dirty="0" smtClean="0"/>
              <a:t>MBA Student </a:t>
            </a:r>
            <a:r>
              <a:rPr lang="en-US" dirty="0" smtClean="0"/>
              <a:t>3.8</a:t>
            </a:r>
            <a:r>
              <a:rPr lang="en-US" dirty="0" smtClean="0"/>
              <a:t> </a:t>
            </a:r>
            <a:r>
              <a:rPr lang="en-US" dirty="0" smtClean="0"/>
              <a:t>GPA</a:t>
            </a:r>
          </a:p>
          <a:p>
            <a:r>
              <a:rPr lang="en-US" dirty="0" smtClean="0"/>
              <a:t>Graduation date August 2013</a:t>
            </a:r>
          </a:p>
          <a:p>
            <a:endParaRPr lang="en-US" dirty="0" smtClean="0"/>
          </a:p>
          <a:p>
            <a:r>
              <a:rPr lang="en-US" dirty="0" smtClean="0"/>
              <a:t>Bethel University, McKenzie, Tennessee</a:t>
            </a:r>
          </a:p>
          <a:p>
            <a:r>
              <a:rPr lang="en-US" dirty="0" smtClean="0"/>
              <a:t>BS Organizational Management</a:t>
            </a:r>
          </a:p>
          <a:p>
            <a:r>
              <a:rPr lang="en-US" dirty="0" smtClean="0"/>
              <a:t>Graduated December 2012 GPA 3.16</a:t>
            </a:r>
            <a:endParaRPr lang="en-US" dirty="0"/>
          </a:p>
        </p:txBody>
      </p:sp>
    </p:spTree>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01677"/>
            <a:ext cx="8229600" cy="1143000"/>
          </a:xfrm>
        </p:spPr>
        <p:txBody>
          <a:bodyPr/>
          <a:lstStyle/>
          <a:p>
            <a:r>
              <a:rPr lang="en-US" dirty="0" smtClean="0"/>
              <a:t>T-Mobile Values</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T-Mobile Values</a:t>
            </a:r>
            <a:endParaRPr lang="en-US" dirty="0"/>
          </a:p>
        </p:txBody>
      </p:sp>
      <p:sp>
        <p:nvSpPr>
          <p:cNvPr id="5" name="Content Placeholder 4"/>
          <p:cNvSpPr>
            <a:spLocks noGrp="1"/>
          </p:cNvSpPr>
          <p:nvPr>
            <p:ph idx="1"/>
          </p:nvPr>
        </p:nvSpPr>
        <p:spPr/>
        <p:txBody>
          <a:bodyPr/>
          <a:lstStyle/>
          <a:p>
            <a:pPr lvl="1"/>
            <a:r>
              <a:rPr lang="en-US" dirty="0" smtClean="0"/>
              <a:t>Customer delight drives our action</a:t>
            </a:r>
          </a:p>
          <a:p>
            <a:pPr lvl="1"/>
            <a:r>
              <a:rPr lang="en-US" dirty="0" smtClean="0"/>
              <a:t>Go big – Stay scrappy</a:t>
            </a:r>
          </a:p>
          <a:p>
            <a:pPr lvl="1"/>
            <a:r>
              <a:rPr lang="en-US" dirty="0" smtClean="0"/>
              <a:t>Respect and integrity guide our behavior</a:t>
            </a:r>
          </a:p>
          <a:p>
            <a:pPr lvl="1"/>
            <a:r>
              <a:rPr lang="en-US" dirty="0" smtClean="0"/>
              <a:t>I am T-Mobile – Count on me</a:t>
            </a:r>
          </a:p>
          <a:p>
            <a:pPr lvl="1"/>
            <a:r>
              <a:rPr lang="en-US" dirty="0" smtClean="0"/>
              <a:t>Team together – Team apart</a:t>
            </a:r>
          </a:p>
          <a:p>
            <a:pPr lvl="1"/>
            <a:r>
              <a:rPr lang="en-US" dirty="0" smtClean="0"/>
              <a:t>Best place to perform and grow</a:t>
            </a:r>
          </a:p>
          <a:p>
            <a:pPr lvl="1"/>
            <a:endParaRPr lang="en-US" dirty="0"/>
          </a:p>
        </p:txBody>
      </p:sp>
      <p:sp>
        <p:nvSpPr>
          <p:cNvPr id="6" name="Date Placeholder 5"/>
          <p:cNvSpPr>
            <a:spLocks noGrp="1"/>
          </p:cNvSpPr>
          <p:nvPr>
            <p:ph type="dt" sz="half" idx="10"/>
          </p:nvPr>
        </p:nvSpPr>
        <p:spPr/>
        <p:txBody>
          <a:bodyPr/>
          <a:lstStyle/>
          <a:p>
            <a:endParaRPr lang="en-US" dirty="0"/>
          </a:p>
        </p:txBody>
      </p:sp>
      <p:sp>
        <p:nvSpPr>
          <p:cNvPr id="2" name="Footer Placeholder 1"/>
          <p:cNvSpPr>
            <a:spLocks noGrp="1"/>
          </p:cNvSpPr>
          <p:nvPr>
            <p:ph type="ftr" sz="quarter" idx="11"/>
          </p:nvPr>
        </p:nvSpPr>
        <p:spPr/>
        <p:txBody>
          <a:bodyPr/>
          <a:lstStyle/>
          <a:p>
            <a:endParaRPr lang="en-US" dirty="0"/>
          </a:p>
        </p:txBody>
      </p:sp>
    </p:spTree>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Customer delight drives our action</a:t>
            </a:r>
            <a:endParaRPr lang="en-US" dirty="0"/>
          </a:p>
        </p:txBody>
      </p:sp>
      <p:sp>
        <p:nvSpPr>
          <p:cNvPr id="5" name="Content Placeholder 4"/>
          <p:cNvSpPr>
            <a:spLocks noGrp="1"/>
          </p:cNvSpPr>
          <p:nvPr>
            <p:ph idx="1"/>
          </p:nvPr>
        </p:nvSpPr>
        <p:spPr/>
        <p:txBody>
          <a:bodyPr>
            <a:normAutofit fontScale="92500" lnSpcReduction="20000"/>
          </a:bodyPr>
          <a:lstStyle/>
          <a:p>
            <a:pPr lvl="1"/>
            <a:r>
              <a:rPr lang="en-US" dirty="0" smtClean="0"/>
              <a:t>I put myself in my customers’ shoes</a:t>
            </a:r>
          </a:p>
          <a:p>
            <a:pPr lvl="2"/>
            <a:r>
              <a:rPr lang="en-US" dirty="0" smtClean="0"/>
              <a:t>As a user of T-Mobile services. I want to have the best service as possible. This means that I try not to affect the customers experience while using T-Mobile. I also try to make sure any customer outages are restored as soon as possible. There are times when we have to remember how the customer feels if we reset a site during the middle of the day. Providing the best customer experience is the goal. A happy customer is more likely to recommend T-Mobile service.</a:t>
            </a:r>
          </a:p>
          <a:p>
            <a:pPr lvl="1"/>
            <a:r>
              <a:rPr lang="en-US" dirty="0" smtClean="0"/>
              <a:t>I make things simple</a:t>
            </a:r>
          </a:p>
          <a:p>
            <a:pPr lvl="2"/>
            <a:r>
              <a:rPr lang="en-US" dirty="0" smtClean="0"/>
              <a:t>One of the things that I like to do if find easier ways to accomplish task. I like to find ways to make difficult tasks simpler. If we are able to automate tasks, it gives us more time to work on the time consuming task.</a:t>
            </a:r>
          </a:p>
        </p:txBody>
      </p:sp>
      <p:sp>
        <p:nvSpPr>
          <p:cNvPr id="6" name="Date Placeholder 5"/>
          <p:cNvSpPr>
            <a:spLocks noGrp="1"/>
          </p:cNvSpPr>
          <p:nvPr>
            <p:ph type="dt" sz="half" idx="10"/>
          </p:nvPr>
        </p:nvSpPr>
        <p:spPr/>
        <p:txBody>
          <a:bodyPr/>
          <a:lstStyle/>
          <a:p>
            <a:endParaRPr lang="en-US" dirty="0"/>
          </a:p>
        </p:txBody>
      </p:sp>
      <p:sp>
        <p:nvSpPr>
          <p:cNvPr id="2" name="Footer Placeholder 1"/>
          <p:cNvSpPr>
            <a:spLocks noGrp="1"/>
          </p:cNvSpPr>
          <p:nvPr>
            <p:ph type="ftr" sz="quarter" idx="11"/>
          </p:nvPr>
        </p:nvSpPr>
        <p:spPr/>
        <p:txBody>
          <a:bodyPr/>
          <a:lstStyle/>
          <a:p>
            <a:endParaRPr lang="en-US" dirty="0"/>
          </a:p>
        </p:txBody>
      </p:sp>
    </p:spTree>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Go big – Stay scrappy</a:t>
            </a:r>
            <a:endParaRPr lang="en-US" dirty="0"/>
          </a:p>
        </p:txBody>
      </p:sp>
      <p:sp>
        <p:nvSpPr>
          <p:cNvPr id="5" name="Content Placeholder 4"/>
          <p:cNvSpPr>
            <a:spLocks noGrp="1"/>
          </p:cNvSpPr>
          <p:nvPr>
            <p:ph idx="1"/>
          </p:nvPr>
        </p:nvSpPr>
        <p:spPr/>
        <p:txBody>
          <a:bodyPr>
            <a:normAutofit fontScale="62500" lnSpcReduction="20000"/>
          </a:bodyPr>
          <a:lstStyle/>
          <a:p>
            <a:pPr lvl="1"/>
            <a:r>
              <a:rPr lang="en-US" dirty="0" smtClean="0"/>
              <a:t>I collaborate with others to create big results</a:t>
            </a:r>
          </a:p>
          <a:p>
            <a:pPr lvl="2"/>
            <a:r>
              <a:rPr lang="en-US" dirty="0"/>
              <a:t> </a:t>
            </a:r>
            <a:r>
              <a:rPr lang="en-US" dirty="0" smtClean="0"/>
              <a:t>99% of the work that we do is a collaboration with others. It is very important to work with others in order to succeed in this environment. I believe that in order to be successful, individual performances take a back seat to the team performance.</a:t>
            </a:r>
          </a:p>
          <a:p>
            <a:pPr lvl="1"/>
            <a:r>
              <a:rPr lang="en-US" dirty="0" smtClean="0"/>
              <a:t>I prioritize work that moves the business forward</a:t>
            </a:r>
          </a:p>
          <a:p>
            <a:pPr lvl="2"/>
            <a:r>
              <a:rPr lang="en-US" dirty="0" smtClean="0"/>
              <a:t>I believe that in order to be successful, work has to be prioritized based on company importance. Too often we get caught up working on personal projects, that need to be halted in order to complete important projects. As a leader, I would help my team to prioritize projects based on company importance.</a:t>
            </a:r>
          </a:p>
          <a:p>
            <a:pPr lvl="1"/>
            <a:r>
              <a:rPr lang="en-US" dirty="0" smtClean="0"/>
              <a:t>I spend the company’s money as if it were my own</a:t>
            </a:r>
          </a:p>
          <a:p>
            <a:pPr lvl="2"/>
            <a:r>
              <a:rPr lang="en-US" dirty="0" smtClean="0"/>
              <a:t>I do not believe in spending money just because it is there. There will be cases where spending will have to be cut. As a leader, I feel it is my job to make sure that the company resources are used wisely.</a:t>
            </a:r>
          </a:p>
          <a:p>
            <a:pPr lvl="1"/>
            <a:r>
              <a:rPr lang="en-US" dirty="0" smtClean="0"/>
              <a:t>I adapt quickly and effectively to change</a:t>
            </a:r>
          </a:p>
          <a:p>
            <a:pPr lvl="2"/>
            <a:r>
              <a:rPr lang="en-US" dirty="0" smtClean="0"/>
              <a:t>Change is inevitable. In our world, we are constantly changing. We must be willing to accept change to move forward. As leader, I will make sure the team is ready to </a:t>
            </a:r>
            <a:r>
              <a:rPr lang="en-US" dirty="0" err="1" smtClean="0"/>
              <a:t>accpet</a:t>
            </a:r>
            <a:r>
              <a:rPr lang="en-US" dirty="0" smtClean="0"/>
              <a:t> the changes that come our way. </a:t>
            </a:r>
          </a:p>
          <a:p>
            <a:pPr lvl="2"/>
            <a:r>
              <a:rPr lang="en-US" dirty="0" smtClean="0"/>
              <a:t>Those who do not embrace and accept change will get left behind. I hate to see anyone left behind, but those who fail to accept change will get left behind.</a:t>
            </a:r>
            <a:endParaRPr lang="en-US" dirty="0"/>
          </a:p>
        </p:txBody>
      </p:sp>
      <p:sp>
        <p:nvSpPr>
          <p:cNvPr id="6" name="Date Placeholder 5"/>
          <p:cNvSpPr>
            <a:spLocks noGrp="1"/>
          </p:cNvSpPr>
          <p:nvPr>
            <p:ph type="dt" sz="half" idx="10"/>
          </p:nvPr>
        </p:nvSpPr>
        <p:spPr/>
        <p:txBody>
          <a:bodyPr/>
          <a:lstStyle/>
          <a:p>
            <a:endParaRPr lang="en-US" dirty="0"/>
          </a:p>
        </p:txBody>
      </p:sp>
      <p:sp>
        <p:nvSpPr>
          <p:cNvPr id="2" name="Footer Placeholder 1"/>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lstStyle/>
          <a:p>
            <a:endParaRPr lang="en-US" dirty="0"/>
          </a:p>
        </p:txBody>
      </p:sp>
    </p:spTree>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Respect and integrity guide our behavior</a:t>
            </a:r>
            <a:endParaRPr lang="en-US" dirty="0"/>
          </a:p>
        </p:txBody>
      </p:sp>
      <p:sp>
        <p:nvSpPr>
          <p:cNvPr id="5" name="Content Placeholder 4"/>
          <p:cNvSpPr>
            <a:spLocks noGrp="1"/>
          </p:cNvSpPr>
          <p:nvPr>
            <p:ph idx="1"/>
          </p:nvPr>
        </p:nvSpPr>
        <p:spPr/>
        <p:txBody>
          <a:bodyPr>
            <a:normAutofit fontScale="85000" lnSpcReduction="20000"/>
          </a:bodyPr>
          <a:lstStyle/>
          <a:p>
            <a:pPr lvl="1"/>
            <a:r>
              <a:rPr lang="en-US" dirty="0" smtClean="0"/>
              <a:t>I act ethically and obey the law</a:t>
            </a:r>
          </a:p>
          <a:p>
            <a:pPr lvl="2"/>
            <a:r>
              <a:rPr lang="en-US" dirty="0" smtClean="0"/>
              <a:t>Ethical behavior is expected from all employees. As a leader I will expect the team to behave ethically and responsibility. </a:t>
            </a:r>
          </a:p>
          <a:p>
            <a:pPr lvl="1"/>
            <a:r>
              <a:rPr lang="en-US" dirty="0" smtClean="0"/>
              <a:t>I act honestly and openly</a:t>
            </a:r>
          </a:p>
          <a:p>
            <a:pPr lvl="2"/>
            <a:r>
              <a:rPr lang="en-US" dirty="0" smtClean="0"/>
              <a:t>I feel that it pays to be honest. I am not the type that is afraid to be honest and open. I expect the same. If I am not doing a good job, I expect to be told that I am not doing a good job. </a:t>
            </a:r>
          </a:p>
          <a:p>
            <a:pPr lvl="1"/>
            <a:r>
              <a:rPr lang="en-US" dirty="0" smtClean="0"/>
              <a:t>I do not tolerate unethical and irresponsible behavior</a:t>
            </a:r>
          </a:p>
          <a:p>
            <a:pPr lvl="2"/>
            <a:r>
              <a:rPr lang="en-US" dirty="0" smtClean="0"/>
              <a:t>As the leader, unethical and irresponsible behavior will not be tolerated. I think that part of the leader’s job is to teach the ethics and values of T-Mobile. </a:t>
            </a:r>
          </a:p>
          <a:p>
            <a:pPr lvl="1"/>
            <a:r>
              <a:rPr lang="en-US" dirty="0" smtClean="0"/>
              <a:t>I respect and value others in their individuality</a:t>
            </a:r>
          </a:p>
          <a:p>
            <a:pPr lvl="2"/>
            <a:r>
              <a:rPr lang="en-US" dirty="0" smtClean="0"/>
              <a:t>Everyone is different. Different ways of thinking and seeing ideas are important. As a leader it is important to respect the differences that each one possesses. </a:t>
            </a:r>
          </a:p>
        </p:txBody>
      </p:sp>
      <p:sp>
        <p:nvSpPr>
          <p:cNvPr id="6" name="Date Placeholder 5"/>
          <p:cNvSpPr>
            <a:spLocks noGrp="1"/>
          </p:cNvSpPr>
          <p:nvPr>
            <p:ph type="dt" sz="half" idx="10"/>
          </p:nvPr>
        </p:nvSpPr>
        <p:spPr/>
        <p:txBody>
          <a:bodyPr/>
          <a:lstStyle/>
          <a:p>
            <a:endParaRPr lang="en-US" dirty="0"/>
          </a:p>
        </p:txBody>
      </p:sp>
      <p:sp>
        <p:nvSpPr>
          <p:cNvPr id="2" name="Footer Placeholder 1"/>
          <p:cNvSpPr>
            <a:spLocks noGrp="1"/>
          </p:cNvSpPr>
          <p:nvPr>
            <p:ph type="ftr" sz="quarter" idx="11"/>
          </p:nvPr>
        </p:nvSpPr>
        <p:spPr/>
        <p:txBody>
          <a:bodyPr/>
          <a:lstStyle/>
          <a:p>
            <a:endParaRPr lang="en-US" dirty="0"/>
          </a:p>
        </p:txBody>
      </p:sp>
    </p:spTree>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I am T-Mobile – Count on me</a:t>
            </a:r>
            <a:endParaRPr lang="en-US" dirty="0"/>
          </a:p>
        </p:txBody>
      </p:sp>
      <p:sp>
        <p:nvSpPr>
          <p:cNvPr id="5" name="Content Placeholder 4"/>
          <p:cNvSpPr>
            <a:spLocks noGrp="1"/>
          </p:cNvSpPr>
          <p:nvPr>
            <p:ph idx="1"/>
          </p:nvPr>
        </p:nvSpPr>
        <p:spPr/>
        <p:txBody>
          <a:bodyPr>
            <a:normAutofit fontScale="62500" lnSpcReduction="20000"/>
          </a:bodyPr>
          <a:lstStyle/>
          <a:p>
            <a:pPr lvl="1"/>
            <a:r>
              <a:rPr lang="en-US" dirty="0" smtClean="0"/>
              <a:t>I am a proud ambassador of Deutsche Telekom</a:t>
            </a:r>
          </a:p>
          <a:p>
            <a:pPr lvl="2"/>
            <a:r>
              <a:rPr lang="en-US" dirty="0" smtClean="0"/>
              <a:t>I am proud to be part of T-Mobile and Deutsche Telekom. I let everyone know that I am employed with T-Mobile.</a:t>
            </a:r>
          </a:p>
          <a:p>
            <a:pPr lvl="1"/>
            <a:r>
              <a:rPr lang="en-US" dirty="0" smtClean="0"/>
              <a:t>I serve my colleagues as I serve my customers</a:t>
            </a:r>
          </a:p>
          <a:p>
            <a:pPr lvl="2"/>
            <a:r>
              <a:rPr lang="en-US" dirty="0" smtClean="0"/>
              <a:t>My colleagues are as important as our customers. I am a big believer in the TEAM concept. </a:t>
            </a:r>
          </a:p>
          <a:p>
            <a:pPr lvl="1"/>
            <a:r>
              <a:rPr lang="en-US" dirty="0" smtClean="0"/>
              <a:t>I deliver what I promise</a:t>
            </a:r>
          </a:p>
          <a:p>
            <a:pPr lvl="2"/>
            <a:r>
              <a:rPr lang="en-US" dirty="0" smtClean="0"/>
              <a:t>I am the type of person that delivers what I promise. If I can not deliver what I promise, I will let you know. I will not wait until the last minute to let you know. I would rather not accept a project, then not deliver. I have seen too many people volunteer for projects just to be seen, then fail to deliver.</a:t>
            </a:r>
          </a:p>
          <a:p>
            <a:pPr lvl="1"/>
            <a:r>
              <a:rPr lang="en-US" dirty="0" smtClean="0"/>
              <a:t>I take ownership for what I do</a:t>
            </a:r>
          </a:p>
          <a:p>
            <a:pPr lvl="2"/>
            <a:r>
              <a:rPr lang="en-US" dirty="0" smtClean="0"/>
              <a:t>I am the type of person that will own up to my mistakes. I feel that mistakes are part of life. I do not run from my mistakes, but rather I will continue to research the mistake. After the mistake is found and corrected, I let everyone know of the mistake. This is to serve as a teaching moment for others.  I feel that some people run and hide from their mistakes, which only makes the mistake bigger than it really is. Everyone is going to make mistakes, the mistakes have to be corrected</a:t>
            </a:r>
            <a:endParaRPr lang="en-US" dirty="0"/>
          </a:p>
        </p:txBody>
      </p:sp>
      <p:sp>
        <p:nvSpPr>
          <p:cNvPr id="18" name="Date Placeholder 17"/>
          <p:cNvSpPr>
            <a:spLocks noGrp="1"/>
          </p:cNvSpPr>
          <p:nvPr>
            <p:ph type="dt" sz="half" idx="10"/>
          </p:nvPr>
        </p:nvSpPr>
        <p:spPr/>
        <p:txBody>
          <a:bodyPr/>
          <a:lstStyle/>
          <a:p>
            <a:endParaRPr lang="en-US" dirty="0" smtClean="0"/>
          </a:p>
          <a:p>
            <a:endParaRPr lang="en-US" dirty="0"/>
          </a:p>
        </p:txBody>
      </p:sp>
      <p:sp>
        <p:nvSpPr>
          <p:cNvPr id="2" name="Footer Placeholder 1"/>
          <p:cNvSpPr>
            <a:spLocks noGrp="1"/>
          </p:cNvSpPr>
          <p:nvPr>
            <p:ph type="ftr" sz="quarter" idx="11"/>
          </p:nvPr>
        </p:nvSpPr>
        <p:spPr/>
        <p:txBody>
          <a:bodyPr/>
          <a:lstStyle/>
          <a:p>
            <a:endParaRPr lang="en-US" dirty="0" smtClean="0"/>
          </a:p>
          <a:p>
            <a:endParaRPr lang="en-US" dirty="0"/>
          </a:p>
        </p:txBody>
      </p:sp>
    </p:spTree>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Team together – Team apart</a:t>
            </a:r>
            <a:endParaRPr lang="en-US" dirty="0"/>
          </a:p>
        </p:txBody>
      </p:sp>
      <p:sp>
        <p:nvSpPr>
          <p:cNvPr id="5" name="Content Placeholder 4"/>
          <p:cNvSpPr>
            <a:spLocks noGrp="1"/>
          </p:cNvSpPr>
          <p:nvPr>
            <p:ph idx="1"/>
          </p:nvPr>
        </p:nvSpPr>
        <p:spPr/>
        <p:txBody>
          <a:bodyPr>
            <a:normAutofit fontScale="70000" lnSpcReduction="20000"/>
          </a:bodyPr>
          <a:lstStyle/>
          <a:p>
            <a:pPr lvl="1"/>
            <a:r>
              <a:rPr lang="en-US" dirty="0" smtClean="0"/>
              <a:t>I share my opinion openly and make my views known</a:t>
            </a:r>
          </a:p>
          <a:p>
            <a:pPr lvl="2"/>
            <a:r>
              <a:rPr lang="en-US" dirty="0" smtClean="0"/>
              <a:t>I believe that it is important for individuals to make their opinions and thoughts known.  As a leader I feel that having an open work environment keeps everyone informed  and there are not any surprises.</a:t>
            </a:r>
          </a:p>
          <a:p>
            <a:pPr lvl="1"/>
            <a:r>
              <a:rPr lang="en-US" dirty="0" smtClean="0"/>
              <a:t>I seek out the opinion of others</a:t>
            </a:r>
          </a:p>
          <a:p>
            <a:pPr lvl="2"/>
            <a:r>
              <a:rPr lang="en-US" dirty="0" smtClean="0"/>
              <a:t>I feel that it is important to talk to others when making a decision. Sometimes it is important getting a different opinion when addressing issues.</a:t>
            </a:r>
          </a:p>
          <a:p>
            <a:pPr lvl="1"/>
            <a:r>
              <a:rPr lang="en-US" dirty="0" smtClean="0"/>
              <a:t>I address issues not individuals</a:t>
            </a:r>
          </a:p>
          <a:p>
            <a:pPr lvl="2"/>
            <a:r>
              <a:rPr lang="en-US" dirty="0" smtClean="0"/>
              <a:t>I have always praised in public, but taught behind closed doors.</a:t>
            </a:r>
          </a:p>
          <a:p>
            <a:pPr lvl="2"/>
            <a:r>
              <a:rPr lang="en-US" dirty="0" smtClean="0"/>
              <a:t>I feel that keeping issues private, keeps the integrity of the team strong. A leader does not gossip or talk about the issues of and individual with everyone. These are handled in a private and discrete manner.</a:t>
            </a:r>
          </a:p>
          <a:p>
            <a:pPr lvl="2"/>
            <a:endParaRPr lang="en-US" dirty="0" smtClean="0"/>
          </a:p>
          <a:p>
            <a:pPr lvl="1"/>
            <a:r>
              <a:rPr lang="en-US" dirty="0" smtClean="0"/>
              <a:t>I fully stand behind the team decision</a:t>
            </a:r>
          </a:p>
          <a:p>
            <a:pPr lvl="2"/>
            <a:r>
              <a:rPr lang="en-US" dirty="0" smtClean="0"/>
              <a:t> Standing behind the team decision is key for the integrity of the team. As a leader I will always stand by the decision of the company and my leader. I might not always agree with the decision, but will support the decision of the management team.</a:t>
            </a:r>
          </a:p>
        </p:txBody>
      </p:sp>
      <p:sp>
        <p:nvSpPr>
          <p:cNvPr id="6" name="Date Placeholder 5"/>
          <p:cNvSpPr>
            <a:spLocks noGrp="1"/>
          </p:cNvSpPr>
          <p:nvPr>
            <p:ph type="dt" sz="half" idx="10"/>
          </p:nvPr>
        </p:nvSpPr>
        <p:spPr/>
        <p:txBody>
          <a:bodyPr/>
          <a:lstStyle/>
          <a:p>
            <a:endParaRPr lang="en-US" dirty="0" smtClean="0"/>
          </a:p>
          <a:p>
            <a:endParaRPr lang="en-US" dirty="0"/>
          </a:p>
        </p:txBody>
      </p:sp>
    </p:spTree>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Best place to perform and grow</a:t>
            </a:r>
            <a:endParaRPr lang="en-US" dirty="0"/>
          </a:p>
        </p:txBody>
      </p:sp>
      <p:sp>
        <p:nvSpPr>
          <p:cNvPr id="5" name="Content Placeholder 4"/>
          <p:cNvSpPr>
            <a:spLocks noGrp="1"/>
          </p:cNvSpPr>
          <p:nvPr>
            <p:ph idx="1"/>
          </p:nvPr>
        </p:nvSpPr>
        <p:spPr/>
        <p:txBody>
          <a:bodyPr>
            <a:normAutofit/>
          </a:bodyPr>
          <a:lstStyle/>
          <a:p>
            <a:pPr lvl="1">
              <a:buNone/>
            </a:pPr>
            <a:endParaRPr lang="en-US" dirty="0" smtClean="0"/>
          </a:p>
          <a:p>
            <a:pPr lvl="1"/>
            <a:r>
              <a:rPr lang="en-US" dirty="0" smtClean="0"/>
              <a:t>I take responsibility for my own development</a:t>
            </a:r>
          </a:p>
          <a:p>
            <a:pPr lvl="2"/>
            <a:r>
              <a:rPr lang="en-US" dirty="0" smtClean="0"/>
              <a:t>Not having a Tech III in the Market as a mentor forced me to take it upon myself to grow as a Tech.  Made contacts in other markets to gain a better understanding of the network. </a:t>
            </a:r>
          </a:p>
          <a:p>
            <a:pPr lvl="2"/>
            <a:r>
              <a:rPr lang="en-US" dirty="0" smtClean="0"/>
              <a:t>Used T-Mobile’s Tuition reimbursement program to complete my Undergraduate degree and enroll in MBA program.</a:t>
            </a:r>
          </a:p>
          <a:p>
            <a:pPr lvl="1"/>
            <a:r>
              <a:rPr lang="en-US" dirty="0" smtClean="0"/>
              <a:t>I am dedicated to achieving the best results</a:t>
            </a:r>
          </a:p>
          <a:p>
            <a:pPr lvl="2">
              <a:buNone/>
            </a:pPr>
            <a:endParaRPr lang="en-US" dirty="0" smtClean="0"/>
          </a:p>
          <a:p>
            <a:pPr lvl="1"/>
            <a:endParaRPr lang="en-US" dirty="0"/>
          </a:p>
        </p:txBody>
      </p:sp>
      <p:sp>
        <p:nvSpPr>
          <p:cNvPr id="6" name="Date Placeholder 5"/>
          <p:cNvSpPr>
            <a:spLocks noGrp="1"/>
          </p:cNvSpPr>
          <p:nvPr>
            <p:ph type="dt" sz="half" idx="10"/>
          </p:nvPr>
        </p:nvSpPr>
        <p:spPr/>
        <p:txBody>
          <a:bodyPr/>
          <a:lstStyle/>
          <a:p>
            <a:endParaRPr lang="en-US" dirty="0"/>
          </a:p>
        </p:txBody>
      </p:sp>
      <p:sp>
        <p:nvSpPr>
          <p:cNvPr id="2" name="Footer Placeholder 1"/>
          <p:cNvSpPr>
            <a:spLocks noGrp="1"/>
          </p:cNvSpPr>
          <p:nvPr>
            <p:ph type="ftr" sz="quarter" idx="11"/>
          </p:nvPr>
        </p:nvSpPr>
        <p:spPr/>
        <p:txBody>
          <a:bodyPr/>
          <a:lstStyle/>
          <a:p>
            <a:endParaRPr lang="en-US" dirty="0"/>
          </a:p>
        </p:txBody>
      </p:sp>
    </p:spTree>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59516"/>
            <a:ext cx="8229600" cy="1143000"/>
          </a:xfrm>
        </p:spPr>
        <p:txBody>
          <a:bodyPr/>
          <a:lstStyle/>
          <a:p>
            <a:r>
              <a:rPr lang="en-US" dirty="0" smtClean="0"/>
              <a:t>Team Goals</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Goals for T-Mobile Memphis Operations</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Short Term Goals</a:t>
            </a:r>
          </a:p>
          <a:p>
            <a:pPr lvl="0"/>
            <a:r>
              <a:rPr lang="en-US" dirty="0" smtClean="0"/>
              <a:t>Find </a:t>
            </a:r>
            <a:r>
              <a:rPr lang="en-US" dirty="0"/>
              <a:t>ways to reduce operating expenses. Ex. Reducing unnecessary overtime, fuel cost. </a:t>
            </a:r>
          </a:p>
          <a:p>
            <a:pPr lvl="0"/>
            <a:r>
              <a:rPr lang="en-US" dirty="0" smtClean="0"/>
              <a:t>Continue to Improve </a:t>
            </a:r>
            <a:r>
              <a:rPr lang="en-US" dirty="0"/>
              <a:t>communication between departments.</a:t>
            </a:r>
          </a:p>
          <a:p>
            <a:pPr lvl="0"/>
            <a:r>
              <a:rPr lang="en-US" dirty="0"/>
              <a:t>Improve working relationships between teams, individuals, and management. </a:t>
            </a:r>
          </a:p>
          <a:p>
            <a:pPr lvl="0"/>
            <a:r>
              <a:rPr lang="en-US" dirty="0"/>
              <a:t>Improve BSS availability.</a:t>
            </a:r>
          </a:p>
          <a:p>
            <a:pPr lvl="0"/>
            <a:r>
              <a:rPr lang="en-US" dirty="0"/>
              <a:t>Clean up Alarms in </a:t>
            </a:r>
            <a:r>
              <a:rPr lang="en-US" dirty="0" err="1"/>
              <a:t>BSC’s</a:t>
            </a:r>
            <a:endParaRPr lang="en-US" dirty="0"/>
          </a:p>
          <a:p>
            <a:pPr lvl="0"/>
            <a:r>
              <a:rPr lang="en-US" dirty="0"/>
              <a:t>Improve market success when completing projects.</a:t>
            </a:r>
          </a:p>
          <a:p>
            <a:pPr lvl="0"/>
            <a:r>
              <a:rPr lang="en-US" dirty="0"/>
              <a:t>Establish an in house training guide. Work with the Birmingham market to establish a training guide for SWOPS and FOPS. Sharing of knowledge between teams and members.</a:t>
            </a:r>
          </a:p>
          <a:p>
            <a:pPr>
              <a:buNone/>
            </a:pPr>
            <a:endParaRPr lang="en-US" dirty="0"/>
          </a:p>
        </p:txBody>
      </p:sp>
    </p:spTree>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Goals for T-Mobile Memphis Operations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Long Term Goals</a:t>
            </a:r>
          </a:p>
          <a:p>
            <a:pPr lvl="0"/>
            <a:r>
              <a:rPr lang="en-US" dirty="0"/>
              <a:t>Build test lab for Memphis market. RF, FOPS, </a:t>
            </a:r>
            <a:r>
              <a:rPr lang="en-US" dirty="0" err="1"/>
              <a:t>SWOPs</a:t>
            </a:r>
            <a:r>
              <a:rPr lang="en-US" dirty="0"/>
              <a:t>. A place where we can train employees on installing and maintaining the equipment in our market.  Improved trouble shooting skills.</a:t>
            </a:r>
          </a:p>
          <a:p>
            <a:pPr lvl="0"/>
            <a:r>
              <a:rPr lang="en-US" dirty="0"/>
              <a:t>Work with management team to find a way to move the RF team, FOPS, and </a:t>
            </a:r>
            <a:r>
              <a:rPr lang="en-US" dirty="0" smtClean="0"/>
              <a:t>SWOPS </a:t>
            </a:r>
            <a:r>
              <a:rPr lang="en-US" dirty="0"/>
              <a:t>to one location.</a:t>
            </a:r>
          </a:p>
          <a:p>
            <a:pPr lvl="0"/>
            <a:r>
              <a:rPr lang="en-US" dirty="0"/>
              <a:t>Establish a Super Tech program.  A person who is able to work in SWOPS and FOPS.</a:t>
            </a:r>
          </a:p>
          <a:p>
            <a:endParaRPr lang="en-US" dirty="0"/>
          </a:p>
        </p:txBody>
      </p:sp>
    </p:spTree>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30</a:t>
            </a:r>
            <a:r>
              <a:rPr lang="en-US" b="1" dirty="0"/>
              <a:t>-60-90 Action Plan for T-Mobile Memphis Operations</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ransition>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30-Day Action Plan For T-Mobile Memphis Operations </a:t>
            </a:r>
            <a:endParaRPr lang="en-US" dirty="0"/>
          </a:p>
        </p:txBody>
      </p:sp>
      <p:sp>
        <p:nvSpPr>
          <p:cNvPr id="3" name="Content Placeholder 2"/>
          <p:cNvSpPr>
            <a:spLocks noGrp="1"/>
          </p:cNvSpPr>
          <p:nvPr>
            <p:ph idx="1"/>
          </p:nvPr>
        </p:nvSpPr>
        <p:spPr/>
        <p:txBody>
          <a:bodyPr>
            <a:normAutofit fontScale="55000" lnSpcReduction="20000"/>
          </a:bodyPr>
          <a:lstStyle/>
          <a:p>
            <a:pPr lvl="0"/>
            <a:r>
              <a:rPr lang="en-US" dirty="0"/>
              <a:t>Meet with Bobby Ray to discuss goals and his expectations for the Memphis market.</a:t>
            </a:r>
          </a:p>
          <a:p>
            <a:pPr lvl="0"/>
            <a:r>
              <a:rPr lang="en-US" dirty="0"/>
              <a:t>Work with Sam Washington getting up to speed with existing and upcoming projects.</a:t>
            </a:r>
          </a:p>
          <a:p>
            <a:pPr lvl="0"/>
            <a:r>
              <a:rPr lang="en-US" dirty="0"/>
              <a:t>Work with outgoing manager to formulate handover plan for the market.</a:t>
            </a:r>
          </a:p>
          <a:p>
            <a:pPr lvl="0"/>
            <a:r>
              <a:rPr lang="en-US" dirty="0"/>
              <a:t>Meet with current managers in Memphis and Birmingham market.</a:t>
            </a:r>
          </a:p>
          <a:p>
            <a:pPr lvl="0"/>
            <a:r>
              <a:rPr lang="en-US" dirty="0"/>
              <a:t>Meet with HR to determine if there are any training classes that I need to attend relating to HR matters.</a:t>
            </a:r>
          </a:p>
          <a:p>
            <a:pPr lvl="0"/>
            <a:r>
              <a:rPr lang="en-US" dirty="0"/>
              <a:t>Work with Kevin Christie and Sam Washington to gain a better understanding of FOPS from a managerial perspective. </a:t>
            </a:r>
          </a:p>
          <a:p>
            <a:pPr lvl="0"/>
            <a:r>
              <a:rPr lang="en-US" dirty="0"/>
              <a:t>Start formulating goals and plans for the Memphis SWOPS and FOPS.</a:t>
            </a:r>
          </a:p>
          <a:p>
            <a:pPr lvl="0"/>
            <a:r>
              <a:rPr lang="en-US" dirty="0"/>
              <a:t>Meet with team to start discuss my expectations and their expectations of me.</a:t>
            </a:r>
          </a:p>
          <a:p>
            <a:pPr lvl="0"/>
            <a:r>
              <a:rPr lang="en-US" dirty="0"/>
              <a:t>Keep an open door policy with the market.</a:t>
            </a:r>
          </a:p>
          <a:p>
            <a:pPr lvl="0"/>
            <a:r>
              <a:rPr lang="en-US" dirty="0"/>
              <a:t>Establish weekly meeting with RF and FOPS mangers discuss market related issues</a:t>
            </a:r>
          </a:p>
          <a:p>
            <a:pPr lvl="0"/>
            <a:r>
              <a:rPr lang="en-US" dirty="0"/>
              <a:t>Establish weekly meeting with team to discuss any issues with the team.</a:t>
            </a:r>
          </a:p>
          <a:p>
            <a:pPr lvl="0"/>
            <a:r>
              <a:rPr lang="en-US" dirty="0"/>
              <a:t>Attend weekly calls regarding Memphis/Birmingham market.</a:t>
            </a:r>
          </a:p>
          <a:p>
            <a:pPr lvl="0"/>
            <a:r>
              <a:rPr lang="en-US" dirty="0"/>
              <a:t>Slowly being transitioning away from Switch Tech Role into Manager role.</a:t>
            </a:r>
          </a:p>
          <a:p>
            <a:endParaRPr lang="en-US" dirty="0"/>
          </a:p>
        </p:txBody>
      </p:sp>
    </p:spTree>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 </a:t>
            </a:r>
            <a:r>
              <a:rPr lang="en-US" dirty="0"/>
              <a:t/>
            </a:r>
            <a:br>
              <a:rPr lang="en-US" dirty="0"/>
            </a:br>
            <a:r>
              <a:rPr lang="en-US" b="1" dirty="0"/>
              <a:t>60-Day Action Play for T-Mobile Memphis Operations</a:t>
            </a:r>
            <a:r>
              <a:rPr lang="en-US" dirty="0"/>
              <a:t/>
            </a:r>
            <a:br>
              <a:rPr lang="en-US" dirty="0"/>
            </a:br>
            <a:endParaRPr lang="en-US" dirty="0"/>
          </a:p>
        </p:txBody>
      </p:sp>
      <p:sp>
        <p:nvSpPr>
          <p:cNvPr id="3" name="Content Placeholder 2"/>
          <p:cNvSpPr>
            <a:spLocks noGrp="1"/>
          </p:cNvSpPr>
          <p:nvPr>
            <p:ph idx="1"/>
          </p:nvPr>
        </p:nvSpPr>
        <p:spPr/>
        <p:txBody>
          <a:bodyPr>
            <a:normAutofit fontScale="55000" lnSpcReduction="20000"/>
          </a:bodyPr>
          <a:lstStyle/>
          <a:p>
            <a:pPr lvl="0"/>
            <a:r>
              <a:rPr lang="en-US" dirty="0"/>
              <a:t>Review and prepare report on first 30 days.</a:t>
            </a:r>
          </a:p>
          <a:p>
            <a:pPr lvl="0"/>
            <a:r>
              <a:rPr lang="en-US" dirty="0"/>
              <a:t>Continue project planning and implementation.</a:t>
            </a:r>
          </a:p>
          <a:p>
            <a:pPr lvl="0" fontAlgn="base" hangingPunct="0"/>
            <a:r>
              <a:rPr lang="en-US" dirty="0"/>
              <a:t>Continue to work my plan and plan my work productively and effectively.</a:t>
            </a:r>
          </a:p>
          <a:p>
            <a:pPr lvl="0"/>
            <a:r>
              <a:rPr lang="en-US" dirty="0"/>
              <a:t>Find ways to optimize the existing talent within the team.</a:t>
            </a:r>
          </a:p>
          <a:p>
            <a:pPr lvl="0"/>
            <a:r>
              <a:rPr lang="en-US" dirty="0"/>
              <a:t> Meet individually with team members to discuss roles and responsibilities.</a:t>
            </a:r>
          </a:p>
          <a:p>
            <a:pPr lvl="0"/>
            <a:r>
              <a:rPr lang="en-US" dirty="0"/>
              <a:t>Meet individually with team members to discuss goals and future plans.</a:t>
            </a:r>
          </a:p>
          <a:p>
            <a:pPr lvl="0"/>
            <a:r>
              <a:rPr lang="en-US" dirty="0"/>
              <a:t>Continue to meet with Bobby Ray to discuss goals and market related issues.</a:t>
            </a:r>
          </a:p>
          <a:p>
            <a:pPr lvl="0"/>
            <a:r>
              <a:rPr lang="en-US" dirty="0"/>
              <a:t>Begin SWOT analysis of Memphis team.</a:t>
            </a:r>
          </a:p>
          <a:p>
            <a:pPr lvl="0"/>
            <a:r>
              <a:rPr lang="en-US" dirty="0"/>
              <a:t>Begin SWOT analysis of Memphis market with Kevin Christie and Doug Howell.</a:t>
            </a:r>
          </a:p>
          <a:p>
            <a:pPr lvl="0"/>
            <a:r>
              <a:rPr lang="en-US" dirty="0"/>
              <a:t>Continue to work with Sam Washington on switch issues and developing of a training guide.</a:t>
            </a:r>
          </a:p>
          <a:p>
            <a:pPr lvl="0"/>
            <a:r>
              <a:rPr lang="en-US" dirty="0"/>
              <a:t>Continue project planning and implementation process. Ensure projects are on time.</a:t>
            </a:r>
          </a:p>
          <a:p>
            <a:pPr lvl="0"/>
            <a:r>
              <a:rPr lang="en-US" dirty="0"/>
              <a:t> Back fill Switch position.</a:t>
            </a:r>
          </a:p>
          <a:p>
            <a:endParaRPr lang="en-US" dirty="0"/>
          </a:p>
        </p:txBody>
      </p:sp>
    </p:spTree>
  </p:cSld>
  <p:clrMapOvr>
    <a:masterClrMapping/>
  </p:clrMapOvr>
  <p:transition>
    <p:checker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t>
            </a:r>
            <a:br>
              <a:rPr lang="en-US" dirty="0"/>
            </a:br>
            <a:r>
              <a:rPr lang="en-US" b="1" dirty="0"/>
              <a:t>90-Action Plan for T-Mobile Memphis Operations</a:t>
            </a:r>
            <a:r>
              <a:rPr lang="en-US" dirty="0"/>
              <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pPr lvl="0"/>
            <a:r>
              <a:rPr lang="en-US" dirty="0"/>
              <a:t>Solicit feedback with Bobby Ray regarding the performance of the Memphis market.</a:t>
            </a:r>
          </a:p>
          <a:p>
            <a:pPr lvl="0"/>
            <a:r>
              <a:rPr lang="en-US" dirty="0"/>
              <a:t>Continue to meet weekly with Kevin Christie and Doug Howell to regarding the Memphis market.</a:t>
            </a:r>
          </a:p>
          <a:p>
            <a:pPr lvl="0"/>
            <a:r>
              <a:rPr lang="en-US" dirty="0"/>
              <a:t>Meet with individual team members regarding goals and issues in the workplace.</a:t>
            </a:r>
          </a:p>
          <a:p>
            <a:pPr lvl="0"/>
            <a:r>
              <a:rPr lang="en-US" dirty="0"/>
              <a:t>Complete SWOT analysis of Memphis team. </a:t>
            </a:r>
          </a:p>
          <a:p>
            <a:pPr lvl="0"/>
            <a:r>
              <a:rPr lang="en-US" dirty="0"/>
              <a:t>Complete SWOT analysis of Memphis Market, present findings to Bobby Ray.</a:t>
            </a:r>
          </a:p>
          <a:p>
            <a:pPr lvl="0"/>
            <a:r>
              <a:rPr lang="en-US" dirty="0"/>
              <a:t>Continue with project planning and implementation.</a:t>
            </a:r>
          </a:p>
          <a:p>
            <a:pPr lvl="0"/>
            <a:r>
              <a:rPr lang="en-US" dirty="0"/>
              <a:t>Continue to find ways to reduce operating expenses. </a:t>
            </a:r>
          </a:p>
        </p:txBody>
      </p:sp>
    </p:spTree>
  </p:cSld>
  <p:clrMapOvr>
    <a:masterClrMapping/>
  </p:clrMapOvr>
  <p:transition>
    <p:comb/>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3006</TotalTime>
  <Words>1826</Words>
  <Application>Microsoft Office PowerPoint</Application>
  <PresentationFormat>On-screen Show (4:3)</PresentationFormat>
  <Paragraphs>136</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Frederick Brooks Career Portfolio</vt:lpstr>
      <vt:lpstr>Table of Contents</vt:lpstr>
      <vt:lpstr>Work and Education </vt:lpstr>
      <vt:lpstr>Work Experience</vt:lpstr>
      <vt:lpstr>Education</vt:lpstr>
      <vt:lpstr>T-Mobile Values</vt:lpstr>
      <vt:lpstr>T-Mobile Values</vt:lpstr>
      <vt:lpstr>Customer delight drives our action</vt:lpstr>
      <vt:lpstr>Go big – Stay scrappy</vt:lpstr>
      <vt:lpstr>Respect and integrity guide our behavior</vt:lpstr>
      <vt:lpstr>I am T-Mobile – Count on me</vt:lpstr>
      <vt:lpstr>Team together – Team apart</vt:lpstr>
      <vt:lpstr>Best place to perform and grow</vt:lpstr>
      <vt:lpstr>Team Goals</vt:lpstr>
      <vt:lpstr>Goals for T-Mobile Memphis Operations</vt:lpstr>
      <vt:lpstr>Goals for T-Mobile Memphis Operations</vt:lpstr>
      <vt:lpstr>       30-60-90 Action Plan for T-Mobile Memphis Operations</vt:lpstr>
      <vt:lpstr>30-Day Action Plan For T-Mobile Memphis Operations </vt:lpstr>
      <vt:lpstr>  60-Day Action Play for T-Mobile Memphis Operations </vt:lpstr>
      <vt:lpstr>  90-Action Plan for T-Mobile Memphis Operations </vt:lpstr>
      <vt:lpstr>Conclusion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Frederick Brooks Portfolio</dc:title>
  <dc:creator>fred Brooks</dc:creator>
  <cp:lastModifiedBy>Brooks, Fred</cp:lastModifiedBy>
  <cp:revision>126</cp:revision>
  <dcterms:created xsi:type="dcterms:W3CDTF">2013-02-16T19:56:16Z</dcterms:created>
  <dcterms:modified xsi:type="dcterms:W3CDTF">2013-06-04T21:35:31Z</dcterms:modified>
</cp:coreProperties>
</file>