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146" y="-5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4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6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3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6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5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3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2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7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1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2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6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80B65-FB3D-4E50-A9E9-8A50CC536CA5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5F868-72ED-4D29-8D5C-FC46F63F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9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8200" y="780859"/>
            <a:ext cx="3505200" cy="85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6" t="9193" r="41545" b="7243"/>
          <a:stretch/>
        </p:blipFill>
        <p:spPr bwMode="auto">
          <a:xfrm>
            <a:off x="5715000" y="780859"/>
            <a:ext cx="24511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last_copy222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8" t="11185" r="56700" b="81473"/>
          <a:stretch>
            <a:fillRect/>
          </a:stretch>
        </p:blipFill>
        <p:spPr bwMode="auto">
          <a:xfrm>
            <a:off x="609600" y="2819400"/>
            <a:ext cx="442103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2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Hany Rafik</dc:creator>
  <cp:lastModifiedBy>Hany Rafik</cp:lastModifiedBy>
  <cp:revision>11</cp:revision>
  <dcterms:created xsi:type="dcterms:W3CDTF">2015-08-03T10:31:52Z</dcterms:created>
  <dcterms:modified xsi:type="dcterms:W3CDTF">2015-10-26T11:34:25Z</dcterms:modified>
</cp:coreProperties>
</file>