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9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1667" autoAdjust="0"/>
  </p:normalViewPr>
  <p:slideViewPr>
    <p:cSldViewPr snapToGrid="0" snapToObjects="1">
      <p:cViewPr>
        <p:scale>
          <a:sx n="125" d="100"/>
          <a:sy n="125" d="100"/>
        </p:scale>
        <p:origin x="-624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753CD-2E26-7B41-9147-E80247473112}" type="datetimeFigureOut">
              <a:rPr lang="en-US" smtClean="0"/>
              <a:t>15/10/15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911E1-03B5-104D-B30E-258A3FDE2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602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753CD-2E26-7B41-9147-E80247473112}" type="datetimeFigureOut">
              <a:rPr lang="en-US" smtClean="0"/>
              <a:t>15/10/15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911E1-03B5-104D-B30E-258A3FDE2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925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753CD-2E26-7B41-9147-E80247473112}" type="datetimeFigureOut">
              <a:rPr lang="en-US" smtClean="0"/>
              <a:t>15/10/15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911E1-03B5-104D-B30E-258A3FDE2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5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753CD-2E26-7B41-9147-E80247473112}" type="datetimeFigureOut">
              <a:rPr lang="en-US" smtClean="0"/>
              <a:t>15/10/15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911E1-03B5-104D-B30E-258A3FDE2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503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753CD-2E26-7B41-9147-E80247473112}" type="datetimeFigureOut">
              <a:rPr lang="en-US" smtClean="0"/>
              <a:t>15/10/15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911E1-03B5-104D-B30E-258A3FDE2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23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753CD-2E26-7B41-9147-E80247473112}" type="datetimeFigureOut">
              <a:rPr lang="en-US" smtClean="0"/>
              <a:t>15/10/15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911E1-03B5-104D-B30E-258A3FDE2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356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753CD-2E26-7B41-9147-E80247473112}" type="datetimeFigureOut">
              <a:rPr lang="en-US" smtClean="0"/>
              <a:t>15/10/15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911E1-03B5-104D-B30E-258A3FDE2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985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753CD-2E26-7B41-9147-E80247473112}" type="datetimeFigureOut">
              <a:rPr lang="en-US" smtClean="0"/>
              <a:t>15/10/15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911E1-03B5-104D-B30E-258A3FDE2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643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753CD-2E26-7B41-9147-E80247473112}" type="datetimeFigureOut">
              <a:rPr lang="en-US" smtClean="0"/>
              <a:t>15/10/15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911E1-03B5-104D-B30E-258A3FDE2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877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753CD-2E26-7B41-9147-E80247473112}" type="datetimeFigureOut">
              <a:rPr lang="en-US" smtClean="0"/>
              <a:t>15/10/15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911E1-03B5-104D-B30E-258A3FDE2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499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753CD-2E26-7B41-9147-E80247473112}" type="datetimeFigureOut">
              <a:rPr lang="en-US" smtClean="0"/>
              <a:t>15/10/15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911E1-03B5-104D-B30E-258A3FDE2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446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753CD-2E26-7B41-9147-E80247473112}" type="datetimeFigureOut">
              <a:rPr lang="en-US" smtClean="0"/>
              <a:t>15/10/15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911E1-03B5-104D-B30E-258A3FDE2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657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3150" y="274638"/>
            <a:ext cx="5323650" cy="102334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Event Horizon Research</a:t>
            </a:r>
            <a:br>
              <a:rPr lang="en-US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</a:br>
            <a:r>
              <a:rPr lang="en-US" sz="27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Des Supple</a:t>
            </a:r>
            <a:br>
              <a:rPr lang="en-US" sz="27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</a:br>
            <a:endParaRPr lang="en-US" sz="27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60835" y="1297978"/>
            <a:ext cx="5512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Non-linearity and the gravity well of deflation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5" y="256517"/>
            <a:ext cx="3003635" cy="1882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9515" y="2620642"/>
            <a:ext cx="8345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About		Investment Thesis			Global Themes		Analysis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9514" y="3411602"/>
            <a:ext cx="7219845" cy="240065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Analysis</a:t>
            </a:r>
          </a:p>
          <a:p>
            <a:endParaRPr lang="en-US" dirty="0"/>
          </a:p>
          <a:p>
            <a:r>
              <a:rPr lang="en-US" b="1" u="sng" dirty="0" smtClean="0">
                <a:solidFill>
                  <a:srgbClr val="000000"/>
                </a:solidFill>
              </a:rPr>
              <a:t>Title title title</a:t>
            </a:r>
            <a:endParaRPr lang="en-US" b="1" dirty="0" smtClean="0">
              <a:solidFill>
                <a:srgbClr val="000000"/>
              </a:solidFill>
            </a:endParaRPr>
          </a:p>
          <a:p>
            <a:r>
              <a:rPr lang="en-US" sz="1200" dirty="0" smtClean="0"/>
              <a:t>7</a:t>
            </a:r>
            <a:r>
              <a:rPr lang="en-US" sz="1200" baseline="30000" dirty="0" smtClean="0"/>
              <a:t>th</a:t>
            </a:r>
            <a:r>
              <a:rPr lang="en-US" sz="1200" dirty="0" smtClean="0"/>
              <a:t> October 2015</a:t>
            </a:r>
          </a:p>
          <a:p>
            <a:r>
              <a:rPr lang="en-US" sz="1200" dirty="0" err="1" smtClean="0"/>
              <a:t>Bbggdgdgdbc</a:t>
            </a:r>
            <a:endParaRPr lang="en-US" sz="1200" dirty="0" smtClean="0"/>
          </a:p>
          <a:p>
            <a:endParaRPr lang="en-US" sz="1200" dirty="0"/>
          </a:p>
          <a:p>
            <a:r>
              <a:rPr lang="en-US" sz="1200" dirty="0" smtClean="0"/>
              <a:t>Chart</a:t>
            </a:r>
          </a:p>
          <a:p>
            <a:endParaRPr lang="en-US" sz="1200" dirty="0"/>
          </a:p>
          <a:p>
            <a:r>
              <a:rPr lang="en-US" sz="1200" dirty="0" err="1" smtClean="0"/>
              <a:t>Ttdhd</a:t>
            </a:r>
            <a:endParaRPr lang="en-US" sz="1200" dirty="0" smtClean="0"/>
          </a:p>
          <a:p>
            <a:endParaRPr lang="en-US" sz="1200" dirty="0"/>
          </a:p>
          <a:p>
            <a:r>
              <a:rPr lang="en-US" sz="1200" dirty="0" smtClean="0"/>
              <a:t>Theme tag: </a:t>
            </a:r>
            <a:r>
              <a:rPr lang="en-US" sz="1200" dirty="0" err="1" smtClean="0"/>
              <a:t>gdfsgsgs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7853340" y="3432641"/>
            <a:ext cx="1119713" cy="42473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Contact</a:t>
            </a:r>
          </a:p>
          <a:p>
            <a:r>
              <a:rPr lang="en-US" sz="1000" dirty="0" err="1" smtClean="0">
                <a:solidFill>
                  <a:srgbClr val="000000"/>
                </a:solidFill>
              </a:rPr>
              <a:t>Eventhorizon-research.com</a:t>
            </a:r>
            <a:endParaRPr lang="en-US" sz="1000" dirty="0" smtClean="0">
              <a:solidFill>
                <a:srgbClr val="000000"/>
              </a:solidFill>
            </a:endParaRPr>
          </a:p>
          <a:p>
            <a:endParaRPr lang="en-US" sz="1400" dirty="0">
              <a:solidFill>
                <a:srgbClr val="000000"/>
              </a:solidFill>
            </a:endParaRPr>
          </a:p>
          <a:p>
            <a:endParaRPr lang="en-US" sz="1400" dirty="0" smtClean="0">
              <a:solidFill>
                <a:srgbClr val="000000"/>
              </a:solidFill>
            </a:endParaRPr>
          </a:p>
          <a:p>
            <a:r>
              <a:rPr lang="en-US" sz="1100" dirty="0" smtClean="0">
                <a:solidFill>
                  <a:srgbClr val="000000"/>
                </a:solidFill>
              </a:rPr>
              <a:t>Shibboleths – Dangerous phrases never to be used.</a:t>
            </a:r>
          </a:p>
          <a:p>
            <a:endParaRPr lang="en-US" sz="1100" dirty="0">
              <a:solidFill>
                <a:srgbClr val="000000"/>
              </a:solidFill>
            </a:endParaRPr>
          </a:p>
          <a:p>
            <a:r>
              <a:rPr lang="en-US" sz="900" dirty="0" smtClean="0">
                <a:solidFill>
                  <a:srgbClr val="000000"/>
                </a:solidFill>
              </a:rPr>
              <a:t>“Central banks need to hike to provide ammunition for the next downturn”.</a:t>
            </a:r>
          </a:p>
          <a:p>
            <a:endParaRPr lang="en-US" sz="900" dirty="0">
              <a:solidFill>
                <a:srgbClr val="000000"/>
              </a:solidFill>
            </a:endParaRPr>
          </a:p>
          <a:p>
            <a:r>
              <a:rPr lang="en-US" sz="900" dirty="0" smtClean="0">
                <a:solidFill>
                  <a:srgbClr val="000000"/>
                </a:solidFill>
              </a:rPr>
              <a:t>“If China sells it’ FX reserves, USTs will collapse”.</a:t>
            </a:r>
          </a:p>
          <a:p>
            <a:endParaRPr lang="en-US" sz="900" dirty="0">
              <a:solidFill>
                <a:srgbClr val="000000"/>
              </a:solidFill>
            </a:endParaRPr>
          </a:p>
          <a:p>
            <a:endParaRPr lang="en-US" sz="900" dirty="0">
              <a:solidFill>
                <a:srgbClr val="000000"/>
              </a:solidFill>
            </a:endParaRPr>
          </a:p>
          <a:p>
            <a:r>
              <a:rPr lang="en-US" sz="900" dirty="0">
                <a:solidFill>
                  <a:srgbClr val="000000"/>
                </a:solidFill>
              </a:rPr>
              <a:t>“I’ll express my view with a 1 by 2”.</a:t>
            </a:r>
          </a:p>
          <a:p>
            <a:endParaRPr lang="en-US" sz="900" dirty="0" smtClean="0">
              <a:solidFill>
                <a:srgbClr val="000000"/>
              </a:solidFill>
            </a:endParaRPr>
          </a:p>
          <a:p>
            <a:endParaRPr lang="en-US" sz="900" dirty="0">
              <a:solidFill>
                <a:srgbClr val="000000"/>
              </a:solidFill>
            </a:endParaRPr>
          </a:p>
          <a:p>
            <a:endParaRPr lang="en-US" sz="900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24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3150" y="274638"/>
            <a:ext cx="5323650" cy="102334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Event Horizon Research</a:t>
            </a:r>
            <a:br>
              <a:rPr lang="en-US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</a:br>
            <a:r>
              <a:rPr lang="en-US" sz="27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Des Supple</a:t>
            </a:r>
            <a:br>
              <a:rPr lang="en-US" sz="27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</a:br>
            <a:endParaRPr lang="en-US" sz="27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60835" y="1297978"/>
            <a:ext cx="5512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Non-linearity and the gravity well of deflation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5" y="256517"/>
            <a:ext cx="3003635" cy="1882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9515" y="2620642"/>
            <a:ext cx="8345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About		Investment Thesis			Global Themes		Analysis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9514" y="3411602"/>
            <a:ext cx="7219845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Global Themes</a:t>
            </a:r>
          </a:p>
          <a:p>
            <a:endParaRPr lang="en-US" dirty="0"/>
          </a:p>
          <a:p>
            <a:r>
              <a:rPr lang="en-US" sz="1200" dirty="0" smtClean="0"/>
              <a:t>Deflation	Income-lite growth	Looser for (way) longer	China – the third leg of the crisis	</a:t>
            </a:r>
          </a:p>
          <a:p>
            <a:r>
              <a:rPr lang="en-US" sz="1200" dirty="0" smtClean="0"/>
              <a:t>Non-linearity and dual equilibrium	The Big Crunch		</a:t>
            </a:r>
            <a:r>
              <a:rPr lang="en-US" sz="1200" dirty="0" err="1" smtClean="0"/>
              <a:t>Japanisation</a:t>
            </a:r>
            <a:r>
              <a:rPr lang="en-US" sz="1200" dirty="0" smtClean="0"/>
              <a:t> of markets	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7853340" y="3432641"/>
            <a:ext cx="1119713" cy="39703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Contact</a:t>
            </a:r>
          </a:p>
          <a:p>
            <a:r>
              <a:rPr lang="en-US" sz="1000" dirty="0" err="1" smtClean="0">
                <a:solidFill>
                  <a:srgbClr val="000000"/>
                </a:solidFill>
              </a:rPr>
              <a:t>Eventhorizon-research.com</a:t>
            </a:r>
            <a:endParaRPr lang="en-US" sz="1000" dirty="0" smtClean="0">
              <a:solidFill>
                <a:srgbClr val="000000"/>
              </a:solidFill>
            </a:endParaRPr>
          </a:p>
          <a:p>
            <a:endParaRPr lang="en-US" sz="1400" dirty="0">
              <a:solidFill>
                <a:srgbClr val="000000"/>
              </a:solidFill>
            </a:endParaRPr>
          </a:p>
          <a:p>
            <a:endParaRPr lang="en-US" sz="1400" dirty="0" smtClean="0">
              <a:solidFill>
                <a:srgbClr val="000000"/>
              </a:solidFill>
            </a:endParaRPr>
          </a:p>
          <a:p>
            <a:r>
              <a:rPr lang="en-US" sz="1100" dirty="0" smtClean="0">
                <a:solidFill>
                  <a:srgbClr val="000000"/>
                </a:solidFill>
              </a:rPr>
              <a:t>Shibboleths – Dangerous phrases never to be used.</a:t>
            </a:r>
          </a:p>
          <a:p>
            <a:endParaRPr lang="en-US" sz="1100" dirty="0">
              <a:solidFill>
                <a:srgbClr val="000000"/>
              </a:solidFill>
            </a:endParaRPr>
          </a:p>
          <a:p>
            <a:r>
              <a:rPr lang="en-US" sz="900" dirty="0" smtClean="0">
                <a:solidFill>
                  <a:srgbClr val="000000"/>
                </a:solidFill>
              </a:rPr>
              <a:t>“Central banks need to hike to provide ammunition for the next downturn”.</a:t>
            </a:r>
          </a:p>
          <a:p>
            <a:endParaRPr lang="en-US" sz="900" dirty="0">
              <a:solidFill>
                <a:srgbClr val="000000"/>
              </a:solidFill>
            </a:endParaRPr>
          </a:p>
          <a:p>
            <a:r>
              <a:rPr lang="en-US" sz="900" dirty="0" smtClean="0">
                <a:solidFill>
                  <a:srgbClr val="000000"/>
                </a:solidFill>
              </a:rPr>
              <a:t>“If China sells it’ FX reserves, USTs will collapse”.</a:t>
            </a:r>
          </a:p>
          <a:p>
            <a:endParaRPr lang="en-US" sz="900" dirty="0">
              <a:solidFill>
                <a:srgbClr val="000000"/>
              </a:solidFill>
            </a:endParaRPr>
          </a:p>
          <a:p>
            <a:r>
              <a:rPr lang="en-US" sz="900" dirty="0" smtClean="0">
                <a:solidFill>
                  <a:srgbClr val="000000"/>
                </a:solidFill>
              </a:rPr>
              <a:t>“I’ll express my view with a 1 by 2”.</a:t>
            </a:r>
          </a:p>
          <a:p>
            <a:endParaRPr lang="en-US" sz="900" dirty="0">
              <a:solidFill>
                <a:srgbClr val="000000"/>
              </a:solidFill>
            </a:endParaRPr>
          </a:p>
          <a:p>
            <a:endParaRPr lang="en-US" sz="900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0809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1920</TotalTime>
  <Words>151</Words>
  <Application>Microsoft Macintosh PowerPoint</Application>
  <PresentationFormat>On-screen Show (4:3)</PresentationFormat>
  <Paragraphs>47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Event Horizon Research Des Supple </vt:lpstr>
      <vt:lpstr>Event Horizon Research Des Supple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Desmond Supple</dc:creator>
  <cp:lastModifiedBy>Desmond Supple</cp:lastModifiedBy>
  <cp:revision>16</cp:revision>
  <dcterms:created xsi:type="dcterms:W3CDTF">2015-10-05T14:35:52Z</dcterms:created>
  <dcterms:modified xsi:type="dcterms:W3CDTF">2015-10-15T14:14:11Z</dcterms:modified>
</cp:coreProperties>
</file>