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n perez" initials="ip" lastIdx="1" clrIdx="0">
    <p:extLst>
      <p:ext uri="{19B8F6BF-5375-455C-9EA6-DF929625EA0E}">
        <p15:presenceInfo xmlns:p15="http://schemas.microsoft.com/office/powerpoint/2012/main" userId="6a7b805f8f9184e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2" d="100"/>
          <a:sy n="82" d="100"/>
        </p:scale>
        <p:origin x="2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9-17T21:22:30.965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5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3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4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53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72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933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58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41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5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32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59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91788-2151-4876-9613-A4378B77BAB4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5D8FC-4B02-4F91-96F2-DE78491A4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48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30215"/>
            <a:ext cx="9144000" cy="2250831"/>
          </a:xfrm>
        </p:spPr>
        <p:txBody>
          <a:bodyPr/>
          <a:lstStyle/>
          <a:p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AR DESTINE" panose="02000000000000000000" pitchFamily="2" charset="0"/>
              </a:rPr>
              <a:t>CARIBCONEX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 DESTINE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26925"/>
            <a:ext cx="9048750" cy="22671901"/>
          </a:xfrm>
        </p:spPr>
        <p:txBody>
          <a:bodyPr>
            <a:normAutofit/>
          </a:bodyPr>
          <a:lstStyle/>
          <a:p>
            <a:r>
              <a:rPr lang="en-US" sz="1800" b="1" i="1" dirty="0" smtClean="0"/>
              <a:t>  </a:t>
            </a:r>
            <a:endParaRPr lang="en-US" sz="2000" dirty="0"/>
          </a:p>
        </p:txBody>
      </p:sp>
      <p:sp>
        <p:nvSpPr>
          <p:cNvPr id="4" name="AutoShape 2" descr="http://images.clipartpanda.com/ocean-clip-art-dTrey85Ec.svg"/>
          <p:cNvSpPr>
            <a:spLocks noChangeAspect="1" noChangeArrowheads="1"/>
          </p:cNvSpPr>
          <p:nvPr/>
        </p:nvSpPr>
        <p:spPr bwMode="auto">
          <a:xfrm>
            <a:off x="155575" y="-23446"/>
            <a:ext cx="301625" cy="732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064" y="3141784"/>
            <a:ext cx="4453599" cy="75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8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 DESTINE</vt:lpstr>
      <vt:lpstr>Arial</vt:lpstr>
      <vt:lpstr>Calibri</vt:lpstr>
      <vt:lpstr>Calibri Light</vt:lpstr>
      <vt:lpstr>Office Theme</vt:lpstr>
      <vt:lpstr>CARIBCONEX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CARIBCONEX</dc:title>
  <dc:creator>ivan perez</dc:creator>
  <cp:lastModifiedBy>ivan perez</cp:lastModifiedBy>
  <cp:revision>4</cp:revision>
  <dcterms:created xsi:type="dcterms:W3CDTF">2015-09-18T00:34:57Z</dcterms:created>
  <dcterms:modified xsi:type="dcterms:W3CDTF">2015-09-18T01:26:21Z</dcterms:modified>
</cp:coreProperties>
</file>