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96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22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44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6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2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6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46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4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1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93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06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57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301BB-4363-3143-992D-B35F647F7FA7}" type="datetimeFigureOut">
              <a:rPr lang="en-US" smtClean="0"/>
              <a:t>9/10/15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2B5EC-5885-5640-857F-23260B01B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2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5-10-09 at 4.47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34659" y="226347"/>
            <a:ext cx="4546600" cy="4800600"/>
          </a:xfrm>
          <a:prstGeom prst="rect">
            <a:avLst/>
          </a:prstGeom>
        </p:spPr>
      </p:pic>
      <p:pic>
        <p:nvPicPr>
          <p:cNvPr id="6" name="Picture 5" descr="Screen Shot 2015-10-09 at 4.40.5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14" y="4671022"/>
            <a:ext cx="74295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46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Graham</dc:creator>
  <cp:lastModifiedBy>Keith Graham</cp:lastModifiedBy>
  <cp:revision>1</cp:revision>
  <dcterms:created xsi:type="dcterms:W3CDTF">2015-10-09T05:47:52Z</dcterms:created>
  <dcterms:modified xsi:type="dcterms:W3CDTF">2015-10-09T13:06:28Z</dcterms:modified>
</cp:coreProperties>
</file>