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294E0-0CDA-404C-B80A-59848B4F9CDE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EA743-B39E-5940-AC85-00D387C2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97544" y="523113"/>
            <a:ext cx="4133273" cy="229754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7186" y="1308725"/>
            <a:ext cx="2298225" cy="89255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Richard Houston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(0402) 838 688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richard@fintrack.com.au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97544" y="523113"/>
            <a:ext cx="4133273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Money Wars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04867" y="-1200329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000" b="1" dirty="0"/>
              <a:t>Plasma Diet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2727" y="-1600439"/>
            <a:ext cx="1968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Plasma Diet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97543" y="2451326"/>
            <a:ext cx="41332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www.moneywars.com.au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</Words>
  <Application>Microsoft Macintosh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Fintrack Pty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Houston</dc:creator>
  <cp:lastModifiedBy>Richard Houston</cp:lastModifiedBy>
  <cp:revision>5</cp:revision>
  <cp:lastPrinted>2015-10-03T01:26:31Z</cp:lastPrinted>
  <dcterms:created xsi:type="dcterms:W3CDTF">2015-10-06T03:23:16Z</dcterms:created>
  <dcterms:modified xsi:type="dcterms:W3CDTF">2015-10-06T03:23:50Z</dcterms:modified>
</cp:coreProperties>
</file>