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5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2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8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9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0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5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44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58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30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11210-976C-4F68-B757-4FDD728786E3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82D2F-0793-4F9E-AD6A-2CE07AF0B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 smtClean="0"/>
              <a:t>3</a:t>
            </a:r>
            <a:r>
              <a:rPr lang="en-US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/>
              <a:t>Solutions</a:t>
            </a:r>
            <a:endParaRPr lang="en-US" sz="4000" b="1" dirty="0"/>
          </a:p>
        </p:txBody>
      </p:sp>
      <p:sp>
        <p:nvSpPr>
          <p:cNvPr id="4" name="Up Arrow 3"/>
          <p:cNvSpPr/>
          <p:nvPr/>
        </p:nvSpPr>
        <p:spPr>
          <a:xfrm>
            <a:off x="5276088" y="2916936"/>
            <a:ext cx="118872" cy="356616"/>
          </a:xfrm>
          <a:prstGeom prst="upArrow">
            <a:avLst>
              <a:gd name="adj1" fmla="val 2931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7305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3A R Solutions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3A R</dc:title>
  <dc:creator>Nancy Pescinsky</dc:creator>
  <cp:lastModifiedBy>Nancy Pescinsky</cp:lastModifiedBy>
  <cp:revision>3</cp:revision>
  <dcterms:created xsi:type="dcterms:W3CDTF">2015-09-16T10:55:07Z</dcterms:created>
  <dcterms:modified xsi:type="dcterms:W3CDTF">2015-09-16T10:59:03Z</dcterms:modified>
</cp:coreProperties>
</file>