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D48"/>
    <a:srgbClr val="93B1C6"/>
    <a:srgbClr val="9398C6"/>
    <a:srgbClr val="FF8548"/>
    <a:srgbClr val="C7D0D5"/>
    <a:srgbClr val="EC583A"/>
    <a:srgbClr val="21243F"/>
    <a:srgbClr val="333863"/>
    <a:srgbClr val="252847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2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9B556-D43D-4A89-9103-AF49A9FCD802}" type="datetimeFigureOut">
              <a:rPr lang="en-US" smtClean="0"/>
              <a:t>9/28/2015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1FAAF-FA99-473A-A2AF-2D99D687A8F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54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9B556-D43D-4A89-9103-AF49A9FCD802}" type="datetimeFigureOut">
              <a:rPr lang="en-US" smtClean="0"/>
              <a:t>9/28/2015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1FAAF-FA99-473A-A2AF-2D99D687A8F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459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9B556-D43D-4A89-9103-AF49A9FCD802}" type="datetimeFigureOut">
              <a:rPr lang="en-US" smtClean="0"/>
              <a:t>9/28/2015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1FAAF-FA99-473A-A2AF-2D99D687A8F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06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9B556-D43D-4A89-9103-AF49A9FCD802}" type="datetimeFigureOut">
              <a:rPr lang="en-US" smtClean="0"/>
              <a:t>9/28/2015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1FAAF-FA99-473A-A2AF-2D99D687A8F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92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9B556-D43D-4A89-9103-AF49A9FCD802}" type="datetimeFigureOut">
              <a:rPr lang="en-US" smtClean="0"/>
              <a:t>9/28/2015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1FAAF-FA99-473A-A2AF-2D99D687A8F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639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9B556-D43D-4A89-9103-AF49A9FCD802}" type="datetimeFigureOut">
              <a:rPr lang="en-US" smtClean="0"/>
              <a:t>9/28/2015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1FAAF-FA99-473A-A2AF-2D99D687A8F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4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9B556-D43D-4A89-9103-AF49A9FCD802}" type="datetimeFigureOut">
              <a:rPr lang="en-US" smtClean="0"/>
              <a:t>9/28/2015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1FAAF-FA99-473A-A2AF-2D99D687A8F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39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9B556-D43D-4A89-9103-AF49A9FCD802}" type="datetimeFigureOut">
              <a:rPr lang="en-US" smtClean="0"/>
              <a:t>9/28/2015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1FAAF-FA99-473A-A2AF-2D99D687A8F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230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9B556-D43D-4A89-9103-AF49A9FCD802}" type="datetimeFigureOut">
              <a:rPr lang="en-US" smtClean="0"/>
              <a:t>9/28/2015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1FAAF-FA99-473A-A2AF-2D99D687A8F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10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9B556-D43D-4A89-9103-AF49A9FCD802}" type="datetimeFigureOut">
              <a:rPr lang="en-US" smtClean="0"/>
              <a:t>9/28/2015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1FAAF-FA99-473A-A2AF-2D99D687A8F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692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9B556-D43D-4A89-9103-AF49A9FCD802}" type="datetimeFigureOut">
              <a:rPr lang="en-US" smtClean="0"/>
              <a:t>9/28/2015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1FAAF-FA99-473A-A2AF-2D99D687A8F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82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9B556-D43D-4A89-9103-AF49A9FCD802}" type="datetimeFigureOut">
              <a:rPr lang="en-US" smtClean="0"/>
              <a:t>9/28/2015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1FAAF-FA99-473A-A2AF-2D99D687A8F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13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402717" y="1769694"/>
            <a:ext cx="2297075" cy="2279938"/>
          </a:xfrm>
          <a:prstGeom prst="rect">
            <a:avLst/>
          </a:prstGeom>
          <a:solidFill>
            <a:srgbClr val="93B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ttangolo 5"/>
          <p:cNvSpPr/>
          <p:nvPr/>
        </p:nvSpPr>
        <p:spPr>
          <a:xfrm>
            <a:off x="2468133" y="1752558"/>
            <a:ext cx="2297075" cy="2279938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ttangolo 6"/>
          <p:cNvSpPr/>
          <p:nvPr/>
        </p:nvSpPr>
        <p:spPr>
          <a:xfrm>
            <a:off x="4589493" y="1725126"/>
            <a:ext cx="2297075" cy="2279938"/>
          </a:xfrm>
          <a:prstGeom prst="rect">
            <a:avLst/>
          </a:prstGeom>
          <a:solidFill>
            <a:srgbClr val="C7D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ttangolo 7"/>
          <p:cNvSpPr/>
          <p:nvPr/>
        </p:nvSpPr>
        <p:spPr>
          <a:xfrm>
            <a:off x="375852" y="4008558"/>
            <a:ext cx="2092281" cy="2279938"/>
          </a:xfrm>
          <a:prstGeom prst="rect">
            <a:avLst/>
          </a:prstGeom>
          <a:solidFill>
            <a:srgbClr val="FF8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ttangolo 8"/>
          <p:cNvSpPr/>
          <p:nvPr/>
        </p:nvSpPr>
        <p:spPr>
          <a:xfrm>
            <a:off x="2446429" y="3986505"/>
            <a:ext cx="2143064" cy="2279938"/>
          </a:xfrm>
          <a:prstGeom prst="rect">
            <a:avLst/>
          </a:prstGeom>
          <a:solidFill>
            <a:srgbClr val="FFCD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ttangolo 9"/>
          <p:cNvSpPr/>
          <p:nvPr/>
        </p:nvSpPr>
        <p:spPr>
          <a:xfrm>
            <a:off x="4589493" y="3986505"/>
            <a:ext cx="2077920" cy="2279938"/>
          </a:xfrm>
          <a:prstGeom prst="rect">
            <a:avLst/>
          </a:prstGeom>
          <a:solidFill>
            <a:srgbClr val="EC58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ttangolo 10"/>
          <p:cNvSpPr/>
          <p:nvPr/>
        </p:nvSpPr>
        <p:spPr>
          <a:xfrm>
            <a:off x="6667413" y="1725126"/>
            <a:ext cx="2297075" cy="2279938"/>
          </a:xfrm>
          <a:prstGeom prst="rect">
            <a:avLst/>
          </a:prstGeom>
          <a:solidFill>
            <a:srgbClr val="9398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asellaDiTesto 11"/>
          <p:cNvSpPr txBox="1"/>
          <p:nvPr/>
        </p:nvSpPr>
        <p:spPr>
          <a:xfrm>
            <a:off x="458075" y="908720"/>
            <a:ext cx="3489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Color palette</a:t>
            </a:r>
            <a:endParaRPr lang="en-US" sz="3200" b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611560" y="2227903"/>
            <a:ext cx="1591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#93B1C6</a:t>
            </a:r>
            <a:endParaRPr lang="en-US" sz="2800" b="1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4937918" y="2189756"/>
            <a:ext cx="1578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/>
            </a:lvl1pPr>
          </a:lstStyle>
          <a:p>
            <a:r>
              <a:rPr lang="en-US" dirty="0"/>
              <a:t>#C7D0D5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7125414" y="2227903"/>
            <a:ext cx="1695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/>
            </a:lvl1pPr>
          </a:lstStyle>
          <a:p>
            <a:r>
              <a:rPr lang="en-US" dirty="0"/>
              <a:t>#9398C6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609721" y="4393435"/>
            <a:ext cx="1624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/>
            </a:lvl1pPr>
          </a:lstStyle>
          <a:p>
            <a:r>
              <a:rPr lang="en-US" dirty="0"/>
              <a:t>#FF8548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2693374" y="4356515"/>
            <a:ext cx="180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/>
            </a:lvl1pPr>
          </a:lstStyle>
          <a:p>
            <a:r>
              <a:rPr lang="en-US" dirty="0"/>
              <a:t>#FFCD48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4945670" y="4393435"/>
            <a:ext cx="1570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/>
            </a:lvl1pPr>
          </a:lstStyle>
          <a:p>
            <a:r>
              <a:rPr lang="en-US" dirty="0"/>
              <a:t>#EC583A</a:t>
            </a:r>
          </a:p>
        </p:txBody>
      </p:sp>
      <p:sp>
        <p:nvSpPr>
          <p:cNvPr id="3" name="Rettangolo 2"/>
          <p:cNvSpPr/>
          <p:nvPr/>
        </p:nvSpPr>
        <p:spPr>
          <a:xfrm>
            <a:off x="2765992" y="2189756"/>
            <a:ext cx="1503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#F5F5F5: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7035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</TotalTime>
  <Words>17</Words>
  <Application>Microsoft Office PowerPoint</Application>
  <PresentationFormat>Presentazione su schermo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Admin</dc:creator>
  <cp:lastModifiedBy>Admin</cp:lastModifiedBy>
  <cp:revision>16</cp:revision>
  <dcterms:created xsi:type="dcterms:W3CDTF">2015-05-06T21:44:21Z</dcterms:created>
  <dcterms:modified xsi:type="dcterms:W3CDTF">2015-09-28T16:55:07Z</dcterms:modified>
</cp:coreProperties>
</file>