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41" d="100"/>
          <a:sy n="41" d="100"/>
        </p:scale>
        <p:origin x="715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3F24A-CBC8-4124-9DBA-FF70355BDFB3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F542-8399-412C-B24D-D9776F14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49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3F24A-CBC8-4124-9DBA-FF70355BDFB3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F542-8399-412C-B24D-D9776F14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505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3F24A-CBC8-4124-9DBA-FF70355BDFB3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F542-8399-412C-B24D-D9776F14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573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3F24A-CBC8-4124-9DBA-FF70355BDFB3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F542-8399-412C-B24D-D9776F14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135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3F24A-CBC8-4124-9DBA-FF70355BDFB3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F542-8399-412C-B24D-D9776F14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803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3F24A-CBC8-4124-9DBA-FF70355BDFB3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F542-8399-412C-B24D-D9776F14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3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3F24A-CBC8-4124-9DBA-FF70355BDFB3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F542-8399-412C-B24D-D9776F14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756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3F24A-CBC8-4124-9DBA-FF70355BDFB3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F542-8399-412C-B24D-D9776F14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9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3F24A-CBC8-4124-9DBA-FF70355BDFB3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F542-8399-412C-B24D-D9776F14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369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3F24A-CBC8-4124-9DBA-FF70355BDFB3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F542-8399-412C-B24D-D9776F14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31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3F24A-CBC8-4124-9DBA-FF70355BDFB3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F542-8399-412C-B24D-D9776F14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607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3F24A-CBC8-4124-9DBA-FF70355BDFB3}" type="datetimeFigureOut">
              <a:rPr lang="en-US" smtClean="0"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CF542-8399-412C-B24D-D9776F14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202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220685"/>
            <a:ext cx="1872343" cy="1289277"/>
          </a:xfrm>
        </p:spPr>
        <p:txBody>
          <a:bodyPr>
            <a:normAutofit fontScale="90000"/>
          </a:bodyPr>
          <a:lstStyle/>
          <a:p>
            <a:pPr algn="l"/>
            <a:r>
              <a:rPr lang="en-US" sz="9600" dirty="0" smtClean="0">
                <a:latin typeface="Castellar" panose="020A0402060406010301" pitchFamily="18" charset="0"/>
              </a:rPr>
              <a:t>GP</a:t>
            </a:r>
            <a:endParaRPr lang="en-US" sz="9600" dirty="0">
              <a:latin typeface="Castellar" panose="020A0402060406010301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172409" y="2315643"/>
            <a:ext cx="1362269" cy="876042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10000"/>
              </a:lnSpc>
            </a:pPr>
            <a:r>
              <a:rPr lang="en-US" dirty="0" smtClean="0"/>
              <a:t>Structural</a:t>
            </a:r>
          </a:p>
          <a:p>
            <a:pPr algn="just">
              <a:lnSpc>
                <a:spcPct val="110000"/>
              </a:lnSpc>
            </a:pPr>
            <a:r>
              <a:rPr lang="en-US" dirty="0" smtClean="0"/>
              <a:t>Engineers</a:t>
            </a:r>
          </a:p>
          <a:p>
            <a:pPr>
              <a:lnSpc>
                <a:spcPct val="11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251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Castellar</vt:lpstr>
      <vt:lpstr>Office Theme</vt:lpstr>
      <vt:lpstr>GP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GP</dc:title>
  <dc:creator>Pete Pruitt</dc:creator>
  <cp:lastModifiedBy>Pete Pruitt</cp:lastModifiedBy>
  <cp:revision>1</cp:revision>
  <dcterms:created xsi:type="dcterms:W3CDTF">2015-10-01T23:16:22Z</dcterms:created>
  <dcterms:modified xsi:type="dcterms:W3CDTF">2015-10-01T23:16:53Z</dcterms:modified>
</cp:coreProperties>
</file>