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-19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5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4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4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9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2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3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5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3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3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FBF1-674C-7B4C-BFC6-FB1A880E1670}" type="datetimeFigureOut">
              <a:rPr lang="en-US" smtClean="0"/>
              <a:t>22/09/15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D705-8F4D-7B49-9E4D-7C41D2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4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6776" y="672624"/>
            <a:ext cx="2224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Example images/style</a:t>
            </a:r>
            <a:endParaRPr lang="en-US" u="sng" dirty="0">
              <a:solidFill>
                <a:srgbClr val="FF0000"/>
              </a:solidFill>
            </a:endParaRPr>
          </a:p>
        </p:txBody>
      </p:sp>
      <p:pic>
        <p:nvPicPr>
          <p:cNvPr id="5" name="Picture 4" descr="mission_exampl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6" y="1843852"/>
            <a:ext cx="7701911" cy="21846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6963" y="5192946"/>
            <a:ext cx="5767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images required, should be done in a similar style to the above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740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028" y="790519"/>
            <a:ext cx="1419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Mission page</a:t>
            </a:r>
            <a:endParaRPr lang="en-US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865481" y="3932296"/>
            <a:ext cx="6378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What’s required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Three images, one above each heading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Image should depict the meaning of words in each heading and explanation below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5" y="1787769"/>
            <a:ext cx="8579476" cy="157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6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028" y="579881"/>
            <a:ext cx="225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Social Enterprise page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9" y="1195273"/>
            <a:ext cx="8165630" cy="19634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6370" y="3706518"/>
            <a:ext cx="6509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What’s required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One image, which will sit where the circle is shown (doesn’t need to be circular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Image should depict </a:t>
            </a:r>
            <a:r>
              <a:rPr lang="en-US" dirty="0" smtClean="0"/>
              <a:t>a </a:t>
            </a:r>
            <a:r>
              <a:rPr lang="en-US" dirty="0" smtClean="0"/>
              <a:t>Social </a:t>
            </a:r>
            <a:r>
              <a:rPr lang="en-US" dirty="0" smtClean="0"/>
              <a:t>Enterprise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85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71</Words>
  <Application>Microsoft Macintosh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Chamberlain</dc:creator>
  <cp:lastModifiedBy>Amy Chamberlain</cp:lastModifiedBy>
  <cp:revision>5</cp:revision>
  <dcterms:created xsi:type="dcterms:W3CDTF">2015-09-21T05:00:26Z</dcterms:created>
  <dcterms:modified xsi:type="dcterms:W3CDTF">2015-09-22T07:53:36Z</dcterms:modified>
</cp:coreProperties>
</file>