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428" r:id="rId2"/>
    <p:sldId id="480" r:id="rId3"/>
    <p:sldId id="475" r:id="rId4"/>
    <p:sldId id="476" r:id="rId5"/>
    <p:sldId id="477" r:id="rId6"/>
    <p:sldId id="478" r:id="rId7"/>
    <p:sldId id="479" r:id="rId8"/>
    <p:sldId id="481" r:id="rId9"/>
    <p:sldId id="482" r:id="rId10"/>
    <p:sldId id="483" r:id="rId11"/>
    <p:sldId id="485" r:id="rId12"/>
    <p:sldId id="484" r:id="rId13"/>
    <p:sldId id="429" r:id="rId14"/>
    <p:sldId id="430" r:id="rId15"/>
    <p:sldId id="431" r:id="rId16"/>
    <p:sldId id="432" r:id="rId17"/>
    <p:sldId id="433" r:id="rId18"/>
    <p:sldId id="434" r:id="rId19"/>
    <p:sldId id="435" r:id="rId20"/>
    <p:sldId id="436" r:id="rId21"/>
    <p:sldId id="437" r:id="rId22"/>
    <p:sldId id="438" r:id="rId23"/>
    <p:sldId id="439" r:id="rId24"/>
    <p:sldId id="440" r:id="rId25"/>
    <p:sldId id="450" r:id="rId26"/>
  </p:sldIdLst>
  <p:sldSz cx="9144000" cy="5143500" type="screen16x9"/>
  <p:notesSz cx="6669088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amiq Jafri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31657"/>
    <a:srgbClr val="104EF4"/>
    <a:srgbClr val="731755"/>
    <a:srgbClr val="87292A"/>
    <a:srgbClr val="911D21"/>
    <a:srgbClr val="0B50FA"/>
    <a:srgbClr val="0D5EF9"/>
    <a:srgbClr val="79175B"/>
    <a:srgbClr val="911C6C"/>
    <a:srgbClr val="EFEFE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6505" autoAdjust="0"/>
    <p:restoredTop sz="99819" autoAdjust="0"/>
  </p:normalViewPr>
  <p:slideViewPr>
    <p:cSldViewPr>
      <p:cViewPr>
        <p:scale>
          <a:sx n="70" d="100"/>
          <a:sy n="70" d="100"/>
        </p:scale>
        <p:origin x="-1068" y="-4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B5FD3-3EB5-4481-9B0A-811724A1B37C}" type="datetimeFigureOut">
              <a:rPr lang="en-US" smtClean="0"/>
              <a:pPr/>
              <a:t>9/21/2015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863" y="739775"/>
            <a:ext cx="6583362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89515"/>
            <a:ext cx="533527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5BFE3-A300-4C2A-BEA6-01779448C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3666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57525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229600" cy="609600"/>
          </a:xfrm>
          <a:prstGeom prst="rect">
            <a:avLst/>
          </a:prstGeom>
        </p:spPr>
        <p:txBody>
          <a:bodyPr/>
          <a:lstStyle>
            <a:lvl1pPr algn="l">
              <a:defRPr sz="3600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563948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FA2855C-FEAB-4A8E-9343-AFF07C764941}" type="datetime1">
              <a:rPr lang="en-AU" smtClean="0"/>
              <a:pPr/>
              <a:t>21/09/2015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FA487D7-1AF3-41F4-8DF8-6632B7542E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73598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C816EA1-4DA8-4AF2-AF5D-AE4EC3F7EFCB}" type="datetime1">
              <a:rPr lang="en-AU" smtClean="0"/>
              <a:pPr/>
              <a:t>21/09/2015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FA487D7-1AF3-41F4-8DF8-6632B7542E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69289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37BA7A6-0CF4-4A01-BB70-D59413DD22B8}" type="datetime1">
              <a:rPr lang="en-AU" smtClean="0"/>
              <a:pPr/>
              <a:t>21/09/2015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0CA4A42-F22A-43B9-BE1D-D5F8F0F7AC67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3737604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229600" cy="609600"/>
          </a:xfrm>
          <a:prstGeom prst="rect">
            <a:avLst/>
          </a:prstGeom>
        </p:spPr>
        <p:txBody>
          <a:bodyPr/>
          <a:lstStyle>
            <a:lvl1pPr algn="l">
              <a:defRPr sz="3600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133681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7150"/>
            <a:ext cx="8229600" cy="609600"/>
          </a:xfrm>
          <a:prstGeom prst="rect">
            <a:avLst/>
          </a:prstGeom>
        </p:spPr>
        <p:txBody>
          <a:bodyPr/>
          <a:lstStyle>
            <a:lvl1pPr algn="l">
              <a:defRPr sz="3600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278690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ogoNVS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175" y="-19050"/>
            <a:ext cx="882825" cy="6999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0284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141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5384"/>
          </a:xfrm>
          <a:prstGeom prst="rect">
            <a:avLst/>
          </a:prstGeom>
        </p:spPr>
      </p:pic>
      <p:cxnSp>
        <p:nvCxnSpPr>
          <p:cNvPr id="3" name="Curved Connector 2"/>
          <p:cNvCxnSpPr/>
          <p:nvPr/>
        </p:nvCxnSpPr>
        <p:spPr>
          <a:xfrm flipV="1">
            <a:off x="5562600" y="1352550"/>
            <a:ext cx="1295400" cy="5334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21295250">
            <a:off x="6858000" y="898291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Your brand and your </a:t>
            </a:r>
            <a:r>
              <a:rPr lang="en-US" dirty="0" err="1" smtClean="0">
                <a:solidFill>
                  <a:srgbClr val="FFFF00"/>
                </a:solidFill>
                <a:latin typeface="Chalkduster"/>
                <a:cs typeface="Chalkduster"/>
              </a:rPr>
              <a:t>colours</a:t>
            </a:r>
            <a:endParaRPr lang="en-US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A4A42-F22A-43B9-BE1D-D5F8F0F7AC67}" type="slidenum">
              <a:rPr lang="en-AU" smtClean="0"/>
              <a:pPr/>
              <a:t>1</a:t>
            </a:fld>
            <a:endParaRPr lang="en-AU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141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 rot="21295250">
            <a:off x="6917174" y="589141"/>
            <a:ext cx="1828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On Generic App, this selector will appear to enable users to select a vendor, who is currently trialing or is using a </a:t>
            </a:r>
            <a:r>
              <a:rPr lang="en-US" dirty="0" err="1" smtClean="0">
                <a:solidFill>
                  <a:srgbClr val="FFFF00"/>
                </a:solidFill>
                <a:latin typeface="Chalkduster"/>
                <a:cs typeface="Chalkduster"/>
              </a:rPr>
              <a:t>servU</a:t>
            </a:r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 branded version of the app</a:t>
            </a:r>
            <a:endParaRPr lang="en-US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A4A42-F22A-43B9-BE1D-D5F8F0F7AC67}" type="slidenum">
              <a:rPr lang="en-AU" smtClean="0"/>
              <a:pPr/>
              <a:t>2</a:t>
            </a:fld>
            <a:endParaRPr lang="en-AU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4000" y="432000"/>
            <a:ext cx="2678400" cy="44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Curved Connector 2"/>
          <p:cNvCxnSpPr/>
          <p:nvPr/>
        </p:nvCxnSpPr>
        <p:spPr>
          <a:xfrm flipV="1">
            <a:off x="5562600" y="1352550"/>
            <a:ext cx="1295400" cy="5334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6141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141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53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21295250">
            <a:off x="6858000" y="759793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List of businesses can be searched here</a:t>
            </a:r>
            <a:endParaRPr lang="en-US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A4A42-F22A-43B9-BE1D-D5F8F0F7AC67}" type="slidenum">
              <a:rPr lang="en-AU" smtClean="0"/>
              <a:pPr/>
              <a:t>3</a:t>
            </a:fld>
            <a:endParaRPr lang="en-AU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4000" y="432000"/>
            <a:ext cx="2678400" cy="44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Curved Connector 2"/>
          <p:cNvCxnSpPr/>
          <p:nvPr/>
        </p:nvCxnSpPr>
        <p:spPr>
          <a:xfrm flipV="1">
            <a:off x="5562600" y="1352550"/>
            <a:ext cx="1295400" cy="5334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6141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141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53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21295250">
            <a:off x="6858000" y="621294"/>
            <a:ext cx="1828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End user can also search for businesses based </a:t>
            </a:r>
            <a:r>
              <a:rPr lang="en-US" dirty="0" err="1" smtClean="0">
                <a:solidFill>
                  <a:srgbClr val="FFFF00"/>
                </a:solidFill>
                <a:latin typeface="Chalkduster"/>
                <a:cs typeface="Chalkduster"/>
              </a:rPr>
              <a:t>avaialble</a:t>
            </a:r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 criteria</a:t>
            </a:r>
            <a:endParaRPr lang="en-US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A4A42-F22A-43B9-BE1D-D5F8F0F7AC67}" type="slidenum">
              <a:rPr lang="en-AU" smtClean="0"/>
              <a:pPr/>
              <a:t>4</a:t>
            </a:fld>
            <a:endParaRPr lang="en-AU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4000" y="432000"/>
            <a:ext cx="2678400" cy="44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Curved Connector 2"/>
          <p:cNvCxnSpPr/>
          <p:nvPr/>
        </p:nvCxnSpPr>
        <p:spPr>
          <a:xfrm flipV="1">
            <a:off x="5410200" y="1352550"/>
            <a:ext cx="1447800" cy="1371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6141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 rot="21295250">
            <a:off x="6858000" y="344296"/>
            <a:ext cx="1828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Search results for business appear here. </a:t>
            </a:r>
          </a:p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Selecting this business will provide details of the business</a:t>
            </a:r>
            <a:endParaRPr lang="en-US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A4A42-F22A-43B9-BE1D-D5F8F0F7AC67}" type="slidenum">
              <a:rPr lang="en-AU" smtClean="0"/>
              <a:pPr/>
              <a:t>5</a:t>
            </a:fld>
            <a:endParaRPr lang="en-AU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4000" y="432000"/>
            <a:ext cx="2678400" cy="44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Curved Connector 2"/>
          <p:cNvCxnSpPr/>
          <p:nvPr/>
        </p:nvCxnSpPr>
        <p:spPr>
          <a:xfrm flipV="1">
            <a:off x="5562600" y="1352550"/>
            <a:ext cx="1295400" cy="762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6141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 rot="21295250">
            <a:off x="6438082" y="364891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Users can save the business in their </a:t>
            </a:r>
            <a:r>
              <a:rPr lang="en-US" dirty="0" err="1" smtClean="0">
                <a:solidFill>
                  <a:srgbClr val="FFFF00"/>
                </a:solidFill>
                <a:latin typeface="Chalkduster"/>
                <a:cs typeface="Chalkduster"/>
              </a:rPr>
              <a:t>favourites</a:t>
            </a:r>
            <a:endParaRPr lang="en-US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A4A42-F22A-43B9-BE1D-D5F8F0F7AC67}" type="slidenum">
              <a:rPr lang="en-AU" smtClean="0"/>
              <a:pPr/>
              <a:t>6</a:t>
            </a:fld>
            <a:endParaRPr lang="en-AU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4000" y="432000"/>
            <a:ext cx="2678400" cy="44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Curved Connector 2"/>
          <p:cNvCxnSpPr/>
          <p:nvPr/>
        </p:nvCxnSpPr>
        <p:spPr>
          <a:xfrm rot="5400000" flipH="1" flipV="1">
            <a:off x="4038600" y="1352550"/>
            <a:ext cx="2819400" cy="28194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6141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 rot="21295250">
            <a:off x="6858000" y="1036791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Menu bar options </a:t>
            </a:r>
            <a:endParaRPr lang="en-US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A4A42-F22A-43B9-BE1D-D5F8F0F7AC67}" type="slidenum">
              <a:rPr lang="en-AU" smtClean="0"/>
              <a:pPr/>
              <a:t>7</a:t>
            </a:fld>
            <a:endParaRPr lang="en-AU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4000" y="432000"/>
            <a:ext cx="2678400" cy="44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Curved Connector 2"/>
          <p:cNvCxnSpPr/>
          <p:nvPr/>
        </p:nvCxnSpPr>
        <p:spPr>
          <a:xfrm>
            <a:off x="4800600" y="819150"/>
            <a:ext cx="2057400" cy="5334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6141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rot="21424303">
            <a:off x="6472172" y="481373"/>
            <a:ext cx="2667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If there are other businesses (</a:t>
            </a:r>
            <a:r>
              <a:rPr lang="en-US" dirty="0" err="1" smtClean="0">
                <a:solidFill>
                  <a:srgbClr val="FFFF00"/>
                </a:solidFill>
                <a:latin typeface="Chalkduster"/>
                <a:cs typeface="Chalkduster"/>
              </a:rPr>
              <a:t>servu</a:t>
            </a:r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 app subscribers) that the user uses, they can save them in their </a:t>
            </a:r>
            <a:r>
              <a:rPr lang="en-US" dirty="0" err="1" smtClean="0">
                <a:solidFill>
                  <a:srgbClr val="FFFF00"/>
                </a:solidFill>
                <a:latin typeface="Chalkduster"/>
                <a:cs typeface="Chalkduster"/>
              </a:rPr>
              <a:t>favourites</a:t>
            </a:r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.</a:t>
            </a:r>
          </a:p>
          <a:p>
            <a:endParaRPr lang="en-US" dirty="0" smtClean="0">
              <a:solidFill>
                <a:srgbClr val="FFFF00"/>
              </a:solidFill>
              <a:latin typeface="Chalkduster"/>
              <a:cs typeface="Chalkduster"/>
            </a:endParaRPr>
          </a:p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Here are the businesses saved as </a:t>
            </a:r>
            <a:r>
              <a:rPr lang="en-US" dirty="0" err="1" smtClean="0">
                <a:solidFill>
                  <a:srgbClr val="FFFF00"/>
                </a:solidFill>
                <a:latin typeface="Chalkduster"/>
                <a:cs typeface="Chalkduster"/>
              </a:rPr>
              <a:t>favourites</a:t>
            </a:r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. </a:t>
            </a:r>
          </a:p>
          <a:p>
            <a:endParaRPr lang="en-US" dirty="0" smtClean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4000" y="432000"/>
            <a:ext cx="2678400" cy="44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Curved Connector 4"/>
          <p:cNvCxnSpPr/>
          <p:nvPr/>
        </p:nvCxnSpPr>
        <p:spPr>
          <a:xfrm>
            <a:off x="4953000" y="666750"/>
            <a:ext cx="1447800" cy="3810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52972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rot="21424303">
            <a:off x="6971496" y="787535"/>
            <a:ext cx="1769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View My appointments on the app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4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4000" y="432000"/>
            <a:ext cx="2678400" cy="44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Curved Connector 4"/>
          <p:cNvCxnSpPr/>
          <p:nvPr/>
        </p:nvCxnSpPr>
        <p:spPr>
          <a:xfrm flipV="1">
            <a:off x="4267200" y="1047750"/>
            <a:ext cx="2514600" cy="3048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52972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urved Connector 4"/>
          <p:cNvCxnSpPr/>
          <p:nvPr/>
        </p:nvCxnSpPr>
        <p:spPr>
          <a:xfrm flipV="1">
            <a:off x="5029200" y="1047750"/>
            <a:ext cx="1752600" cy="1524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21424303">
            <a:off x="6754930" y="645803"/>
            <a:ext cx="1936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Appointments booked with businesses are listed here.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218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4000" y="432000"/>
            <a:ext cx="2678400" cy="44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152972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urved Connector 4"/>
          <p:cNvCxnSpPr/>
          <p:nvPr/>
        </p:nvCxnSpPr>
        <p:spPr>
          <a:xfrm>
            <a:off x="3962400" y="590550"/>
            <a:ext cx="2819400" cy="4572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21424303">
            <a:off x="6754982" y="598703"/>
            <a:ext cx="18561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My Profile – created with my details. </a:t>
            </a:r>
          </a:p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These details are used to identify me to the businesses.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4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4000" y="432000"/>
            <a:ext cx="2678400" cy="44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152972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416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5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1424303">
            <a:off x="6754453" y="904151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Your classes or sessions 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42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4000" y="432000"/>
            <a:ext cx="2678400" cy="44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Curved Connector 4"/>
          <p:cNvCxnSpPr/>
          <p:nvPr/>
        </p:nvCxnSpPr>
        <p:spPr>
          <a:xfrm flipV="1">
            <a:off x="5410200" y="1047750"/>
            <a:ext cx="1371600" cy="8382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52972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416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53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267200" y="666750"/>
            <a:ext cx="1828800" cy="457200"/>
          </a:xfrm>
          <a:prstGeom prst="ellipse">
            <a:avLst/>
          </a:prstGeom>
          <a:noFill/>
          <a:ln w="28575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Curved Connector 4"/>
          <p:cNvCxnSpPr>
            <a:stCxn id="3" idx="6"/>
          </p:cNvCxnSpPr>
          <p:nvPr/>
        </p:nvCxnSpPr>
        <p:spPr>
          <a:xfrm>
            <a:off x="6096000" y="895350"/>
            <a:ext cx="685800" cy="1524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21424303">
            <a:off x="6754453" y="904151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Your classes or sessions 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2972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415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999" y="431998"/>
            <a:ext cx="2678400" cy="44244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2971800" y="666750"/>
            <a:ext cx="1828800" cy="457200"/>
          </a:xfrm>
          <a:prstGeom prst="ellipse">
            <a:avLst/>
          </a:prstGeom>
          <a:noFill/>
          <a:ln w="28575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Curved Connector 4"/>
          <p:cNvCxnSpPr>
            <a:stCxn id="2" idx="2"/>
          </p:cNvCxnSpPr>
          <p:nvPr/>
        </p:nvCxnSpPr>
        <p:spPr>
          <a:xfrm rot="10800000" flipV="1">
            <a:off x="2362200" y="895350"/>
            <a:ext cx="609600" cy="5334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21404194">
            <a:off x="372155" y="1305956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Your services</a:t>
            </a:r>
            <a:endParaRPr lang="en-US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16162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415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999" y="431998"/>
            <a:ext cx="2678400" cy="442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423269">
            <a:off x="326761" y="1344264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Booking is Easy on real-time calendar</a:t>
            </a:r>
            <a:endParaRPr lang="en-US" sz="1600" i="1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24280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1417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53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5486400" y="1581150"/>
            <a:ext cx="381000" cy="990600"/>
          </a:xfrm>
          <a:prstGeom prst="ellipse">
            <a:avLst/>
          </a:prstGeom>
          <a:noFill/>
          <a:ln w="28575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21280191">
            <a:off x="6501914" y="1460871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Select your services</a:t>
            </a:r>
            <a:endParaRPr lang="en-US" sz="1600" i="1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cxnSp>
        <p:nvCxnSpPr>
          <p:cNvPr id="5" name="Curved Connector 4"/>
          <p:cNvCxnSpPr>
            <a:stCxn id="2" idx="6"/>
          </p:cNvCxnSpPr>
          <p:nvPr/>
        </p:nvCxnSpPr>
        <p:spPr>
          <a:xfrm flipV="1">
            <a:off x="5867400" y="1885950"/>
            <a:ext cx="609600" cy="1905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4767262"/>
            <a:ext cx="533400" cy="376237"/>
          </a:xfrm>
        </p:spPr>
        <p:txBody>
          <a:bodyPr/>
          <a:lstStyle/>
          <a:p>
            <a:fld id="{80CA4A42-F22A-43B9-BE1D-D5F8F0F7AC67}" type="slidenum">
              <a:rPr lang="en-AU" smtClean="0">
                <a:solidFill>
                  <a:srgbClr val="731657"/>
                </a:solidFill>
              </a:rPr>
              <a:pPr/>
              <a:t>16</a:t>
            </a:fld>
            <a:endParaRPr lang="en-AU" dirty="0">
              <a:solidFill>
                <a:srgbClr val="731657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436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1417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53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5562600" y="361950"/>
            <a:ext cx="457200" cy="457200"/>
          </a:xfrm>
          <a:prstGeom prst="ellipse">
            <a:avLst/>
          </a:prstGeom>
          <a:noFill/>
          <a:ln w="28575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21316614">
            <a:off x="6324600" y="142407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Hit Next</a:t>
            </a:r>
            <a:endParaRPr lang="en-US" sz="1600" i="1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cxnSp>
        <p:nvCxnSpPr>
          <p:cNvPr id="5" name="Curved Connector 4"/>
          <p:cNvCxnSpPr>
            <a:stCxn id="2" idx="6"/>
          </p:cNvCxnSpPr>
          <p:nvPr/>
        </p:nvCxnSpPr>
        <p:spPr>
          <a:xfrm>
            <a:off x="6019800" y="590550"/>
            <a:ext cx="762000" cy="838200"/>
          </a:xfrm>
          <a:prstGeom prst="curvedConnector2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4767262"/>
            <a:ext cx="533400" cy="376237"/>
          </a:xfrm>
        </p:spPr>
        <p:txBody>
          <a:bodyPr/>
          <a:lstStyle/>
          <a:p>
            <a:fld id="{80CA4A42-F22A-43B9-BE1D-D5F8F0F7AC67}" type="slidenum">
              <a:rPr lang="en-AU" smtClean="0">
                <a:solidFill>
                  <a:srgbClr val="731657"/>
                </a:solidFill>
              </a:rPr>
              <a:pPr/>
              <a:t>17</a:t>
            </a:fld>
            <a:endParaRPr lang="en-AU" dirty="0">
              <a:solidFill>
                <a:srgbClr val="731657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144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418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5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268571">
            <a:off x="6019663" y="1674438"/>
            <a:ext cx="36060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Select your preferred time </a:t>
            </a:r>
          </a:p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based on </a:t>
            </a:r>
          </a:p>
          <a:p>
            <a:pPr marL="173038" lvl="1">
              <a:buFontTx/>
              <a:buChar char="-"/>
            </a:pPr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 first available consultant</a:t>
            </a:r>
          </a:p>
          <a:p>
            <a:pPr marL="173038" lvl="1">
              <a:buFontTx/>
              <a:buChar char="-"/>
            </a:pPr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 first available consultant</a:t>
            </a:r>
          </a:p>
          <a:p>
            <a:pPr marL="173038" lvl="1">
              <a:buFontTx/>
              <a:buChar char="-"/>
            </a:pPr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 select a particular date, </a:t>
            </a:r>
          </a:p>
          <a:p>
            <a:pPr marL="173038" lvl="1"/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time and consultant</a:t>
            </a:r>
            <a:endParaRPr lang="en-US" sz="1600" i="1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4767262"/>
            <a:ext cx="533400" cy="376237"/>
          </a:xfrm>
        </p:spPr>
        <p:txBody>
          <a:bodyPr/>
          <a:lstStyle/>
          <a:p>
            <a:fld id="{80CA4A42-F22A-43B9-BE1D-D5F8F0F7AC67}" type="slidenum">
              <a:rPr lang="en-AU" smtClean="0">
                <a:solidFill>
                  <a:srgbClr val="731657"/>
                </a:solidFill>
              </a:rPr>
              <a:pPr/>
              <a:t>18</a:t>
            </a:fld>
            <a:endParaRPr lang="en-AU" dirty="0">
              <a:solidFill>
                <a:srgbClr val="731657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637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418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53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048000" y="742950"/>
            <a:ext cx="2895600" cy="1219200"/>
          </a:xfrm>
          <a:prstGeom prst="ellipse">
            <a:avLst/>
          </a:prstGeom>
          <a:noFill/>
          <a:ln w="28575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4767262"/>
            <a:ext cx="533400" cy="376237"/>
          </a:xfrm>
        </p:spPr>
        <p:txBody>
          <a:bodyPr/>
          <a:lstStyle/>
          <a:p>
            <a:fld id="{80CA4A42-F22A-43B9-BE1D-D5F8F0F7AC67}" type="slidenum">
              <a:rPr lang="en-AU" smtClean="0">
                <a:solidFill>
                  <a:srgbClr val="731657"/>
                </a:solidFill>
              </a:rPr>
              <a:pPr/>
              <a:t>19</a:t>
            </a:fld>
            <a:endParaRPr lang="en-AU" dirty="0">
              <a:solidFill>
                <a:srgbClr val="731657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718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419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5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268571">
            <a:off x="152400" y="1872051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Based on your selected services, here are the available consultant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4767262"/>
            <a:ext cx="533400" cy="376237"/>
          </a:xfrm>
        </p:spPr>
        <p:txBody>
          <a:bodyPr/>
          <a:lstStyle/>
          <a:p>
            <a:fld id="{80CA4A42-F22A-43B9-BE1D-D5F8F0F7AC67}" type="slidenum">
              <a:rPr lang="en-AU" smtClean="0">
                <a:solidFill>
                  <a:srgbClr val="731657"/>
                </a:solidFill>
              </a:rPr>
              <a:pPr/>
              <a:t>20</a:t>
            </a:fld>
            <a:endParaRPr lang="en-AU" dirty="0">
              <a:solidFill>
                <a:srgbClr val="731657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204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420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1999"/>
            <a:ext cx="2678400" cy="442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268571">
            <a:off x="266140" y="2269531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Click on the </a:t>
            </a:r>
          </a:p>
          <a:p>
            <a:r>
              <a:rPr lang="en-US" dirty="0" smtClean="0">
                <a:solidFill>
                  <a:schemeClr val="bg1"/>
                </a:solidFill>
                <a:latin typeface="Chalkduster"/>
                <a:cs typeface="Chalkduster"/>
              </a:rPr>
              <a:t>light coloured </a:t>
            </a:r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area to book that time</a:t>
            </a:r>
          </a:p>
        </p:txBody>
      </p:sp>
      <p:cxnSp>
        <p:nvCxnSpPr>
          <p:cNvPr id="5" name="Curved Connector 4"/>
          <p:cNvCxnSpPr/>
          <p:nvPr/>
        </p:nvCxnSpPr>
        <p:spPr>
          <a:xfrm flipV="1">
            <a:off x="2819400" y="2724150"/>
            <a:ext cx="1371600" cy="228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4767262"/>
            <a:ext cx="533400" cy="376237"/>
          </a:xfrm>
        </p:spPr>
        <p:txBody>
          <a:bodyPr/>
          <a:lstStyle/>
          <a:p>
            <a:fld id="{80CA4A42-F22A-43B9-BE1D-D5F8F0F7AC67}" type="slidenum">
              <a:rPr lang="en-AU" smtClean="0">
                <a:solidFill>
                  <a:srgbClr val="731657"/>
                </a:solidFill>
              </a:rPr>
              <a:pPr/>
              <a:t>21</a:t>
            </a:fld>
            <a:endParaRPr lang="en-AU" dirty="0">
              <a:solidFill>
                <a:srgbClr val="731657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578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1422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5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1268571">
            <a:off x="266140" y="2131033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Time of the booking is based on the total length of services selected </a:t>
            </a:r>
          </a:p>
        </p:txBody>
      </p:sp>
      <p:cxnSp>
        <p:nvCxnSpPr>
          <p:cNvPr id="5" name="Curved Connector 4"/>
          <p:cNvCxnSpPr/>
          <p:nvPr/>
        </p:nvCxnSpPr>
        <p:spPr>
          <a:xfrm flipV="1">
            <a:off x="1676400" y="2800350"/>
            <a:ext cx="2895600" cy="609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4767262"/>
            <a:ext cx="533400" cy="376237"/>
          </a:xfrm>
        </p:spPr>
        <p:txBody>
          <a:bodyPr/>
          <a:lstStyle/>
          <a:p>
            <a:fld id="{80CA4A42-F22A-43B9-BE1D-D5F8F0F7AC67}" type="slidenum">
              <a:rPr lang="en-AU" smtClean="0">
                <a:solidFill>
                  <a:srgbClr val="731657"/>
                </a:solidFill>
              </a:rPr>
              <a:pPr/>
              <a:t>22</a:t>
            </a:fld>
            <a:endParaRPr lang="en-AU" dirty="0">
              <a:solidFill>
                <a:srgbClr val="731657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230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1425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5300"/>
          </a:xfrm>
          <a:prstGeom prst="rect">
            <a:avLst/>
          </a:prstGeom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4767262"/>
            <a:ext cx="533400" cy="376237"/>
          </a:xfrm>
        </p:spPr>
        <p:txBody>
          <a:bodyPr/>
          <a:lstStyle/>
          <a:p>
            <a:fld id="{80CA4A42-F22A-43B9-BE1D-D5F8F0F7AC67}" type="slidenum">
              <a:rPr lang="en-AU" smtClean="0">
                <a:solidFill>
                  <a:srgbClr val="731657"/>
                </a:solidFill>
              </a:rPr>
              <a:pPr/>
              <a:t>23</a:t>
            </a:fld>
            <a:endParaRPr lang="en-AU" dirty="0">
              <a:solidFill>
                <a:srgbClr val="731657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59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1426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53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3048000" y="2571750"/>
            <a:ext cx="2895600" cy="533400"/>
          </a:xfrm>
          <a:prstGeom prst="ellipse">
            <a:avLst/>
          </a:prstGeom>
          <a:noFill/>
          <a:ln w="28575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21268571">
            <a:off x="266140" y="2269532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Chalkduster"/>
                <a:cs typeface="Chalkduster"/>
              </a:rPr>
              <a:t>appointment is also booked on your device calendar 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4767262"/>
            <a:ext cx="533400" cy="376237"/>
          </a:xfrm>
        </p:spPr>
        <p:txBody>
          <a:bodyPr/>
          <a:lstStyle/>
          <a:p>
            <a:fld id="{80CA4A42-F22A-43B9-BE1D-D5F8F0F7AC67}" type="slidenum">
              <a:rPr lang="en-AU" smtClean="0">
                <a:solidFill>
                  <a:srgbClr val="731657"/>
                </a:solidFill>
              </a:rPr>
              <a:pPr/>
              <a:t>24</a:t>
            </a:fld>
            <a:endParaRPr lang="en-AU" dirty="0">
              <a:solidFill>
                <a:srgbClr val="731657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309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78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0" y="432000"/>
            <a:ext cx="2678400" cy="4424400"/>
          </a:xfrm>
          <a:prstGeom prst="rect">
            <a:avLst/>
          </a:prstGeom>
        </p:spPr>
      </p:pic>
      <p:sp>
        <p:nvSpPr>
          <p:cNvPr id="4" name="Slide Number Placeholder 3"/>
          <p:cNvSpPr txBox="1">
            <a:spLocks/>
          </p:cNvSpPr>
          <p:nvPr/>
        </p:nvSpPr>
        <p:spPr>
          <a:xfrm>
            <a:off x="8534400" y="4767262"/>
            <a:ext cx="533400" cy="376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A4A42-F22A-43B9-BE1D-D5F8F0F7AC67}" type="slidenum">
              <a:rPr kumimoji="0" lang="en-AU" sz="1800" b="0" i="0" u="none" strike="noStrike" kern="1200" cap="none" spc="0" normalizeH="0" baseline="0" noProof="0" smtClean="0">
                <a:ln>
                  <a:noFill/>
                </a:ln>
                <a:solidFill>
                  <a:srgbClr val="7316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7316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394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23934</TotalTime>
  <Words>261</Words>
  <Application>Microsoft Office PowerPoint</Application>
  <PresentationFormat>On-screen Show (16:9)</PresentationFormat>
  <Paragraphs>64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Danny</dc:creator>
  <cp:lastModifiedBy>Wamiq Jafri</cp:lastModifiedBy>
  <cp:revision>434</cp:revision>
  <dcterms:created xsi:type="dcterms:W3CDTF">2014-03-13T12:02:18Z</dcterms:created>
  <dcterms:modified xsi:type="dcterms:W3CDTF">2015-09-21T06:02:56Z</dcterms:modified>
</cp:coreProperties>
</file>