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316" r:id="rId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09AC2"/>
    <a:srgbClr val="121820"/>
    <a:srgbClr val="313F54"/>
    <a:srgbClr val="F585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152" autoAdjust="0"/>
    <p:restoredTop sz="94622" autoAdjust="0"/>
  </p:normalViewPr>
  <p:slideViewPr>
    <p:cSldViewPr snapToGrid="0">
      <p:cViewPr>
        <p:scale>
          <a:sx n="77" d="100"/>
          <a:sy n="77" d="100"/>
        </p:scale>
        <p:origin x="-307" y="-58"/>
      </p:cViewPr>
      <p:guideLst>
        <p:guide orient="horz" pos="192"/>
        <p:guide pos="28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69" d="100"/>
          <a:sy n="69" d="100"/>
        </p:scale>
        <p:origin x="-3318" y="-1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pPr>
              <a:defRPr/>
            </a:pPr>
            <a:fld id="{E244EC90-BAFB-2045-BC0E-5FD82A67FF7B}" type="datetime1">
              <a:rPr lang="en-US"/>
              <a:pPr>
                <a:defRPr/>
              </a:pPr>
              <a:t>5/24/2013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pPr>
              <a:defRPr/>
            </a:pPr>
            <a:fld id="{2B82D77B-5683-B64F-8067-0B96CE4E137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776637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pPr>
              <a:defRPr/>
            </a:pPr>
            <a:fld id="{A402B184-9F48-4548-A33B-DADFAC81291F}" type="datetime1">
              <a:rPr lang="en-US"/>
              <a:pPr>
                <a:defRPr/>
              </a:pPr>
              <a:t>5/24/2013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pPr>
              <a:defRPr/>
            </a:pPr>
            <a:fld id="{74954997-EDA9-8C46-8E2A-629B56C2889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017784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0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0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0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0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0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FB29C1-9E67-3B4F-8409-BBE0AC36EA0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263D97-655E-504B-895B-A4B8ED4A5E2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12FCF7-1E55-B24D-AB60-91300F1409F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5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381000" y="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649287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000" b="1">
                <a:solidFill>
                  <a:srgbClr val="37465E"/>
                </a:solidFill>
              </a:defRPr>
            </a:lvl1pPr>
          </a:lstStyle>
          <a:p>
            <a:pPr>
              <a:defRPr/>
            </a:pPr>
            <a:fld id="{9D4A1A9C-E0AD-664F-B34C-F2B05C7386C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8" name="Picture 2" descr="C:\Users\Dani\Desktop\logo.png"/>
          <p:cNvPicPr>
            <a:picLocks noChangeAspect="1" noChangeArrowheads="1"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6200" y="6053472"/>
            <a:ext cx="1447800" cy="75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 userDrawn="1"/>
        </p:nvSpPr>
        <p:spPr>
          <a:xfrm>
            <a:off x="3200400" y="6477000"/>
            <a:ext cx="22637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b="0" dirty="0" smtClean="0"/>
              <a:t>CFN Proprietary and Confidential</a:t>
            </a:r>
          </a:p>
          <a:p>
            <a:pPr algn="ctr"/>
            <a:r>
              <a:rPr lang="en-US" sz="900" b="0" dirty="0" smtClean="0"/>
              <a:t>Not</a:t>
            </a:r>
            <a:r>
              <a:rPr lang="en-US" sz="900" b="0" baseline="0" dirty="0" smtClean="0"/>
              <a:t> for use without written permission </a:t>
            </a:r>
            <a:endParaRPr lang="en-US" sz="900" b="0" dirty="0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5" r:id="rId1"/>
    <p:sldLayoutId id="2147483937" r:id="rId2"/>
    <p:sldLayoutId id="2147483945" r:id="rId3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600" b="1" kern="1200">
          <a:solidFill>
            <a:schemeClr val="bg1"/>
          </a:solidFill>
          <a:latin typeface="Arial" pitchFamily="34" charset="0"/>
          <a:ea typeface="ＭＳ Ｐゴシック" pitchFamily="30" charset="-128"/>
          <a:cs typeface="ＭＳ Ｐゴシック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  <a:ea typeface="ＭＳ Ｐゴシック" pitchFamily="30" charset="-128"/>
          <a:cs typeface="ＭＳ Ｐゴシック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  <a:ea typeface="ＭＳ Ｐゴシック" pitchFamily="30" charset="-128"/>
          <a:cs typeface="ＭＳ Ｐゴシック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  <a:ea typeface="ＭＳ Ｐゴシック" pitchFamily="30" charset="-128"/>
          <a:cs typeface="ＭＳ Ｐゴシック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  <a:ea typeface="ＭＳ Ｐゴシック" pitchFamily="30" charset="-128"/>
          <a:cs typeface="ＭＳ Ｐゴシック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pitchFamily="30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pitchFamily="30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pitchFamily="30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pitchFamily="30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pitchFamily="30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TextBox 67"/>
          <p:cNvSpPr txBox="1"/>
          <p:nvPr/>
        </p:nvSpPr>
        <p:spPr>
          <a:xfrm>
            <a:off x="1066800" y="3319668"/>
            <a:ext cx="1981200" cy="307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Carrier at the Center</a:t>
            </a:r>
            <a:endParaRPr lang="en-US" sz="1400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399" y="0"/>
            <a:ext cx="8991601" cy="1066800"/>
          </a:xfrm>
        </p:spPr>
        <p:txBody>
          <a:bodyPr/>
          <a:lstStyle/>
          <a:p>
            <a:r>
              <a:rPr lang="en-US" sz="2000" dirty="0" smtClean="0"/>
              <a:t>The leading, proven approach uses intense carrier competition among “super nodes.”</a:t>
            </a:r>
            <a:endParaRPr lang="en-US" sz="2000" i="1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26A3B-947F-9F44-9F40-B0D138B1AB9B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83990" y="1273936"/>
            <a:ext cx="3518912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700" i="1" u="sng" dirty="0" smtClean="0"/>
              <a:t>Old World:  Carriers Dictate Prices</a:t>
            </a:r>
            <a:endParaRPr lang="en-US" sz="1700" i="1" u="sng" dirty="0"/>
          </a:p>
        </p:txBody>
      </p:sp>
      <p:sp>
        <p:nvSpPr>
          <p:cNvPr id="25" name="TextBox 24"/>
          <p:cNvSpPr txBox="1"/>
          <p:nvPr/>
        </p:nvSpPr>
        <p:spPr>
          <a:xfrm>
            <a:off x="228600" y="4532241"/>
            <a:ext cx="3505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Carrier sells or resells connections to corporate campuses, branches, processing centers, trading partners, application providers</a:t>
            </a:r>
            <a:endParaRPr lang="en-US" sz="1200" dirty="0"/>
          </a:p>
        </p:txBody>
      </p:sp>
      <p:sp>
        <p:nvSpPr>
          <p:cNvPr id="67" name="TextBox 66"/>
          <p:cNvSpPr txBox="1"/>
          <p:nvPr/>
        </p:nvSpPr>
        <p:spPr>
          <a:xfrm>
            <a:off x="4474990" y="1262268"/>
            <a:ext cx="4745210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700" i="1" u="sng" dirty="0" smtClean="0"/>
              <a:t>New World:  Competitive Market Lowers Prices</a:t>
            </a:r>
            <a:endParaRPr lang="en-US" sz="1700" i="1" u="sng" dirty="0"/>
          </a:p>
        </p:txBody>
      </p:sp>
      <p:sp>
        <p:nvSpPr>
          <p:cNvPr id="9222" name="AutoShape 6" descr="http://openclipart.org/people/tdhoward75/internet_cloud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24" name="AutoShape 8" descr="http://openclipart.org/people/tdhoward75/internet_cloud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26" name="AutoShape 10" descr="http://openclipart.org/people/tdhoward75/internet_cloud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" name="TextBox 63"/>
          <p:cNvSpPr txBox="1"/>
          <p:nvPr/>
        </p:nvSpPr>
        <p:spPr>
          <a:xfrm>
            <a:off x="5486400" y="3131223"/>
            <a:ext cx="21643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Customer at the Center</a:t>
            </a:r>
            <a:endParaRPr lang="en-US" sz="1400" b="1" dirty="0"/>
          </a:p>
        </p:txBody>
      </p:sp>
      <p:sp>
        <p:nvSpPr>
          <p:cNvPr id="76" name="Freeform 75"/>
          <p:cNvSpPr/>
          <p:nvPr/>
        </p:nvSpPr>
        <p:spPr>
          <a:xfrm>
            <a:off x="1759789" y="1738158"/>
            <a:ext cx="207034" cy="2562046"/>
          </a:xfrm>
          <a:custGeom>
            <a:avLst/>
            <a:gdLst>
              <a:gd name="connsiteX0" fmla="*/ 207034 w 207034"/>
              <a:gd name="connsiteY0" fmla="*/ 0 h 2562046"/>
              <a:gd name="connsiteX1" fmla="*/ 198407 w 207034"/>
              <a:gd name="connsiteY1" fmla="*/ 43133 h 2562046"/>
              <a:gd name="connsiteX2" fmla="*/ 181154 w 207034"/>
              <a:gd name="connsiteY2" fmla="*/ 94891 h 2562046"/>
              <a:gd name="connsiteX3" fmla="*/ 172528 w 207034"/>
              <a:gd name="connsiteY3" fmla="*/ 224287 h 2562046"/>
              <a:gd name="connsiteX4" fmla="*/ 155275 w 207034"/>
              <a:gd name="connsiteY4" fmla="*/ 370936 h 2562046"/>
              <a:gd name="connsiteX5" fmla="*/ 146649 w 207034"/>
              <a:gd name="connsiteY5" fmla="*/ 603850 h 2562046"/>
              <a:gd name="connsiteX6" fmla="*/ 129396 w 207034"/>
              <a:gd name="connsiteY6" fmla="*/ 672861 h 2562046"/>
              <a:gd name="connsiteX7" fmla="*/ 120769 w 207034"/>
              <a:gd name="connsiteY7" fmla="*/ 715993 h 2562046"/>
              <a:gd name="connsiteX8" fmla="*/ 94890 w 207034"/>
              <a:gd name="connsiteY8" fmla="*/ 802257 h 2562046"/>
              <a:gd name="connsiteX9" fmla="*/ 77637 w 207034"/>
              <a:gd name="connsiteY9" fmla="*/ 871268 h 2562046"/>
              <a:gd name="connsiteX10" fmla="*/ 77637 w 207034"/>
              <a:gd name="connsiteY10" fmla="*/ 1147314 h 2562046"/>
              <a:gd name="connsiteX11" fmla="*/ 94890 w 207034"/>
              <a:gd name="connsiteY11" fmla="*/ 1319842 h 2562046"/>
              <a:gd name="connsiteX12" fmla="*/ 103517 w 207034"/>
              <a:gd name="connsiteY12" fmla="*/ 1492370 h 2562046"/>
              <a:gd name="connsiteX13" fmla="*/ 112143 w 207034"/>
              <a:gd name="connsiteY13" fmla="*/ 1621767 h 2562046"/>
              <a:gd name="connsiteX14" fmla="*/ 94890 w 207034"/>
              <a:gd name="connsiteY14" fmla="*/ 1751163 h 2562046"/>
              <a:gd name="connsiteX15" fmla="*/ 77637 w 207034"/>
              <a:gd name="connsiteY15" fmla="*/ 1820174 h 2562046"/>
              <a:gd name="connsiteX16" fmla="*/ 69011 w 207034"/>
              <a:gd name="connsiteY16" fmla="*/ 1854680 h 2562046"/>
              <a:gd name="connsiteX17" fmla="*/ 51758 w 207034"/>
              <a:gd name="connsiteY17" fmla="*/ 1906438 h 2562046"/>
              <a:gd name="connsiteX18" fmla="*/ 43132 w 207034"/>
              <a:gd name="connsiteY18" fmla="*/ 1932317 h 2562046"/>
              <a:gd name="connsiteX19" fmla="*/ 25879 w 207034"/>
              <a:gd name="connsiteY19" fmla="*/ 1984076 h 2562046"/>
              <a:gd name="connsiteX20" fmla="*/ 17253 w 207034"/>
              <a:gd name="connsiteY20" fmla="*/ 2009955 h 2562046"/>
              <a:gd name="connsiteX21" fmla="*/ 0 w 207034"/>
              <a:gd name="connsiteY21" fmla="*/ 2182484 h 2562046"/>
              <a:gd name="connsiteX22" fmla="*/ 17253 w 207034"/>
              <a:gd name="connsiteY22" fmla="*/ 2311880 h 2562046"/>
              <a:gd name="connsiteX23" fmla="*/ 17253 w 207034"/>
              <a:gd name="connsiteY23" fmla="*/ 2562046 h 2562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207034" h="2562046">
                <a:moveTo>
                  <a:pt x="207034" y="0"/>
                </a:moveTo>
                <a:cubicBezTo>
                  <a:pt x="204158" y="14378"/>
                  <a:pt x="202265" y="28987"/>
                  <a:pt x="198407" y="43133"/>
                </a:cubicBezTo>
                <a:cubicBezTo>
                  <a:pt x="193622" y="60678"/>
                  <a:pt x="181154" y="94891"/>
                  <a:pt x="181154" y="94891"/>
                </a:cubicBezTo>
                <a:cubicBezTo>
                  <a:pt x="178279" y="138023"/>
                  <a:pt x="175975" y="181197"/>
                  <a:pt x="172528" y="224287"/>
                </a:cubicBezTo>
                <a:cubicBezTo>
                  <a:pt x="166719" y="296906"/>
                  <a:pt x="164584" y="305779"/>
                  <a:pt x="155275" y="370936"/>
                </a:cubicBezTo>
                <a:cubicBezTo>
                  <a:pt x="152400" y="448574"/>
                  <a:pt x="153284" y="526443"/>
                  <a:pt x="146649" y="603850"/>
                </a:cubicBezTo>
                <a:cubicBezTo>
                  <a:pt x="144624" y="627475"/>
                  <a:pt x="134047" y="649610"/>
                  <a:pt x="129396" y="672861"/>
                </a:cubicBezTo>
                <a:cubicBezTo>
                  <a:pt x="126520" y="687238"/>
                  <a:pt x="123950" y="701680"/>
                  <a:pt x="120769" y="715993"/>
                </a:cubicBezTo>
                <a:cubicBezTo>
                  <a:pt x="112076" y="755113"/>
                  <a:pt x="109230" y="759237"/>
                  <a:pt x="94890" y="802257"/>
                </a:cubicBezTo>
                <a:cubicBezTo>
                  <a:pt x="87392" y="824752"/>
                  <a:pt x="77637" y="871268"/>
                  <a:pt x="77637" y="871268"/>
                </a:cubicBezTo>
                <a:cubicBezTo>
                  <a:pt x="61113" y="1003471"/>
                  <a:pt x="66055" y="933047"/>
                  <a:pt x="77637" y="1147314"/>
                </a:cubicBezTo>
                <a:cubicBezTo>
                  <a:pt x="82951" y="1245619"/>
                  <a:pt x="83605" y="1240841"/>
                  <a:pt x="94890" y="1319842"/>
                </a:cubicBezTo>
                <a:cubicBezTo>
                  <a:pt x="97766" y="1377351"/>
                  <a:pt x="100232" y="1434883"/>
                  <a:pt x="103517" y="1492370"/>
                </a:cubicBezTo>
                <a:cubicBezTo>
                  <a:pt x="105983" y="1535528"/>
                  <a:pt x="112143" y="1578539"/>
                  <a:pt x="112143" y="1621767"/>
                </a:cubicBezTo>
                <a:cubicBezTo>
                  <a:pt x="112143" y="1641905"/>
                  <a:pt x="100706" y="1724022"/>
                  <a:pt x="94890" y="1751163"/>
                </a:cubicBezTo>
                <a:cubicBezTo>
                  <a:pt x="89922" y="1774348"/>
                  <a:pt x="83388" y="1797170"/>
                  <a:pt x="77637" y="1820174"/>
                </a:cubicBezTo>
                <a:lnTo>
                  <a:pt x="69011" y="1854680"/>
                </a:lnTo>
                <a:cubicBezTo>
                  <a:pt x="64601" y="1872323"/>
                  <a:pt x="57509" y="1889185"/>
                  <a:pt x="51758" y="1906438"/>
                </a:cubicBezTo>
                <a:lnTo>
                  <a:pt x="43132" y="1932317"/>
                </a:lnTo>
                <a:lnTo>
                  <a:pt x="25879" y="1984076"/>
                </a:lnTo>
                <a:lnTo>
                  <a:pt x="17253" y="2009955"/>
                </a:lnTo>
                <a:cubicBezTo>
                  <a:pt x="11395" y="2056813"/>
                  <a:pt x="0" y="2140268"/>
                  <a:pt x="0" y="2182484"/>
                </a:cubicBezTo>
                <a:cubicBezTo>
                  <a:pt x="0" y="2264009"/>
                  <a:pt x="15125" y="2235265"/>
                  <a:pt x="17253" y="2311880"/>
                </a:cubicBezTo>
                <a:cubicBezTo>
                  <a:pt x="19569" y="2395237"/>
                  <a:pt x="17253" y="2478657"/>
                  <a:pt x="17253" y="2562046"/>
                </a:cubicBezTo>
              </a:path>
            </a:pathLst>
          </a:cu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Freeform 76"/>
          <p:cNvSpPr/>
          <p:nvPr/>
        </p:nvSpPr>
        <p:spPr>
          <a:xfrm>
            <a:off x="1397479" y="1876181"/>
            <a:ext cx="1026544" cy="2441276"/>
          </a:xfrm>
          <a:custGeom>
            <a:avLst/>
            <a:gdLst>
              <a:gd name="connsiteX0" fmla="*/ 0 w 1026544"/>
              <a:gd name="connsiteY0" fmla="*/ 0 h 2441276"/>
              <a:gd name="connsiteX1" fmla="*/ 25879 w 1026544"/>
              <a:gd name="connsiteY1" fmla="*/ 112144 h 2441276"/>
              <a:gd name="connsiteX2" fmla="*/ 34506 w 1026544"/>
              <a:gd name="connsiteY2" fmla="*/ 138023 h 2441276"/>
              <a:gd name="connsiteX3" fmla="*/ 43132 w 1026544"/>
              <a:gd name="connsiteY3" fmla="*/ 172528 h 2441276"/>
              <a:gd name="connsiteX4" fmla="*/ 77638 w 1026544"/>
              <a:gd name="connsiteY4" fmla="*/ 250166 h 2441276"/>
              <a:gd name="connsiteX5" fmla="*/ 103517 w 1026544"/>
              <a:gd name="connsiteY5" fmla="*/ 284672 h 2441276"/>
              <a:gd name="connsiteX6" fmla="*/ 112144 w 1026544"/>
              <a:gd name="connsiteY6" fmla="*/ 319177 h 2441276"/>
              <a:gd name="connsiteX7" fmla="*/ 129396 w 1026544"/>
              <a:gd name="connsiteY7" fmla="*/ 370936 h 2441276"/>
              <a:gd name="connsiteX8" fmla="*/ 138023 w 1026544"/>
              <a:gd name="connsiteY8" fmla="*/ 396815 h 2441276"/>
              <a:gd name="connsiteX9" fmla="*/ 155276 w 1026544"/>
              <a:gd name="connsiteY9" fmla="*/ 465827 h 2441276"/>
              <a:gd name="connsiteX10" fmla="*/ 181155 w 1026544"/>
              <a:gd name="connsiteY10" fmla="*/ 577970 h 2441276"/>
              <a:gd name="connsiteX11" fmla="*/ 207034 w 1026544"/>
              <a:gd name="connsiteY11" fmla="*/ 638355 h 2441276"/>
              <a:gd name="connsiteX12" fmla="*/ 258793 w 1026544"/>
              <a:gd name="connsiteY12" fmla="*/ 750498 h 2441276"/>
              <a:gd name="connsiteX13" fmla="*/ 310551 w 1026544"/>
              <a:gd name="connsiteY13" fmla="*/ 897147 h 2441276"/>
              <a:gd name="connsiteX14" fmla="*/ 345057 w 1026544"/>
              <a:gd name="connsiteY14" fmla="*/ 992038 h 2441276"/>
              <a:gd name="connsiteX15" fmla="*/ 362310 w 1026544"/>
              <a:gd name="connsiteY15" fmla="*/ 1086928 h 2441276"/>
              <a:gd name="connsiteX16" fmla="*/ 396815 w 1026544"/>
              <a:gd name="connsiteY16" fmla="*/ 1173193 h 2441276"/>
              <a:gd name="connsiteX17" fmla="*/ 405442 w 1026544"/>
              <a:gd name="connsiteY17" fmla="*/ 1224951 h 2441276"/>
              <a:gd name="connsiteX18" fmla="*/ 431321 w 1026544"/>
              <a:gd name="connsiteY18" fmla="*/ 1250830 h 2441276"/>
              <a:gd name="connsiteX19" fmla="*/ 448574 w 1026544"/>
              <a:gd name="connsiteY19" fmla="*/ 1285336 h 2441276"/>
              <a:gd name="connsiteX20" fmla="*/ 474453 w 1026544"/>
              <a:gd name="connsiteY20" fmla="*/ 1362974 h 2441276"/>
              <a:gd name="connsiteX21" fmla="*/ 491706 w 1026544"/>
              <a:gd name="connsiteY21" fmla="*/ 1388853 h 2441276"/>
              <a:gd name="connsiteX22" fmla="*/ 543464 w 1026544"/>
              <a:gd name="connsiteY22" fmla="*/ 1431985 h 2441276"/>
              <a:gd name="connsiteX23" fmla="*/ 560717 w 1026544"/>
              <a:gd name="connsiteY23" fmla="*/ 1466491 h 2441276"/>
              <a:gd name="connsiteX24" fmla="*/ 612476 w 1026544"/>
              <a:gd name="connsiteY24" fmla="*/ 1500996 h 2441276"/>
              <a:gd name="connsiteX25" fmla="*/ 629729 w 1026544"/>
              <a:gd name="connsiteY25" fmla="*/ 1526876 h 2441276"/>
              <a:gd name="connsiteX26" fmla="*/ 655608 w 1026544"/>
              <a:gd name="connsiteY26" fmla="*/ 1535502 h 2441276"/>
              <a:gd name="connsiteX27" fmla="*/ 690113 w 1026544"/>
              <a:gd name="connsiteY27" fmla="*/ 1587261 h 2441276"/>
              <a:gd name="connsiteX28" fmla="*/ 707366 w 1026544"/>
              <a:gd name="connsiteY28" fmla="*/ 1639019 h 2441276"/>
              <a:gd name="connsiteX29" fmla="*/ 741872 w 1026544"/>
              <a:gd name="connsiteY29" fmla="*/ 1699404 h 2441276"/>
              <a:gd name="connsiteX30" fmla="*/ 750498 w 1026544"/>
              <a:gd name="connsiteY30" fmla="*/ 1725283 h 2441276"/>
              <a:gd name="connsiteX31" fmla="*/ 767751 w 1026544"/>
              <a:gd name="connsiteY31" fmla="*/ 1759789 h 2441276"/>
              <a:gd name="connsiteX32" fmla="*/ 785004 w 1026544"/>
              <a:gd name="connsiteY32" fmla="*/ 1846053 h 2441276"/>
              <a:gd name="connsiteX33" fmla="*/ 793630 w 1026544"/>
              <a:gd name="connsiteY33" fmla="*/ 1880559 h 2441276"/>
              <a:gd name="connsiteX34" fmla="*/ 828136 w 1026544"/>
              <a:gd name="connsiteY34" fmla="*/ 1958196 h 2441276"/>
              <a:gd name="connsiteX35" fmla="*/ 845389 w 1026544"/>
              <a:gd name="connsiteY35" fmla="*/ 2053087 h 2441276"/>
              <a:gd name="connsiteX36" fmla="*/ 862642 w 1026544"/>
              <a:gd name="connsiteY36" fmla="*/ 2087593 h 2441276"/>
              <a:gd name="connsiteX37" fmla="*/ 879895 w 1026544"/>
              <a:gd name="connsiteY37" fmla="*/ 2139351 h 2441276"/>
              <a:gd name="connsiteX38" fmla="*/ 897147 w 1026544"/>
              <a:gd name="connsiteY38" fmla="*/ 2165230 h 2441276"/>
              <a:gd name="connsiteX39" fmla="*/ 914400 w 1026544"/>
              <a:gd name="connsiteY39" fmla="*/ 2216989 h 2441276"/>
              <a:gd name="connsiteX40" fmla="*/ 931653 w 1026544"/>
              <a:gd name="connsiteY40" fmla="*/ 2268747 h 2441276"/>
              <a:gd name="connsiteX41" fmla="*/ 940279 w 1026544"/>
              <a:gd name="connsiteY41" fmla="*/ 2294627 h 2441276"/>
              <a:gd name="connsiteX42" fmla="*/ 966159 w 1026544"/>
              <a:gd name="connsiteY42" fmla="*/ 2380891 h 2441276"/>
              <a:gd name="connsiteX43" fmla="*/ 992038 w 1026544"/>
              <a:gd name="connsiteY43" fmla="*/ 2398144 h 2441276"/>
              <a:gd name="connsiteX44" fmla="*/ 1026544 w 1026544"/>
              <a:gd name="connsiteY44" fmla="*/ 2441276 h 2441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1026544" h="2441276">
                <a:moveTo>
                  <a:pt x="0" y="0"/>
                </a:moveTo>
                <a:cubicBezTo>
                  <a:pt x="2984" y="13427"/>
                  <a:pt x="18355" y="85811"/>
                  <a:pt x="25879" y="112144"/>
                </a:cubicBezTo>
                <a:cubicBezTo>
                  <a:pt x="28377" y="120887"/>
                  <a:pt x="32008" y="129280"/>
                  <a:pt x="34506" y="138023"/>
                </a:cubicBezTo>
                <a:cubicBezTo>
                  <a:pt x="37763" y="149422"/>
                  <a:pt x="39383" y="161281"/>
                  <a:pt x="43132" y="172528"/>
                </a:cubicBezTo>
                <a:cubicBezTo>
                  <a:pt x="48976" y="190060"/>
                  <a:pt x="66900" y="232985"/>
                  <a:pt x="77638" y="250166"/>
                </a:cubicBezTo>
                <a:cubicBezTo>
                  <a:pt x="85258" y="262358"/>
                  <a:pt x="94891" y="273170"/>
                  <a:pt x="103517" y="284672"/>
                </a:cubicBezTo>
                <a:cubicBezTo>
                  <a:pt x="106393" y="296174"/>
                  <a:pt x="108737" y="307821"/>
                  <a:pt x="112144" y="319177"/>
                </a:cubicBezTo>
                <a:cubicBezTo>
                  <a:pt x="117370" y="336596"/>
                  <a:pt x="123645" y="353683"/>
                  <a:pt x="129396" y="370936"/>
                </a:cubicBezTo>
                <a:cubicBezTo>
                  <a:pt x="132271" y="379562"/>
                  <a:pt x="135818" y="387993"/>
                  <a:pt x="138023" y="396815"/>
                </a:cubicBezTo>
                <a:cubicBezTo>
                  <a:pt x="143774" y="419819"/>
                  <a:pt x="149944" y="442722"/>
                  <a:pt x="155276" y="465827"/>
                </a:cubicBezTo>
                <a:cubicBezTo>
                  <a:pt x="165542" y="510314"/>
                  <a:pt x="165214" y="530146"/>
                  <a:pt x="181155" y="577970"/>
                </a:cubicBezTo>
                <a:cubicBezTo>
                  <a:pt x="188080" y="598745"/>
                  <a:pt x="199173" y="617916"/>
                  <a:pt x="207034" y="638355"/>
                </a:cubicBezTo>
                <a:cubicBezTo>
                  <a:pt x="243186" y="732349"/>
                  <a:pt x="200518" y="648518"/>
                  <a:pt x="258793" y="750498"/>
                </a:cubicBezTo>
                <a:cubicBezTo>
                  <a:pt x="299851" y="914728"/>
                  <a:pt x="246189" y="716933"/>
                  <a:pt x="310551" y="897147"/>
                </a:cubicBezTo>
                <a:cubicBezTo>
                  <a:pt x="357086" y="1027445"/>
                  <a:pt x="267726" y="837373"/>
                  <a:pt x="345057" y="992038"/>
                </a:cubicBezTo>
                <a:cubicBezTo>
                  <a:pt x="346507" y="1000737"/>
                  <a:pt x="358289" y="1074864"/>
                  <a:pt x="362310" y="1086928"/>
                </a:cubicBezTo>
                <a:cubicBezTo>
                  <a:pt x="372103" y="1116309"/>
                  <a:pt x="396815" y="1173193"/>
                  <a:pt x="396815" y="1173193"/>
                </a:cubicBezTo>
                <a:cubicBezTo>
                  <a:pt x="399691" y="1190446"/>
                  <a:pt x="398338" y="1208968"/>
                  <a:pt x="405442" y="1224951"/>
                </a:cubicBezTo>
                <a:cubicBezTo>
                  <a:pt x="410397" y="1236099"/>
                  <a:pt x="424230" y="1240903"/>
                  <a:pt x="431321" y="1250830"/>
                </a:cubicBezTo>
                <a:cubicBezTo>
                  <a:pt x="438795" y="1261294"/>
                  <a:pt x="442823" y="1273834"/>
                  <a:pt x="448574" y="1285336"/>
                </a:cubicBezTo>
                <a:cubicBezTo>
                  <a:pt x="457634" y="1330636"/>
                  <a:pt x="452474" y="1324512"/>
                  <a:pt x="474453" y="1362974"/>
                </a:cubicBezTo>
                <a:cubicBezTo>
                  <a:pt x="479597" y="1371976"/>
                  <a:pt x="484375" y="1381522"/>
                  <a:pt x="491706" y="1388853"/>
                </a:cubicBezTo>
                <a:cubicBezTo>
                  <a:pt x="529535" y="1426682"/>
                  <a:pt x="508136" y="1382526"/>
                  <a:pt x="543464" y="1431985"/>
                </a:cubicBezTo>
                <a:cubicBezTo>
                  <a:pt x="550938" y="1442449"/>
                  <a:pt x="551624" y="1457398"/>
                  <a:pt x="560717" y="1466491"/>
                </a:cubicBezTo>
                <a:cubicBezTo>
                  <a:pt x="575379" y="1481153"/>
                  <a:pt x="612476" y="1500996"/>
                  <a:pt x="612476" y="1500996"/>
                </a:cubicBezTo>
                <a:cubicBezTo>
                  <a:pt x="618227" y="1509623"/>
                  <a:pt x="621633" y="1520399"/>
                  <a:pt x="629729" y="1526876"/>
                </a:cubicBezTo>
                <a:cubicBezTo>
                  <a:pt x="636829" y="1532556"/>
                  <a:pt x="649178" y="1529072"/>
                  <a:pt x="655608" y="1535502"/>
                </a:cubicBezTo>
                <a:cubicBezTo>
                  <a:pt x="670270" y="1550164"/>
                  <a:pt x="678611" y="1570008"/>
                  <a:pt x="690113" y="1587261"/>
                </a:cubicBezTo>
                <a:cubicBezTo>
                  <a:pt x="700201" y="1602393"/>
                  <a:pt x="697278" y="1623887"/>
                  <a:pt x="707366" y="1639019"/>
                </a:cubicBezTo>
                <a:cubicBezTo>
                  <a:pt x="724693" y="1665009"/>
                  <a:pt x="728738" y="1668759"/>
                  <a:pt x="741872" y="1699404"/>
                </a:cubicBezTo>
                <a:cubicBezTo>
                  <a:pt x="745454" y="1707762"/>
                  <a:pt x="746916" y="1716925"/>
                  <a:pt x="750498" y="1725283"/>
                </a:cubicBezTo>
                <a:cubicBezTo>
                  <a:pt x="755564" y="1737103"/>
                  <a:pt x="763236" y="1747748"/>
                  <a:pt x="767751" y="1759789"/>
                </a:cubicBezTo>
                <a:cubicBezTo>
                  <a:pt x="776341" y="1782694"/>
                  <a:pt x="780743" y="1824747"/>
                  <a:pt x="785004" y="1846053"/>
                </a:cubicBezTo>
                <a:cubicBezTo>
                  <a:pt x="787329" y="1857679"/>
                  <a:pt x="789467" y="1869458"/>
                  <a:pt x="793630" y="1880559"/>
                </a:cubicBezTo>
                <a:cubicBezTo>
                  <a:pt x="838737" y="2000846"/>
                  <a:pt x="780905" y="1816506"/>
                  <a:pt x="828136" y="1958196"/>
                </a:cubicBezTo>
                <a:cubicBezTo>
                  <a:pt x="851398" y="2027980"/>
                  <a:pt x="818445" y="1954293"/>
                  <a:pt x="845389" y="2053087"/>
                </a:cubicBezTo>
                <a:cubicBezTo>
                  <a:pt x="848773" y="2065494"/>
                  <a:pt x="857866" y="2075653"/>
                  <a:pt x="862642" y="2087593"/>
                </a:cubicBezTo>
                <a:cubicBezTo>
                  <a:pt x="869396" y="2104478"/>
                  <a:pt x="869808" y="2124219"/>
                  <a:pt x="879895" y="2139351"/>
                </a:cubicBezTo>
                <a:cubicBezTo>
                  <a:pt x="885646" y="2147977"/>
                  <a:pt x="892936" y="2155756"/>
                  <a:pt x="897147" y="2165230"/>
                </a:cubicBezTo>
                <a:cubicBezTo>
                  <a:pt x="904533" y="2181849"/>
                  <a:pt x="908649" y="2199736"/>
                  <a:pt x="914400" y="2216989"/>
                </a:cubicBezTo>
                <a:lnTo>
                  <a:pt x="931653" y="2268747"/>
                </a:lnTo>
                <a:cubicBezTo>
                  <a:pt x="934528" y="2277374"/>
                  <a:pt x="938073" y="2285805"/>
                  <a:pt x="940279" y="2294627"/>
                </a:cubicBezTo>
                <a:cubicBezTo>
                  <a:pt x="943732" y="2308439"/>
                  <a:pt x="959860" y="2376692"/>
                  <a:pt x="966159" y="2380891"/>
                </a:cubicBezTo>
                <a:lnTo>
                  <a:pt x="992038" y="2398144"/>
                </a:lnTo>
                <a:cubicBezTo>
                  <a:pt x="1013803" y="2430790"/>
                  <a:pt x="1001960" y="2416692"/>
                  <a:pt x="1026544" y="2441276"/>
                </a:cubicBezTo>
              </a:path>
            </a:pathLst>
          </a:cu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Freeform 77"/>
          <p:cNvSpPr/>
          <p:nvPr/>
        </p:nvSpPr>
        <p:spPr>
          <a:xfrm>
            <a:off x="1196680" y="1902060"/>
            <a:ext cx="1408497" cy="2329132"/>
          </a:xfrm>
          <a:custGeom>
            <a:avLst/>
            <a:gdLst>
              <a:gd name="connsiteX0" fmla="*/ 1408497 w 1408497"/>
              <a:gd name="connsiteY0" fmla="*/ 0 h 2329132"/>
              <a:gd name="connsiteX1" fmla="*/ 1356739 w 1408497"/>
              <a:gd name="connsiteY1" fmla="*/ 69012 h 2329132"/>
              <a:gd name="connsiteX2" fmla="*/ 1348112 w 1408497"/>
              <a:gd name="connsiteY2" fmla="*/ 94891 h 2329132"/>
              <a:gd name="connsiteX3" fmla="*/ 1304980 w 1408497"/>
              <a:gd name="connsiteY3" fmla="*/ 120770 h 2329132"/>
              <a:gd name="connsiteX4" fmla="*/ 1279101 w 1408497"/>
              <a:gd name="connsiteY4" fmla="*/ 155276 h 2329132"/>
              <a:gd name="connsiteX5" fmla="*/ 1253222 w 1408497"/>
              <a:gd name="connsiteY5" fmla="*/ 172529 h 2329132"/>
              <a:gd name="connsiteX6" fmla="*/ 1244595 w 1408497"/>
              <a:gd name="connsiteY6" fmla="*/ 198408 h 2329132"/>
              <a:gd name="connsiteX7" fmla="*/ 1218716 w 1408497"/>
              <a:gd name="connsiteY7" fmla="*/ 224287 h 2329132"/>
              <a:gd name="connsiteX8" fmla="*/ 1210090 w 1408497"/>
              <a:gd name="connsiteY8" fmla="*/ 250166 h 2329132"/>
              <a:gd name="connsiteX9" fmla="*/ 1115199 w 1408497"/>
              <a:gd name="connsiteY9" fmla="*/ 370936 h 2329132"/>
              <a:gd name="connsiteX10" fmla="*/ 1089320 w 1408497"/>
              <a:gd name="connsiteY10" fmla="*/ 405442 h 2329132"/>
              <a:gd name="connsiteX11" fmla="*/ 1046188 w 1408497"/>
              <a:gd name="connsiteY11" fmla="*/ 465827 h 2329132"/>
              <a:gd name="connsiteX12" fmla="*/ 1020309 w 1408497"/>
              <a:gd name="connsiteY12" fmla="*/ 491706 h 2329132"/>
              <a:gd name="connsiteX13" fmla="*/ 959924 w 1408497"/>
              <a:gd name="connsiteY13" fmla="*/ 569344 h 2329132"/>
              <a:gd name="connsiteX14" fmla="*/ 882286 w 1408497"/>
              <a:gd name="connsiteY14" fmla="*/ 629729 h 2329132"/>
              <a:gd name="connsiteX15" fmla="*/ 830528 w 1408497"/>
              <a:gd name="connsiteY15" fmla="*/ 655608 h 2329132"/>
              <a:gd name="connsiteX16" fmla="*/ 787395 w 1408497"/>
              <a:gd name="connsiteY16" fmla="*/ 690114 h 2329132"/>
              <a:gd name="connsiteX17" fmla="*/ 761516 w 1408497"/>
              <a:gd name="connsiteY17" fmla="*/ 715993 h 2329132"/>
              <a:gd name="connsiteX18" fmla="*/ 735637 w 1408497"/>
              <a:gd name="connsiteY18" fmla="*/ 724619 h 2329132"/>
              <a:gd name="connsiteX19" fmla="*/ 683878 w 1408497"/>
              <a:gd name="connsiteY19" fmla="*/ 759125 h 2329132"/>
              <a:gd name="connsiteX20" fmla="*/ 657999 w 1408497"/>
              <a:gd name="connsiteY20" fmla="*/ 785004 h 2329132"/>
              <a:gd name="connsiteX21" fmla="*/ 632120 w 1408497"/>
              <a:gd name="connsiteY21" fmla="*/ 802257 h 2329132"/>
              <a:gd name="connsiteX22" fmla="*/ 597614 w 1408497"/>
              <a:gd name="connsiteY22" fmla="*/ 854015 h 2329132"/>
              <a:gd name="connsiteX23" fmla="*/ 571735 w 1408497"/>
              <a:gd name="connsiteY23" fmla="*/ 888521 h 2329132"/>
              <a:gd name="connsiteX24" fmla="*/ 554482 w 1408497"/>
              <a:gd name="connsiteY24" fmla="*/ 923027 h 2329132"/>
              <a:gd name="connsiteX25" fmla="*/ 537229 w 1408497"/>
              <a:gd name="connsiteY25" fmla="*/ 948906 h 2329132"/>
              <a:gd name="connsiteX26" fmla="*/ 528603 w 1408497"/>
              <a:gd name="connsiteY26" fmla="*/ 1518249 h 2329132"/>
              <a:gd name="connsiteX27" fmla="*/ 519977 w 1408497"/>
              <a:gd name="connsiteY27" fmla="*/ 1552755 h 2329132"/>
              <a:gd name="connsiteX28" fmla="*/ 511350 w 1408497"/>
              <a:gd name="connsiteY28" fmla="*/ 1595887 h 2329132"/>
              <a:gd name="connsiteX29" fmla="*/ 494097 w 1408497"/>
              <a:gd name="connsiteY29" fmla="*/ 1716657 h 2329132"/>
              <a:gd name="connsiteX30" fmla="*/ 485471 w 1408497"/>
              <a:gd name="connsiteY30" fmla="*/ 1785668 h 2329132"/>
              <a:gd name="connsiteX31" fmla="*/ 416460 w 1408497"/>
              <a:gd name="connsiteY31" fmla="*/ 1863306 h 2329132"/>
              <a:gd name="connsiteX32" fmla="*/ 399207 w 1408497"/>
              <a:gd name="connsiteY32" fmla="*/ 1889185 h 2329132"/>
              <a:gd name="connsiteX33" fmla="*/ 373328 w 1408497"/>
              <a:gd name="connsiteY33" fmla="*/ 1906438 h 2329132"/>
              <a:gd name="connsiteX34" fmla="*/ 312943 w 1408497"/>
              <a:gd name="connsiteY34" fmla="*/ 1966823 h 2329132"/>
              <a:gd name="connsiteX35" fmla="*/ 269811 w 1408497"/>
              <a:gd name="connsiteY35" fmla="*/ 1984076 h 2329132"/>
              <a:gd name="connsiteX36" fmla="*/ 243931 w 1408497"/>
              <a:gd name="connsiteY36" fmla="*/ 2001329 h 2329132"/>
              <a:gd name="connsiteX37" fmla="*/ 183546 w 1408497"/>
              <a:gd name="connsiteY37" fmla="*/ 2044461 h 2329132"/>
              <a:gd name="connsiteX38" fmla="*/ 149041 w 1408497"/>
              <a:gd name="connsiteY38" fmla="*/ 2096219 h 2329132"/>
              <a:gd name="connsiteX39" fmla="*/ 140414 w 1408497"/>
              <a:gd name="connsiteY39" fmla="*/ 2122098 h 2329132"/>
              <a:gd name="connsiteX40" fmla="*/ 123162 w 1408497"/>
              <a:gd name="connsiteY40" fmla="*/ 2147978 h 2329132"/>
              <a:gd name="connsiteX41" fmla="*/ 97282 w 1408497"/>
              <a:gd name="connsiteY41" fmla="*/ 2199736 h 2329132"/>
              <a:gd name="connsiteX42" fmla="*/ 88656 w 1408497"/>
              <a:gd name="connsiteY42" fmla="*/ 2225615 h 2329132"/>
              <a:gd name="connsiteX43" fmla="*/ 28271 w 1408497"/>
              <a:gd name="connsiteY43" fmla="*/ 2303253 h 2329132"/>
              <a:gd name="connsiteX44" fmla="*/ 2392 w 1408497"/>
              <a:gd name="connsiteY44" fmla="*/ 2329132 h 2329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1408497" h="2329132">
                <a:moveTo>
                  <a:pt x="1408497" y="0"/>
                </a:moveTo>
                <a:cubicBezTo>
                  <a:pt x="1378561" y="29937"/>
                  <a:pt x="1378177" y="26137"/>
                  <a:pt x="1356739" y="69012"/>
                </a:cubicBezTo>
                <a:cubicBezTo>
                  <a:pt x="1352672" y="77145"/>
                  <a:pt x="1354542" y="88461"/>
                  <a:pt x="1348112" y="94891"/>
                </a:cubicBezTo>
                <a:cubicBezTo>
                  <a:pt x="1336256" y="106747"/>
                  <a:pt x="1319357" y="112144"/>
                  <a:pt x="1304980" y="120770"/>
                </a:cubicBezTo>
                <a:cubicBezTo>
                  <a:pt x="1296354" y="132272"/>
                  <a:pt x="1289267" y="145110"/>
                  <a:pt x="1279101" y="155276"/>
                </a:cubicBezTo>
                <a:cubicBezTo>
                  <a:pt x="1271770" y="162607"/>
                  <a:pt x="1259699" y="164433"/>
                  <a:pt x="1253222" y="172529"/>
                </a:cubicBezTo>
                <a:cubicBezTo>
                  <a:pt x="1247542" y="179629"/>
                  <a:pt x="1249639" y="190842"/>
                  <a:pt x="1244595" y="198408"/>
                </a:cubicBezTo>
                <a:cubicBezTo>
                  <a:pt x="1237828" y="208559"/>
                  <a:pt x="1227342" y="215661"/>
                  <a:pt x="1218716" y="224287"/>
                </a:cubicBezTo>
                <a:cubicBezTo>
                  <a:pt x="1215841" y="232913"/>
                  <a:pt x="1214444" y="242183"/>
                  <a:pt x="1210090" y="250166"/>
                </a:cubicBezTo>
                <a:cubicBezTo>
                  <a:pt x="1169724" y="324171"/>
                  <a:pt x="1172021" y="314115"/>
                  <a:pt x="1115199" y="370936"/>
                </a:cubicBezTo>
                <a:cubicBezTo>
                  <a:pt x="1105033" y="381102"/>
                  <a:pt x="1097677" y="393743"/>
                  <a:pt x="1089320" y="405442"/>
                </a:cubicBezTo>
                <a:cubicBezTo>
                  <a:pt x="1069818" y="432744"/>
                  <a:pt x="1070346" y="437642"/>
                  <a:pt x="1046188" y="465827"/>
                </a:cubicBezTo>
                <a:cubicBezTo>
                  <a:pt x="1038249" y="475090"/>
                  <a:pt x="1028119" y="482334"/>
                  <a:pt x="1020309" y="491706"/>
                </a:cubicBezTo>
                <a:cubicBezTo>
                  <a:pt x="999320" y="516893"/>
                  <a:pt x="980052" y="543465"/>
                  <a:pt x="959924" y="569344"/>
                </a:cubicBezTo>
                <a:cubicBezTo>
                  <a:pt x="951896" y="579666"/>
                  <a:pt x="902987" y="618229"/>
                  <a:pt x="882286" y="629729"/>
                </a:cubicBezTo>
                <a:cubicBezTo>
                  <a:pt x="865424" y="639097"/>
                  <a:pt x="846801" y="645252"/>
                  <a:pt x="830528" y="655608"/>
                </a:cubicBezTo>
                <a:cubicBezTo>
                  <a:pt x="814994" y="665493"/>
                  <a:pt x="801252" y="677989"/>
                  <a:pt x="787395" y="690114"/>
                </a:cubicBezTo>
                <a:cubicBezTo>
                  <a:pt x="778214" y="698147"/>
                  <a:pt x="771667" y="709226"/>
                  <a:pt x="761516" y="715993"/>
                </a:cubicBezTo>
                <a:cubicBezTo>
                  <a:pt x="753950" y="721037"/>
                  <a:pt x="744263" y="721744"/>
                  <a:pt x="735637" y="724619"/>
                </a:cubicBezTo>
                <a:cubicBezTo>
                  <a:pt x="653083" y="807173"/>
                  <a:pt x="758783" y="709188"/>
                  <a:pt x="683878" y="759125"/>
                </a:cubicBezTo>
                <a:cubicBezTo>
                  <a:pt x="673727" y="765892"/>
                  <a:pt x="667371" y="777194"/>
                  <a:pt x="657999" y="785004"/>
                </a:cubicBezTo>
                <a:cubicBezTo>
                  <a:pt x="650034" y="791641"/>
                  <a:pt x="640746" y="796506"/>
                  <a:pt x="632120" y="802257"/>
                </a:cubicBezTo>
                <a:cubicBezTo>
                  <a:pt x="620618" y="819510"/>
                  <a:pt x="609505" y="837028"/>
                  <a:pt x="597614" y="854015"/>
                </a:cubicBezTo>
                <a:cubicBezTo>
                  <a:pt x="589369" y="865793"/>
                  <a:pt x="579355" y="876329"/>
                  <a:pt x="571735" y="888521"/>
                </a:cubicBezTo>
                <a:cubicBezTo>
                  <a:pt x="564919" y="899426"/>
                  <a:pt x="560862" y="911862"/>
                  <a:pt x="554482" y="923027"/>
                </a:cubicBezTo>
                <a:cubicBezTo>
                  <a:pt x="549338" y="932029"/>
                  <a:pt x="542980" y="940280"/>
                  <a:pt x="537229" y="948906"/>
                </a:cubicBezTo>
                <a:cubicBezTo>
                  <a:pt x="534354" y="1138687"/>
                  <a:pt x="534023" y="1328524"/>
                  <a:pt x="528603" y="1518249"/>
                </a:cubicBezTo>
                <a:cubicBezTo>
                  <a:pt x="528264" y="1530100"/>
                  <a:pt x="522549" y="1541181"/>
                  <a:pt x="519977" y="1552755"/>
                </a:cubicBezTo>
                <a:cubicBezTo>
                  <a:pt x="516796" y="1567068"/>
                  <a:pt x="513637" y="1581404"/>
                  <a:pt x="511350" y="1595887"/>
                </a:cubicBezTo>
                <a:cubicBezTo>
                  <a:pt x="505008" y="1636055"/>
                  <a:pt x="499141" y="1676306"/>
                  <a:pt x="494097" y="1716657"/>
                </a:cubicBezTo>
                <a:cubicBezTo>
                  <a:pt x="491222" y="1739661"/>
                  <a:pt x="491571" y="1763302"/>
                  <a:pt x="485471" y="1785668"/>
                </a:cubicBezTo>
                <a:cubicBezTo>
                  <a:pt x="479698" y="1806835"/>
                  <a:pt x="416683" y="1863083"/>
                  <a:pt x="416460" y="1863306"/>
                </a:cubicBezTo>
                <a:cubicBezTo>
                  <a:pt x="409129" y="1870637"/>
                  <a:pt x="406538" y="1881854"/>
                  <a:pt x="399207" y="1889185"/>
                </a:cubicBezTo>
                <a:cubicBezTo>
                  <a:pt x="391876" y="1896516"/>
                  <a:pt x="381034" y="1899502"/>
                  <a:pt x="373328" y="1906438"/>
                </a:cubicBezTo>
                <a:cubicBezTo>
                  <a:pt x="352170" y="1925481"/>
                  <a:pt x="333071" y="1946695"/>
                  <a:pt x="312943" y="1966823"/>
                </a:cubicBezTo>
                <a:cubicBezTo>
                  <a:pt x="301994" y="1977772"/>
                  <a:pt x="283661" y="1977151"/>
                  <a:pt x="269811" y="1984076"/>
                </a:cubicBezTo>
                <a:cubicBezTo>
                  <a:pt x="260538" y="1988713"/>
                  <a:pt x="251896" y="1994692"/>
                  <a:pt x="243931" y="2001329"/>
                </a:cubicBezTo>
                <a:cubicBezTo>
                  <a:pt x="191471" y="2045045"/>
                  <a:pt x="247397" y="2012535"/>
                  <a:pt x="183546" y="2044461"/>
                </a:cubicBezTo>
                <a:lnTo>
                  <a:pt x="149041" y="2096219"/>
                </a:lnTo>
                <a:cubicBezTo>
                  <a:pt x="143997" y="2103785"/>
                  <a:pt x="144480" y="2113965"/>
                  <a:pt x="140414" y="2122098"/>
                </a:cubicBezTo>
                <a:cubicBezTo>
                  <a:pt x="135777" y="2131371"/>
                  <a:pt x="127799" y="2138705"/>
                  <a:pt x="123162" y="2147978"/>
                </a:cubicBezTo>
                <a:cubicBezTo>
                  <a:pt x="87454" y="2219395"/>
                  <a:pt x="146717" y="2125585"/>
                  <a:pt x="97282" y="2199736"/>
                </a:cubicBezTo>
                <a:cubicBezTo>
                  <a:pt x="94407" y="2208362"/>
                  <a:pt x="93072" y="2217666"/>
                  <a:pt x="88656" y="2225615"/>
                </a:cubicBezTo>
                <a:cubicBezTo>
                  <a:pt x="72072" y="2255466"/>
                  <a:pt x="54287" y="2281573"/>
                  <a:pt x="28271" y="2303253"/>
                </a:cubicBezTo>
                <a:cubicBezTo>
                  <a:pt x="0" y="2326813"/>
                  <a:pt x="2392" y="2308832"/>
                  <a:pt x="2392" y="2329132"/>
                </a:cubicBezTo>
              </a:path>
            </a:pathLst>
          </a:cu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Freeform 78"/>
          <p:cNvSpPr/>
          <p:nvPr/>
        </p:nvSpPr>
        <p:spPr>
          <a:xfrm>
            <a:off x="810883" y="2264370"/>
            <a:ext cx="2320506" cy="1699404"/>
          </a:xfrm>
          <a:custGeom>
            <a:avLst/>
            <a:gdLst>
              <a:gd name="connsiteX0" fmla="*/ 0 w 2320506"/>
              <a:gd name="connsiteY0" fmla="*/ 1699404 h 1699404"/>
              <a:gd name="connsiteX1" fmla="*/ 120770 w 2320506"/>
              <a:gd name="connsiteY1" fmla="*/ 1673524 h 1699404"/>
              <a:gd name="connsiteX2" fmla="*/ 181155 w 2320506"/>
              <a:gd name="connsiteY2" fmla="*/ 1630392 h 1699404"/>
              <a:gd name="connsiteX3" fmla="*/ 232913 w 2320506"/>
              <a:gd name="connsiteY3" fmla="*/ 1578634 h 1699404"/>
              <a:gd name="connsiteX4" fmla="*/ 267419 w 2320506"/>
              <a:gd name="connsiteY4" fmla="*/ 1544128 h 1699404"/>
              <a:gd name="connsiteX5" fmla="*/ 293298 w 2320506"/>
              <a:gd name="connsiteY5" fmla="*/ 1518249 h 1699404"/>
              <a:gd name="connsiteX6" fmla="*/ 327804 w 2320506"/>
              <a:gd name="connsiteY6" fmla="*/ 1475117 h 1699404"/>
              <a:gd name="connsiteX7" fmla="*/ 422694 w 2320506"/>
              <a:gd name="connsiteY7" fmla="*/ 1423358 h 1699404"/>
              <a:gd name="connsiteX8" fmla="*/ 448574 w 2320506"/>
              <a:gd name="connsiteY8" fmla="*/ 1397479 h 1699404"/>
              <a:gd name="connsiteX9" fmla="*/ 500332 w 2320506"/>
              <a:gd name="connsiteY9" fmla="*/ 1362973 h 1699404"/>
              <a:gd name="connsiteX10" fmla="*/ 560717 w 2320506"/>
              <a:gd name="connsiteY10" fmla="*/ 1302588 h 1699404"/>
              <a:gd name="connsiteX11" fmla="*/ 586596 w 2320506"/>
              <a:gd name="connsiteY11" fmla="*/ 1268083 h 1699404"/>
              <a:gd name="connsiteX12" fmla="*/ 646981 w 2320506"/>
              <a:gd name="connsiteY12" fmla="*/ 1207698 h 1699404"/>
              <a:gd name="connsiteX13" fmla="*/ 681487 w 2320506"/>
              <a:gd name="connsiteY13" fmla="*/ 1173192 h 1699404"/>
              <a:gd name="connsiteX14" fmla="*/ 750498 w 2320506"/>
              <a:gd name="connsiteY14" fmla="*/ 1086928 h 1699404"/>
              <a:gd name="connsiteX15" fmla="*/ 776377 w 2320506"/>
              <a:gd name="connsiteY15" fmla="*/ 1017917 h 1699404"/>
              <a:gd name="connsiteX16" fmla="*/ 793630 w 2320506"/>
              <a:gd name="connsiteY16" fmla="*/ 992038 h 1699404"/>
              <a:gd name="connsiteX17" fmla="*/ 819509 w 2320506"/>
              <a:gd name="connsiteY17" fmla="*/ 957532 h 1699404"/>
              <a:gd name="connsiteX18" fmla="*/ 854015 w 2320506"/>
              <a:gd name="connsiteY18" fmla="*/ 888521 h 1699404"/>
              <a:gd name="connsiteX19" fmla="*/ 914400 w 2320506"/>
              <a:gd name="connsiteY19" fmla="*/ 802256 h 1699404"/>
              <a:gd name="connsiteX20" fmla="*/ 923026 w 2320506"/>
              <a:gd name="connsiteY20" fmla="*/ 767751 h 1699404"/>
              <a:gd name="connsiteX21" fmla="*/ 948906 w 2320506"/>
              <a:gd name="connsiteY21" fmla="*/ 741872 h 1699404"/>
              <a:gd name="connsiteX22" fmla="*/ 983411 w 2320506"/>
              <a:gd name="connsiteY22" fmla="*/ 690113 h 1699404"/>
              <a:gd name="connsiteX23" fmla="*/ 992038 w 2320506"/>
              <a:gd name="connsiteY23" fmla="*/ 664234 h 1699404"/>
              <a:gd name="connsiteX24" fmla="*/ 1017917 w 2320506"/>
              <a:gd name="connsiteY24" fmla="*/ 655607 h 1699404"/>
              <a:gd name="connsiteX25" fmla="*/ 1095555 w 2320506"/>
              <a:gd name="connsiteY25" fmla="*/ 569343 h 1699404"/>
              <a:gd name="connsiteX26" fmla="*/ 1164566 w 2320506"/>
              <a:gd name="connsiteY26" fmla="*/ 500332 h 1699404"/>
              <a:gd name="connsiteX27" fmla="*/ 1190445 w 2320506"/>
              <a:gd name="connsiteY27" fmla="*/ 474453 h 1699404"/>
              <a:gd name="connsiteX28" fmla="*/ 1233577 w 2320506"/>
              <a:gd name="connsiteY28" fmla="*/ 465826 h 1699404"/>
              <a:gd name="connsiteX29" fmla="*/ 1276709 w 2320506"/>
              <a:gd name="connsiteY29" fmla="*/ 439947 h 1699404"/>
              <a:gd name="connsiteX30" fmla="*/ 1311215 w 2320506"/>
              <a:gd name="connsiteY30" fmla="*/ 431321 h 1699404"/>
              <a:gd name="connsiteX31" fmla="*/ 1345721 w 2320506"/>
              <a:gd name="connsiteY31" fmla="*/ 405441 h 1699404"/>
              <a:gd name="connsiteX32" fmla="*/ 1397479 w 2320506"/>
              <a:gd name="connsiteY32" fmla="*/ 370936 h 1699404"/>
              <a:gd name="connsiteX33" fmla="*/ 1423359 w 2320506"/>
              <a:gd name="connsiteY33" fmla="*/ 353683 h 1699404"/>
              <a:gd name="connsiteX34" fmla="*/ 1483743 w 2320506"/>
              <a:gd name="connsiteY34" fmla="*/ 336430 h 1699404"/>
              <a:gd name="connsiteX35" fmla="*/ 1509623 w 2320506"/>
              <a:gd name="connsiteY35" fmla="*/ 319177 h 1699404"/>
              <a:gd name="connsiteX36" fmla="*/ 1535502 w 2320506"/>
              <a:gd name="connsiteY36" fmla="*/ 310551 h 1699404"/>
              <a:gd name="connsiteX37" fmla="*/ 1828800 w 2320506"/>
              <a:gd name="connsiteY37" fmla="*/ 301924 h 1699404"/>
              <a:gd name="connsiteX38" fmla="*/ 1871932 w 2320506"/>
              <a:gd name="connsiteY38" fmla="*/ 284672 h 1699404"/>
              <a:gd name="connsiteX39" fmla="*/ 1923691 w 2320506"/>
              <a:gd name="connsiteY39" fmla="*/ 267419 h 1699404"/>
              <a:gd name="connsiteX40" fmla="*/ 1949570 w 2320506"/>
              <a:gd name="connsiteY40" fmla="*/ 241539 h 1699404"/>
              <a:gd name="connsiteX41" fmla="*/ 1984075 w 2320506"/>
              <a:gd name="connsiteY41" fmla="*/ 215660 h 1699404"/>
              <a:gd name="connsiteX42" fmla="*/ 1992702 w 2320506"/>
              <a:gd name="connsiteY42" fmla="*/ 189781 h 1699404"/>
              <a:gd name="connsiteX43" fmla="*/ 2027208 w 2320506"/>
              <a:gd name="connsiteY43" fmla="*/ 163902 h 1699404"/>
              <a:gd name="connsiteX44" fmla="*/ 2078966 w 2320506"/>
              <a:gd name="connsiteY44" fmla="*/ 94890 h 1699404"/>
              <a:gd name="connsiteX45" fmla="*/ 2130725 w 2320506"/>
              <a:gd name="connsiteY45" fmla="*/ 43132 h 1699404"/>
              <a:gd name="connsiteX46" fmla="*/ 2182483 w 2320506"/>
              <a:gd name="connsiteY46" fmla="*/ 25879 h 1699404"/>
              <a:gd name="connsiteX47" fmla="*/ 2260121 w 2320506"/>
              <a:gd name="connsiteY47" fmla="*/ 8626 h 1699404"/>
              <a:gd name="connsiteX48" fmla="*/ 2320506 w 2320506"/>
              <a:gd name="connsiteY48" fmla="*/ 0 h 1699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2320506" h="1699404">
                <a:moveTo>
                  <a:pt x="0" y="1699404"/>
                </a:moveTo>
                <a:cubicBezTo>
                  <a:pt x="29202" y="1695753"/>
                  <a:pt x="92403" y="1692434"/>
                  <a:pt x="120770" y="1673524"/>
                </a:cubicBezTo>
                <a:cubicBezTo>
                  <a:pt x="138776" y="1661521"/>
                  <a:pt x="165864" y="1644154"/>
                  <a:pt x="181155" y="1630392"/>
                </a:cubicBezTo>
                <a:cubicBezTo>
                  <a:pt x="199291" y="1614070"/>
                  <a:pt x="215660" y="1595887"/>
                  <a:pt x="232913" y="1578634"/>
                </a:cubicBezTo>
                <a:lnTo>
                  <a:pt x="267419" y="1544128"/>
                </a:lnTo>
                <a:cubicBezTo>
                  <a:pt x="276045" y="1535502"/>
                  <a:pt x="285677" y="1527775"/>
                  <a:pt x="293298" y="1518249"/>
                </a:cubicBezTo>
                <a:cubicBezTo>
                  <a:pt x="304800" y="1503872"/>
                  <a:pt x="314118" y="1487434"/>
                  <a:pt x="327804" y="1475117"/>
                </a:cubicBezTo>
                <a:cubicBezTo>
                  <a:pt x="362281" y="1444088"/>
                  <a:pt x="382837" y="1439301"/>
                  <a:pt x="422694" y="1423358"/>
                </a:cubicBezTo>
                <a:cubicBezTo>
                  <a:pt x="431321" y="1414732"/>
                  <a:pt x="438944" y="1404969"/>
                  <a:pt x="448574" y="1397479"/>
                </a:cubicBezTo>
                <a:cubicBezTo>
                  <a:pt x="464941" y="1384749"/>
                  <a:pt x="485670" y="1377635"/>
                  <a:pt x="500332" y="1362973"/>
                </a:cubicBezTo>
                <a:cubicBezTo>
                  <a:pt x="520460" y="1342845"/>
                  <a:pt x="543637" y="1325361"/>
                  <a:pt x="560717" y="1302588"/>
                </a:cubicBezTo>
                <a:cubicBezTo>
                  <a:pt x="569343" y="1291086"/>
                  <a:pt x="576925" y="1278721"/>
                  <a:pt x="586596" y="1268083"/>
                </a:cubicBezTo>
                <a:cubicBezTo>
                  <a:pt x="605744" y="1247020"/>
                  <a:pt x="626853" y="1227826"/>
                  <a:pt x="646981" y="1207698"/>
                </a:cubicBezTo>
                <a:cubicBezTo>
                  <a:pt x="658483" y="1196196"/>
                  <a:pt x="671326" y="1185894"/>
                  <a:pt x="681487" y="1173192"/>
                </a:cubicBezTo>
                <a:lnTo>
                  <a:pt x="750498" y="1086928"/>
                </a:lnTo>
                <a:cubicBezTo>
                  <a:pt x="759933" y="1049191"/>
                  <a:pt x="756330" y="1053000"/>
                  <a:pt x="776377" y="1017917"/>
                </a:cubicBezTo>
                <a:cubicBezTo>
                  <a:pt x="781521" y="1008915"/>
                  <a:pt x="787604" y="1000474"/>
                  <a:pt x="793630" y="992038"/>
                </a:cubicBezTo>
                <a:cubicBezTo>
                  <a:pt x="801987" y="980339"/>
                  <a:pt x="812265" y="969951"/>
                  <a:pt x="819509" y="957532"/>
                </a:cubicBezTo>
                <a:cubicBezTo>
                  <a:pt x="832468" y="935317"/>
                  <a:pt x="839749" y="909920"/>
                  <a:pt x="854015" y="888521"/>
                </a:cubicBezTo>
                <a:cubicBezTo>
                  <a:pt x="896496" y="824799"/>
                  <a:pt x="876080" y="853351"/>
                  <a:pt x="914400" y="802256"/>
                </a:cubicBezTo>
                <a:cubicBezTo>
                  <a:pt x="917275" y="790754"/>
                  <a:pt x="917144" y="778045"/>
                  <a:pt x="923026" y="767751"/>
                </a:cubicBezTo>
                <a:cubicBezTo>
                  <a:pt x="929079" y="757159"/>
                  <a:pt x="941416" y="751502"/>
                  <a:pt x="948906" y="741872"/>
                </a:cubicBezTo>
                <a:cubicBezTo>
                  <a:pt x="961636" y="725505"/>
                  <a:pt x="971909" y="707366"/>
                  <a:pt x="983411" y="690113"/>
                </a:cubicBezTo>
                <a:cubicBezTo>
                  <a:pt x="988455" y="682547"/>
                  <a:pt x="985608" y="670664"/>
                  <a:pt x="992038" y="664234"/>
                </a:cubicBezTo>
                <a:cubicBezTo>
                  <a:pt x="998468" y="657804"/>
                  <a:pt x="1009291" y="658483"/>
                  <a:pt x="1017917" y="655607"/>
                </a:cubicBezTo>
                <a:cubicBezTo>
                  <a:pt x="1075896" y="578302"/>
                  <a:pt x="1045750" y="602546"/>
                  <a:pt x="1095555" y="569343"/>
                </a:cubicBezTo>
                <a:cubicBezTo>
                  <a:pt x="1139427" y="510848"/>
                  <a:pt x="1101312" y="555679"/>
                  <a:pt x="1164566" y="500332"/>
                </a:cubicBezTo>
                <a:cubicBezTo>
                  <a:pt x="1173747" y="492299"/>
                  <a:pt x="1179533" y="479909"/>
                  <a:pt x="1190445" y="474453"/>
                </a:cubicBezTo>
                <a:cubicBezTo>
                  <a:pt x="1203559" y="467896"/>
                  <a:pt x="1219200" y="468702"/>
                  <a:pt x="1233577" y="465826"/>
                </a:cubicBezTo>
                <a:cubicBezTo>
                  <a:pt x="1247954" y="457200"/>
                  <a:pt x="1261387" y="446756"/>
                  <a:pt x="1276709" y="439947"/>
                </a:cubicBezTo>
                <a:cubicBezTo>
                  <a:pt x="1287543" y="435132"/>
                  <a:pt x="1300611" y="436623"/>
                  <a:pt x="1311215" y="431321"/>
                </a:cubicBezTo>
                <a:cubicBezTo>
                  <a:pt x="1324075" y="424891"/>
                  <a:pt x="1333942" y="413686"/>
                  <a:pt x="1345721" y="405441"/>
                </a:cubicBezTo>
                <a:cubicBezTo>
                  <a:pt x="1362708" y="393550"/>
                  <a:pt x="1380226" y="382438"/>
                  <a:pt x="1397479" y="370936"/>
                </a:cubicBezTo>
                <a:cubicBezTo>
                  <a:pt x="1406106" y="365185"/>
                  <a:pt x="1413301" y="356198"/>
                  <a:pt x="1423359" y="353683"/>
                </a:cubicBezTo>
                <a:cubicBezTo>
                  <a:pt x="1466685" y="342850"/>
                  <a:pt x="1446617" y="348805"/>
                  <a:pt x="1483743" y="336430"/>
                </a:cubicBezTo>
                <a:cubicBezTo>
                  <a:pt x="1492370" y="330679"/>
                  <a:pt x="1500350" y="323814"/>
                  <a:pt x="1509623" y="319177"/>
                </a:cubicBezTo>
                <a:cubicBezTo>
                  <a:pt x="1517756" y="315111"/>
                  <a:pt x="1526422" y="311042"/>
                  <a:pt x="1535502" y="310551"/>
                </a:cubicBezTo>
                <a:cubicBezTo>
                  <a:pt x="1633168" y="305272"/>
                  <a:pt x="1731034" y="304800"/>
                  <a:pt x="1828800" y="301924"/>
                </a:cubicBezTo>
                <a:cubicBezTo>
                  <a:pt x="1843177" y="296173"/>
                  <a:pt x="1857379" y="289964"/>
                  <a:pt x="1871932" y="284672"/>
                </a:cubicBezTo>
                <a:cubicBezTo>
                  <a:pt x="1889023" y="278457"/>
                  <a:pt x="1923691" y="267419"/>
                  <a:pt x="1923691" y="267419"/>
                </a:cubicBezTo>
                <a:cubicBezTo>
                  <a:pt x="1932317" y="258792"/>
                  <a:pt x="1940307" y="249479"/>
                  <a:pt x="1949570" y="241539"/>
                </a:cubicBezTo>
                <a:cubicBezTo>
                  <a:pt x="1960486" y="232182"/>
                  <a:pt x="1974871" y="226705"/>
                  <a:pt x="1984075" y="215660"/>
                </a:cubicBezTo>
                <a:cubicBezTo>
                  <a:pt x="1989896" y="208675"/>
                  <a:pt x="1986881" y="196766"/>
                  <a:pt x="1992702" y="189781"/>
                </a:cubicBezTo>
                <a:cubicBezTo>
                  <a:pt x="2001906" y="178736"/>
                  <a:pt x="2017537" y="174540"/>
                  <a:pt x="2027208" y="163902"/>
                </a:cubicBezTo>
                <a:cubicBezTo>
                  <a:pt x="2046551" y="142625"/>
                  <a:pt x="2061713" y="117894"/>
                  <a:pt x="2078966" y="94890"/>
                </a:cubicBezTo>
                <a:cubicBezTo>
                  <a:pt x="2097947" y="69582"/>
                  <a:pt x="2102343" y="55746"/>
                  <a:pt x="2130725" y="43132"/>
                </a:cubicBezTo>
                <a:cubicBezTo>
                  <a:pt x="2147344" y="35746"/>
                  <a:pt x="2165230" y="31630"/>
                  <a:pt x="2182483" y="25879"/>
                </a:cubicBezTo>
                <a:cubicBezTo>
                  <a:pt x="2222696" y="12475"/>
                  <a:pt x="2203739" y="17300"/>
                  <a:pt x="2260121" y="8626"/>
                </a:cubicBezTo>
                <a:cubicBezTo>
                  <a:pt x="2280217" y="5534"/>
                  <a:pt x="2320506" y="0"/>
                  <a:pt x="2320506" y="0"/>
                </a:cubicBezTo>
              </a:path>
            </a:pathLst>
          </a:cu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Freeform 79"/>
          <p:cNvSpPr/>
          <p:nvPr/>
        </p:nvSpPr>
        <p:spPr>
          <a:xfrm>
            <a:off x="950258" y="2174002"/>
            <a:ext cx="1853327" cy="1962300"/>
          </a:xfrm>
          <a:custGeom>
            <a:avLst/>
            <a:gdLst>
              <a:gd name="connsiteX0" fmla="*/ 7274 w 1853327"/>
              <a:gd name="connsiteY0" fmla="*/ 12730 h 1962300"/>
              <a:gd name="connsiteX1" fmla="*/ 41780 w 1853327"/>
              <a:gd name="connsiteY1" fmla="*/ 73115 h 1962300"/>
              <a:gd name="connsiteX2" fmla="*/ 50406 w 1853327"/>
              <a:gd name="connsiteY2" fmla="*/ 98994 h 1962300"/>
              <a:gd name="connsiteX3" fmla="*/ 76285 w 1853327"/>
              <a:gd name="connsiteY3" fmla="*/ 124873 h 1962300"/>
              <a:gd name="connsiteX4" fmla="*/ 93538 w 1853327"/>
              <a:gd name="connsiteY4" fmla="*/ 159379 h 1962300"/>
              <a:gd name="connsiteX5" fmla="*/ 119417 w 1853327"/>
              <a:gd name="connsiteY5" fmla="*/ 185258 h 1962300"/>
              <a:gd name="connsiteX6" fmla="*/ 153923 w 1853327"/>
              <a:gd name="connsiteY6" fmla="*/ 237017 h 1962300"/>
              <a:gd name="connsiteX7" fmla="*/ 179802 w 1853327"/>
              <a:gd name="connsiteY7" fmla="*/ 280149 h 1962300"/>
              <a:gd name="connsiteX8" fmla="*/ 205682 w 1853327"/>
              <a:gd name="connsiteY8" fmla="*/ 297402 h 1962300"/>
              <a:gd name="connsiteX9" fmla="*/ 240187 w 1853327"/>
              <a:gd name="connsiteY9" fmla="*/ 331907 h 1962300"/>
              <a:gd name="connsiteX10" fmla="*/ 248814 w 1853327"/>
              <a:gd name="connsiteY10" fmla="*/ 357787 h 1962300"/>
              <a:gd name="connsiteX11" fmla="*/ 274693 w 1853327"/>
              <a:gd name="connsiteY11" fmla="*/ 375040 h 1962300"/>
              <a:gd name="connsiteX12" fmla="*/ 326451 w 1853327"/>
              <a:gd name="connsiteY12" fmla="*/ 409545 h 1962300"/>
              <a:gd name="connsiteX13" fmla="*/ 386836 w 1853327"/>
              <a:gd name="connsiteY13" fmla="*/ 452677 h 1962300"/>
              <a:gd name="connsiteX14" fmla="*/ 421342 w 1853327"/>
              <a:gd name="connsiteY14" fmla="*/ 469930 h 1962300"/>
              <a:gd name="connsiteX15" fmla="*/ 473100 w 1853327"/>
              <a:gd name="connsiteY15" fmla="*/ 530315 h 1962300"/>
              <a:gd name="connsiteX16" fmla="*/ 498980 w 1853327"/>
              <a:gd name="connsiteY16" fmla="*/ 547568 h 1962300"/>
              <a:gd name="connsiteX17" fmla="*/ 576617 w 1853327"/>
              <a:gd name="connsiteY17" fmla="*/ 599326 h 1962300"/>
              <a:gd name="connsiteX18" fmla="*/ 602497 w 1853327"/>
              <a:gd name="connsiteY18" fmla="*/ 616579 h 1962300"/>
              <a:gd name="connsiteX19" fmla="*/ 637002 w 1853327"/>
              <a:gd name="connsiteY19" fmla="*/ 625206 h 1962300"/>
              <a:gd name="connsiteX20" fmla="*/ 697387 w 1853327"/>
              <a:gd name="connsiteY20" fmla="*/ 668338 h 1962300"/>
              <a:gd name="connsiteX21" fmla="*/ 731893 w 1853327"/>
              <a:gd name="connsiteY21" fmla="*/ 694217 h 1962300"/>
              <a:gd name="connsiteX22" fmla="*/ 818157 w 1853327"/>
              <a:gd name="connsiteY22" fmla="*/ 728723 h 1962300"/>
              <a:gd name="connsiteX23" fmla="*/ 861289 w 1853327"/>
              <a:gd name="connsiteY23" fmla="*/ 745975 h 1962300"/>
              <a:gd name="connsiteX24" fmla="*/ 895795 w 1853327"/>
              <a:gd name="connsiteY24" fmla="*/ 763228 h 1962300"/>
              <a:gd name="connsiteX25" fmla="*/ 947553 w 1853327"/>
              <a:gd name="connsiteY25" fmla="*/ 797734 h 1962300"/>
              <a:gd name="connsiteX26" fmla="*/ 956180 w 1853327"/>
              <a:gd name="connsiteY26" fmla="*/ 823613 h 1962300"/>
              <a:gd name="connsiteX27" fmla="*/ 1025191 w 1853327"/>
              <a:gd name="connsiteY27" fmla="*/ 909877 h 1962300"/>
              <a:gd name="connsiteX28" fmla="*/ 1154587 w 1853327"/>
              <a:gd name="connsiteY28" fmla="*/ 987515 h 1962300"/>
              <a:gd name="connsiteX29" fmla="*/ 1223599 w 1853327"/>
              <a:gd name="connsiteY29" fmla="*/ 1030647 h 1962300"/>
              <a:gd name="connsiteX30" fmla="*/ 1266731 w 1853327"/>
              <a:gd name="connsiteY30" fmla="*/ 1047900 h 1962300"/>
              <a:gd name="connsiteX31" fmla="*/ 1335742 w 1853327"/>
              <a:gd name="connsiteY31" fmla="*/ 1108285 h 1962300"/>
              <a:gd name="connsiteX32" fmla="*/ 1404753 w 1853327"/>
              <a:gd name="connsiteY32" fmla="*/ 1160043 h 1962300"/>
              <a:gd name="connsiteX33" fmla="*/ 1413380 w 1853327"/>
              <a:gd name="connsiteY33" fmla="*/ 1185923 h 1962300"/>
              <a:gd name="connsiteX34" fmla="*/ 1430633 w 1853327"/>
              <a:gd name="connsiteY34" fmla="*/ 1220428 h 1962300"/>
              <a:gd name="connsiteX35" fmla="*/ 1456512 w 1853327"/>
              <a:gd name="connsiteY35" fmla="*/ 1280813 h 1962300"/>
              <a:gd name="connsiteX36" fmla="*/ 1465138 w 1853327"/>
              <a:gd name="connsiteY36" fmla="*/ 1323945 h 1962300"/>
              <a:gd name="connsiteX37" fmla="*/ 1473765 w 1853327"/>
              <a:gd name="connsiteY37" fmla="*/ 1375704 h 1962300"/>
              <a:gd name="connsiteX38" fmla="*/ 1516897 w 1853327"/>
              <a:gd name="connsiteY38" fmla="*/ 1444715 h 1962300"/>
              <a:gd name="connsiteX39" fmla="*/ 1560029 w 1853327"/>
              <a:gd name="connsiteY39" fmla="*/ 1530979 h 1962300"/>
              <a:gd name="connsiteX40" fmla="*/ 1568655 w 1853327"/>
              <a:gd name="connsiteY40" fmla="*/ 1556858 h 1962300"/>
              <a:gd name="connsiteX41" fmla="*/ 1585908 w 1853327"/>
              <a:gd name="connsiteY41" fmla="*/ 1582738 h 1962300"/>
              <a:gd name="connsiteX42" fmla="*/ 1594534 w 1853327"/>
              <a:gd name="connsiteY42" fmla="*/ 1617243 h 1962300"/>
              <a:gd name="connsiteX43" fmla="*/ 1611787 w 1853327"/>
              <a:gd name="connsiteY43" fmla="*/ 1669002 h 1962300"/>
              <a:gd name="connsiteX44" fmla="*/ 1629040 w 1853327"/>
              <a:gd name="connsiteY44" fmla="*/ 1755266 h 1962300"/>
              <a:gd name="connsiteX45" fmla="*/ 1637667 w 1853327"/>
              <a:gd name="connsiteY45" fmla="*/ 1781145 h 1962300"/>
              <a:gd name="connsiteX46" fmla="*/ 1654919 w 1853327"/>
              <a:gd name="connsiteY46" fmla="*/ 1807024 h 1962300"/>
              <a:gd name="connsiteX47" fmla="*/ 1663546 w 1853327"/>
              <a:gd name="connsiteY47" fmla="*/ 1832904 h 1962300"/>
              <a:gd name="connsiteX48" fmla="*/ 1715304 w 1853327"/>
              <a:gd name="connsiteY48" fmla="*/ 1858783 h 1962300"/>
              <a:gd name="connsiteX49" fmla="*/ 1792942 w 1853327"/>
              <a:gd name="connsiteY49" fmla="*/ 1901915 h 1962300"/>
              <a:gd name="connsiteX50" fmla="*/ 1818821 w 1853327"/>
              <a:gd name="connsiteY50" fmla="*/ 1919168 h 1962300"/>
              <a:gd name="connsiteX51" fmla="*/ 1836074 w 1853327"/>
              <a:gd name="connsiteY51" fmla="*/ 1945047 h 1962300"/>
              <a:gd name="connsiteX52" fmla="*/ 1853327 w 1853327"/>
              <a:gd name="connsiteY52" fmla="*/ 1962300 h 1962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1853327" h="1962300">
                <a:moveTo>
                  <a:pt x="7274" y="12730"/>
                </a:moveTo>
                <a:cubicBezTo>
                  <a:pt x="27052" y="72066"/>
                  <a:pt x="0" y="0"/>
                  <a:pt x="41780" y="73115"/>
                </a:cubicBezTo>
                <a:cubicBezTo>
                  <a:pt x="46291" y="81010"/>
                  <a:pt x="45362" y="91428"/>
                  <a:pt x="50406" y="98994"/>
                </a:cubicBezTo>
                <a:cubicBezTo>
                  <a:pt x="57173" y="109145"/>
                  <a:pt x="69194" y="114946"/>
                  <a:pt x="76285" y="124873"/>
                </a:cubicBezTo>
                <a:cubicBezTo>
                  <a:pt x="83759" y="135337"/>
                  <a:pt x="86064" y="148915"/>
                  <a:pt x="93538" y="159379"/>
                </a:cubicBezTo>
                <a:cubicBezTo>
                  <a:pt x="100629" y="169306"/>
                  <a:pt x="111927" y="175628"/>
                  <a:pt x="119417" y="185258"/>
                </a:cubicBezTo>
                <a:cubicBezTo>
                  <a:pt x="132147" y="201626"/>
                  <a:pt x="142421" y="219764"/>
                  <a:pt x="153923" y="237017"/>
                </a:cubicBezTo>
                <a:cubicBezTo>
                  <a:pt x="163223" y="250968"/>
                  <a:pt x="168890" y="267419"/>
                  <a:pt x="179802" y="280149"/>
                </a:cubicBezTo>
                <a:cubicBezTo>
                  <a:pt x="186549" y="288021"/>
                  <a:pt x="197810" y="290655"/>
                  <a:pt x="205682" y="297402"/>
                </a:cubicBezTo>
                <a:cubicBezTo>
                  <a:pt x="218032" y="307988"/>
                  <a:pt x="228685" y="320405"/>
                  <a:pt x="240187" y="331907"/>
                </a:cubicBezTo>
                <a:cubicBezTo>
                  <a:pt x="243063" y="340534"/>
                  <a:pt x="243133" y="350686"/>
                  <a:pt x="248814" y="357787"/>
                </a:cubicBezTo>
                <a:cubicBezTo>
                  <a:pt x="255291" y="365883"/>
                  <a:pt x="266728" y="368403"/>
                  <a:pt x="274693" y="375040"/>
                </a:cubicBezTo>
                <a:cubicBezTo>
                  <a:pt x="317770" y="410938"/>
                  <a:pt x="280972" y="394386"/>
                  <a:pt x="326451" y="409545"/>
                </a:cubicBezTo>
                <a:cubicBezTo>
                  <a:pt x="341258" y="420650"/>
                  <a:pt x="369180" y="442588"/>
                  <a:pt x="386836" y="452677"/>
                </a:cubicBezTo>
                <a:cubicBezTo>
                  <a:pt x="398001" y="459057"/>
                  <a:pt x="410878" y="462456"/>
                  <a:pt x="421342" y="469930"/>
                </a:cubicBezTo>
                <a:cubicBezTo>
                  <a:pt x="454209" y="493406"/>
                  <a:pt x="443647" y="500862"/>
                  <a:pt x="473100" y="530315"/>
                </a:cubicBezTo>
                <a:cubicBezTo>
                  <a:pt x="480431" y="537646"/>
                  <a:pt x="490686" y="541347"/>
                  <a:pt x="498980" y="547568"/>
                </a:cubicBezTo>
                <a:cubicBezTo>
                  <a:pt x="596236" y="620509"/>
                  <a:pt x="494856" y="552605"/>
                  <a:pt x="576617" y="599326"/>
                </a:cubicBezTo>
                <a:cubicBezTo>
                  <a:pt x="585619" y="604470"/>
                  <a:pt x="592967" y="612495"/>
                  <a:pt x="602497" y="616579"/>
                </a:cubicBezTo>
                <a:cubicBezTo>
                  <a:pt x="613394" y="621249"/>
                  <a:pt x="625500" y="622330"/>
                  <a:pt x="637002" y="625206"/>
                </a:cubicBezTo>
                <a:cubicBezTo>
                  <a:pt x="718992" y="707193"/>
                  <a:pt x="633127" y="631618"/>
                  <a:pt x="697387" y="668338"/>
                </a:cubicBezTo>
                <a:cubicBezTo>
                  <a:pt x="709870" y="675471"/>
                  <a:pt x="719033" y="687787"/>
                  <a:pt x="731893" y="694217"/>
                </a:cubicBezTo>
                <a:cubicBezTo>
                  <a:pt x="759593" y="708067"/>
                  <a:pt x="789402" y="717221"/>
                  <a:pt x="818157" y="728723"/>
                </a:cubicBezTo>
                <a:cubicBezTo>
                  <a:pt x="832534" y="734474"/>
                  <a:pt x="847439" y="739050"/>
                  <a:pt x="861289" y="745975"/>
                </a:cubicBezTo>
                <a:cubicBezTo>
                  <a:pt x="872791" y="751726"/>
                  <a:pt x="884768" y="756612"/>
                  <a:pt x="895795" y="763228"/>
                </a:cubicBezTo>
                <a:cubicBezTo>
                  <a:pt x="913575" y="773896"/>
                  <a:pt x="947553" y="797734"/>
                  <a:pt x="947553" y="797734"/>
                </a:cubicBezTo>
                <a:cubicBezTo>
                  <a:pt x="950429" y="806360"/>
                  <a:pt x="952113" y="815480"/>
                  <a:pt x="956180" y="823613"/>
                </a:cubicBezTo>
                <a:cubicBezTo>
                  <a:pt x="972739" y="856730"/>
                  <a:pt x="994191" y="888177"/>
                  <a:pt x="1025191" y="909877"/>
                </a:cubicBezTo>
                <a:cubicBezTo>
                  <a:pt x="1066398" y="938722"/>
                  <a:pt x="1111621" y="961362"/>
                  <a:pt x="1154587" y="987515"/>
                </a:cubicBezTo>
                <a:cubicBezTo>
                  <a:pt x="1177759" y="1001620"/>
                  <a:pt x="1198412" y="1020572"/>
                  <a:pt x="1223599" y="1030647"/>
                </a:cubicBezTo>
                <a:cubicBezTo>
                  <a:pt x="1237976" y="1036398"/>
                  <a:pt x="1253453" y="1039933"/>
                  <a:pt x="1266731" y="1047900"/>
                </a:cubicBezTo>
                <a:cubicBezTo>
                  <a:pt x="1374010" y="1112268"/>
                  <a:pt x="1260653" y="1054650"/>
                  <a:pt x="1335742" y="1108285"/>
                </a:cubicBezTo>
                <a:cubicBezTo>
                  <a:pt x="1421587" y="1169603"/>
                  <a:pt x="1314620" y="1069910"/>
                  <a:pt x="1404753" y="1160043"/>
                </a:cubicBezTo>
                <a:cubicBezTo>
                  <a:pt x="1407629" y="1168670"/>
                  <a:pt x="1409798" y="1177565"/>
                  <a:pt x="1413380" y="1185923"/>
                </a:cubicBezTo>
                <a:cubicBezTo>
                  <a:pt x="1418446" y="1197743"/>
                  <a:pt x="1426118" y="1208387"/>
                  <a:pt x="1430633" y="1220428"/>
                </a:cubicBezTo>
                <a:cubicBezTo>
                  <a:pt x="1454507" y="1284092"/>
                  <a:pt x="1421547" y="1228367"/>
                  <a:pt x="1456512" y="1280813"/>
                </a:cubicBezTo>
                <a:cubicBezTo>
                  <a:pt x="1459387" y="1295190"/>
                  <a:pt x="1462515" y="1309519"/>
                  <a:pt x="1465138" y="1323945"/>
                </a:cubicBezTo>
                <a:cubicBezTo>
                  <a:pt x="1468267" y="1341154"/>
                  <a:pt x="1468739" y="1358951"/>
                  <a:pt x="1473765" y="1375704"/>
                </a:cubicBezTo>
                <a:cubicBezTo>
                  <a:pt x="1481660" y="1402020"/>
                  <a:pt x="1500953" y="1423456"/>
                  <a:pt x="1516897" y="1444715"/>
                </a:cubicBezTo>
                <a:cubicBezTo>
                  <a:pt x="1538697" y="1510113"/>
                  <a:pt x="1523239" y="1481924"/>
                  <a:pt x="1560029" y="1530979"/>
                </a:cubicBezTo>
                <a:cubicBezTo>
                  <a:pt x="1562904" y="1539605"/>
                  <a:pt x="1564589" y="1548725"/>
                  <a:pt x="1568655" y="1556858"/>
                </a:cubicBezTo>
                <a:cubicBezTo>
                  <a:pt x="1573292" y="1566131"/>
                  <a:pt x="1581824" y="1573208"/>
                  <a:pt x="1585908" y="1582738"/>
                </a:cubicBezTo>
                <a:cubicBezTo>
                  <a:pt x="1590578" y="1593635"/>
                  <a:pt x="1591127" y="1605887"/>
                  <a:pt x="1594534" y="1617243"/>
                </a:cubicBezTo>
                <a:cubicBezTo>
                  <a:pt x="1599760" y="1634662"/>
                  <a:pt x="1608797" y="1651063"/>
                  <a:pt x="1611787" y="1669002"/>
                </a:cubicBezTo>
                <a:cubicBezTo>
                  <a:pt x="1618564" y="1709660"/>
                  <a:pt x="1618747" y="1719242"/>
                  <a:pt x="1629040" y="1755266"/>
                </a:cubicBezTo>
                <a:cubicBezTo>
                  <a:pt x="1631538" y="1764009"/>
                  <a:pt x="1633600" y="1773012"/>
                  <a:pt x="1637667" y="1781145"/>
                </a:cubicBezTo>
                <a:cubicBezTo>
                  <a:pt x="1642303" y="1790418"/>
                  <a:pt x="1650283" y="1797751"/>
                  <a:pt x="1654919" y="1807024"/>
                </a:cubicBezTo>
                <a:cubicBezTo>
                  <a:pt x="1658986" y="1815157"/>
                  <a:pt x="1657865" y="1825803"/>
                  <a:pt x="1663546" y="1832904"/>
                </a:cubicBezTo>
                <a:cubicBezTo>
                  <a:pt x="1681926" y="1855878"/>
                  <a:pt x="1692803" y="1846282"/>
                  <a:pt x="1715304" y="1858783"/>
                </a:cubicBezTo>
                <a:cubicBezTo>
                  <a:pt x="1804285" y="1908218"/>
                  <a:pt x="1734386" y="1882397"/>
                  <a:pt x="1792942" y="1901915"/>
                </a:cubicBezTo>
                <a:cubicBezTo>
                  <a:pt x="1801568" y="1907666"/>
                  <a:pt x="1811490" y="1911837"/>
                  <a:pt x="1818821" y="1919168"/>
                </a:cubicBezTo>
                <a:cubicBezTo>
                  <a:pt x="1826152" y="1926499"/>
                  <a:pt x="1829597" y="1936951"/>
                  <a:pt x="1836074" y="1945047"/>
                </a:cubicBezTo>
                <a:cubicBezTo>
                  <a:pt x="1841155" y="1951398"/>
                  <a:pt x="1847576" y="1956549"/>
                  <a:pt x="1853327" y="1962300"/>
                </a:cubicBezTo>
              </a:path>
            </a:pathLst>
          </a:cu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Freeform 80"/>
          <p:cNvSpPr/>
          <p:nvPr/>
        </p:nvSpPr>
        <p:spPr>
          <a:xfrm>
            <a:off x="620890" y="2928604"/>
            <a:ext cx="2717533" cy="785004"/>
          </a:xfrm>
          <a:custGeom>
            <a:avLst/>
            <a:gdLst>
              <a:gd name="connsiteX0" fmla="*/ 212 w 2717533"/>
              <a:gd name="connsiteY0" fmla="*/ 785004 h 785004"/>
              <a:gd name="connsiteX1" fmla="*/ 43344 w 2717533"/>
              <a:gd name="connsiteY1" fmla="*/ 724619 h 785004"/>
              <a:gd name="connsiteX2" fmla="*/ 86476 w 2717533"/>
              <a:gd name="connsiteY2" fmla="*/ 672860 h 785004"/>
              <a:gd name="connsiteX3" fmla="*/ 112355 w 2717533"/>
              <a:gd name="connsiteY3" fmla="*/ 655607 h 785004"/>
              <a:gd name="connsiteX4" fmla="*/ 146861 w 2717533"/>
              <a:gd name="connsiteY4" fmla="*/ 621102 h 785004"/>
              <a:gd name="connsiteX5" fmla="*/ 207246 w 2717533"/>
              <a:gd name="connsiteY5" fmla="*/ 577970 h 785004"/>
              <a:gd name="connsiteX6" fmla="*/ 241752 w 2717533"/>
              <a:gd name="connsiteY6" fmla="*/ 560717 h 785004"/>
              <a:gd name="connsiteX7" fmla="*/ 302136 w 2717533"/>
              <a:gd name="connsiteY7" fmla="*/ 517585 h 785004"/>
              <a:gd name="connsiteX8" fmla="*/ 371148 w 2717533"/>
              <a:gd name="connsiteY8" fmla="*/ 483079 h 785004"/>
              <a:gd name="connsiteX9" fmla="*/ 405653 w 2717533"/>
              <a:gd name="connsiteY9" fmla="*/ 465826 h 785004"/>
              <a:gd name="connsiteX10" fmla="*/ 431533 w 2717533"/>
              <a:gd name="connsiteY10" fmla="*/ 457200 h 785004"/>
              <a:gd name="connsiteX11" fmla="*/ 457412 w 2717533"/>
              <a:gd name="connsiteY11" fmla="*/ 439947 h 785004"/>
              <a:gd name="connsiteX12" fmla="*/ 491918 w 2717533"/>
              <a:gd name="connsiteY12" fmla="*/ 431321 h 785004"/>
              <a:gd name="connsiteX13" fmla="*/ 612687 w 2717533"/>
              <a:gd name="connsiteY13" fmla="*/ 414068 h 785004"/>
              <a:gd name="connsiteX14" fmla="*/ 664446 w 2717533"/>
              <a:gd name="connsiteY14" fmla="*/ 388188 h 785004"/>
              <a:gd name="connsiteX15" fmla="*/ 828348 w 2717533"/>
              <a:gd name="connsiteY15" fmla="*/ 345056 h 785004"/>
              <a:gd name="connsiteX16" fmla="*/ 888733 w 2717533"/>
              <a:gd name="connsiteY16" fmla="*/ 319177 h 785004"/>
              <a:gd name="connsiteX17" fmla="*/ 923238 w 2717533"/>
              <a:gd name="connsiteY17" fmla="*/ 301924 h 785004"/>
              <a:gd name="connsiteX18" fmla="*/ 983623 w 2717533"/>
              <a:gd name="connsiteY18" fmla="*/ 284671 h 785004"/>
              <a:gd name="connsiteX19" fmla="*/ 1078514 w 2717533"/>
              <a:gd name="connsiteY19" fmla="*/ 241539 h 785004"/>
              <a:gd name="connsiteX20" fmla="*/ 1104393 w 2717533"/>
              <a:gd name="connsiteY20" fmla="*/ 224287 h 785004"/>
              <a:gd name="connsiteX21" fmla="*/ 1138899 w 2717533"/>
              <a:gd name="connsiteY21" fmla="*/ 215660 h 785004"/>
              <a:gd name="connsiteX22" fmla="*/ 1207910 w 2717533"/>
              <a:gd name="connsiteY22" fmla="*/ 189781 h 785004"/>
              <a:gd name="connsiteX23" fmla="*/ 1259668 w 2717533"/>
              <a:gd name="connsiteY23" fmla="*/ 172528 h 785004"/>
              <a:gd name="connsiteX24" fmla="*/ 1285548 w 2717533"/>
              <a:gd name="connsiteY24" fmla="*/ 155275 h 785004"/>
              <a:gd name="connsiteX25" fmla="*/ 1320053 w 2717533"/>
              <a:gd name="connsiteY25" fmla="*/ 146649 h 785004"/>
              <a:gd name="connsiteX26" fmla="*/ 1380438 w 2717533"/>
              <a:gd name="connsiteY26" fmla="*/ 120770 h 785004"/>
              <a:gd name="connsiteX27" fmla="*/ 1466702 w 2717533"/>
              <a:gd name="connsiteY27" fmla="*/ 60385 h 785004"/>
              <a:gd name="connsiteX28" fmla="*/ 1492582 w 2717533"/>
              <a:gd name="connsiteY28" fmla="*/ 51758 h 785004"/>
              <a:gd name="connsiteX29" fmla="*/ 1518461 w 2717533"/>
              <a:gd name="connsiteY29" fmla="*/ 25879 h 785004"/>
              <a:gd name="connsiteX30" fmla="*/ 1578846 w 2717533"/>
              <a:gd name="connsiteY30" fmla="*/ 0 h 785004"/>
              <a:gd name="connsiteX31" fmla="*/ 1639231 w 2717533"/>
              <a:gd name="connsiteY31" fmla="*/ 8626 h 785004"/>
              <a:gd name="connsiteX32" fmla="*/ 1716868 w 2717533"/>
              <a:gd name="connsiteY32" fmla="*/ 25879 h 785004"/>
              <a:gd name="connsiteX33" fmla="*/ 1742748 w 2717533"/>
              <a:gd name="connsiteY33" fmla="*/ 60385 h 785004"/>
              <a:gd name="connsiteX34" fmla="*/ 1785880 w 2717533"/>
              <a:gd name="connsiteY34" fmla="*/ 77638 h 785004"/>
              <a:gd name="connsiteX35" fmla="*/ 1811759 w 2717533"/>
              <a:gd name="connsiteY35" fmla="*/ 86264 h 785004"/>
              <a:gd name="connsiteX36" fmla="*/ 1880770 w 2717533"/>
              <a:gd name="connsiteY36" fmla="*/ 112143 h 785004"/>
              <a:gd name="connsiteX37" fmla="*/ 1906650 w 2717533"/>
              <a:gd name="connsiteY37" fmla="*/ 129396 h 785004"/>
              <a:gd name="connsiteX38" fmla="*/ 1923902 w 2717533"/>
              <a:gd name="connsiteY38" fmla="*/ 155275 h 785004"/>
              <a:gd name="connsiteX39" fmla="*/ 1975661 w 2717533"/>
              <a:gd name="connsiteY39" fmla="*/ 172528 h 785004"/>
              <a:gd name="connsiteX40" fmla="*/ 2001540 w 2717533"/>
              <a:gd name="connsiteY40" fmla="*/ 181154 h 785004"/>
              <a:gd name="connsiteX41" fmla="*/ 2061925 w 2717533"/>
              <a:gd name="connsiteY41" fmla="*/ 215660 h 785004"/>
              <a:gd name="connsiteX42" fmla="*/ 2148189 w 2717533"/>
              <a:gd name="connsiteY42" fmla="*/ 241539 h 785004"/>
              <a:gd name="connsiteX43" fmla="*/ 2182695 w 2717533"/>
              <a:gd name="connsiteY43" fmla="*/ 284671 h 785004"/>
              <a:gd name="connsiteX44" fmla="*/ 2260333 w 2717533"/>
              <a:gd name="connsiteY44" fmla="*/ 319177 h 785004"/>
              <a:gd name="connsiteX45" fmla="*/ 2294838 w 2717533"/>
              <a:gd name="connsiteY45" fmla="*/ 336430 h 785004"/>
              <a:gd name="connsiteX46" fmla="*/ 2337970 w 2717533"/>
              <a:gd name="connsiteY46" fmla="*/ 345056 h 785004"/>
              <a:gd name="connsiteX47" fmla="*/ 2372476 w 2717533"/>
              <a:gd name="connsiteY47" fmla="*/ 353683 h 785004"/>
              <a:gd name="connsiteX48" fmla="*/ 2450114 w 2717533"/>
              <a:gd name="connsiteY48" fmla="*/ 405441 h 785004"/>
              <a:gd name="connsiteX49" fmla="*/ 2475993 w 2717533"/>
              <a:gd name="connsiteY49" fmla="*/ 431321 h 785004"/>
              <a:gd name="connsiteX50" fmla="*/ 2527752 w 2717533"/>
              <a:gd name="connsiteY50" fmla="*/ 465826 h 785004"/>
              <a:gd name="connsiteX51" fmla="*/ 2570884 w 2717533"/>
              <a:gd name="connsiteY51" fmla="*/ 491705 h 785004"/>
              <a:gd name="connsiteX52" fmla="*/ 2639895 w 2717533"/>
              <a:gd name="connsiteY52" fmla="*/ 526211 h 785004"/>
              <a:gd name="connsiteX53" fmla="*/ 2657148 w 2717533"/>
              <a:gd name="connsiteY53" fmla="*/ 552090 h 785004"/>
              <a:gd name="connsiteX54" fmla="*/ 2665774 w 2717533"/>
              <a:gd name="connsiteY54" fmla="*/ 577970 h 785004"/>
              <a:gd name="connsiteX55" fmla="*/ 2691653 w 2717533"/>
              <a:gd name="connsiteY55" fmla="*/ 595222 h 785004"/>
              <a:gd name="connsiteX56" fmla="*/ 2717533 w 2717533"/>
              <a:gd name="connsiteY56" fmla="*/ 655607 h 785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2717533" h="785004">
                <a:moveTo>
                  <a:pt x="212" y="785004"/>
                </a:moveTo>
                <a:cubicBezTo>
                  <a:pt x="15328" y="739653"/>
                  <a:pt x="0" y="772779"/>
                  <a:pt x="43344" y="724619"/>
                </a:cubicBezTo>
                <a:cubicBezTo>
                  <a:pt x="58368" y="707926"/>
                  <a:pt x="70596" y="688741"/>
                  <a:pt x="86476" y="672860"/>
                </a:cubicBezTo>
                <a:cubicBezTo>
                  <a:pt x="93807" y="665529"/>
                  <a:pt x="104483" y="662354"/>
                  <a:pt x="112355" y="655607"/>
                </a:cubicBezTo>
                <a:cubicBezTo>
                  <a:pt x="124705" y="645021"/>
                  <a:pt x="134620" y="631813"/>
                  <a:pt x="146861" y="621102"/>
                </a:cubicBezTo>
                <a:cubicBezTo>
                  <a:pt x="155579" y="613474"/>
                  <a:pt x="193980" y="585551"/>
                  <a:pt x="207246" y="577970"/>
                </a:cubicBezTo>
                <a:cubicBezTo>
                  <a:pt x="218411" y="571590"/>
                  <a:pt x="230250" y="566468"/>
                  <a:pt x="241752" y="560717"/>
                </a:cubicBezTo>
                <a:cubicBezTo>
                  <a:pt x="323742" y="478724"/>
                  <a:pt x="237875" y="554306"/>
                  <a:pt x="302136" y="517585"/>
                </a:cubicBezTo>
                <a:cubicBezTo>
                  <a:pt x="370566" y="478482"/>
                  <a:pt x="302541" y="500230"/>
                  <a:pt x="371148" y="483079"/>
                </a:cubicBezTo>
                <a:cubicBezTo>
                  <a:pt x="382650" y="477328"/>
                  <a:pt x="393833" y="470891"/>
                  <a:pt x="405653" y="465826"/>
                </a:cubicBezTo>
                <a:cubicBezTo>
                  <a:pt x="414011" y="462244"/>
                  <a:pt x="423400" y="461267"/>
                  <a:pt x="431533" y="457200"/>
                </a:cubicBezTo>
                <a:cubicBezTo>
                  <a:pt x="440806" y="452564"/>
                  <a:pt x="447883" y="444031"/>
                  <a:pt x="457412" y="439947"/>
                </a:cubicBezTo>
                <a:cubicBezTo>
                  <a:pt x="468309" y="435277"/>
                  <a:pt x="480344" y="433893"/>
                  <a:pt x="491918" y="431321"/>
                </a:cubicBezTo>
                <a:cubicBezTo>
                  <a:pt x="546858" y="419112"/>
                  <a:pt x="544851" y="421605"/>
                  <a:pt x="612687" y="414068"/>
                </a:cubicBezTo>
                <a:cubicBezTo>
                  <a:pt x="629940" y="405441"/>
                  <a:pt x="646009" y="393861"/>
                  <a:pt x="664446" y="388188"/>
                </a:cubicBezTo>
                <a:cubicBezTo>
                  <a:pt x="783974" y="351410"/>
                  <a:pt x="664154" y="427151"/>
                  <a:pt x="828348" y="345056"/>
                </a:cubicBezTo>
                <a:cubicBezTo>
                  <a:pt x="942811" y="287826"/>
                  <a:pt x="799863" y="357265"/>
                  <a:pt x="888733" y="319177"/>
                </a:cubicBezTo>
                <a:cubicBezTo>
                  <a:pt x="900553" y="314111"/>
                  <a:pt x="911418" y="306989"/>
                  <a:pt x="923238" y="301924"/>
                </a:cubicBezTo>
                <a:cubicBezTo>
                  <a:pt x="940557" y="294502"/>
                  <a:pt x="966123" y="289046"/>
                  <a:pt x="983623" y="284671"/>
                </a:cubicBezTo>
                <a:cubicBezTo>
                  <a:pt x="1042350" y="249435"/>
                  <a:pt x="1010849" y="264094"/>
                  <a:pt x="1078514" y="241539"/>
                </a:cubicBezTo>
                <a:cubicBezTo>
                  <a:pt x="1088349" y="238261"/>
                  <a:pt x="1094864" y="228371"/>
                  <a:pt x="1104393" y="224287"/>
                </a:cubicBezTo>
                <a:cubicBezTo>
                  <a:pt x="1115290" y="219617"/>
                  <a:pt x="1127499" y="218917"/>
                  <a:pt x="1138899" y="215660"/>
                </a:cubicBezTo>
                <a:cubicBezTo>
                  <a:pt x="1168817" y="207112"/>
                  <a:pt x="1174474" y="201940"/>
                  <a:pt x="1207910" y="189781"/>
                </a:cubicBezTo>
                <a:cubicBezTo>
                  <a:pt x="1225001" y="183566"/>
                  <a:pt x="1243049" y="179914"/>
                  <a:pt x="1259668" y="172528"/>
                </a:cubicBezTo>
                <a:cubicBezTo>
                  <a:pt x="1269142" y="168317"/>
                  <a:pt x="1276018" y="159359"/>
                  <a:pt x="1285548" y="155275"/>
                </a:cubicBezTo>
                <a:cubicBezTo>
                  <a:pt x="1296445" y="150605"/>
                  <a:pt x="1308654" y="149906"/>
                  <a:pt x="1320053" y="146649"/>
                </a:cubicBezTo>
                <a:cubicBezTo>
                  <a:pt x="1349668" y="138188"/>
                  <a:pt x="1349770" y="136104"/>
                  <a:pt x="1380438" y="120770"/>
                </a:cubicBezTo>
                <a:cubicBezTo>
                  <a:pt x="1446568" y="54640"/>
                  <a:pt x="1405616" y="77838"/>
                  <a:pt x="1466702" y="60385"/>
                </a:cubicBezTo>
                <a:cubicBezTo>
                  <a:pt x="1475445" y="57887"/>
                  <a:pt x="1483955" y="54634"/>
                  <a:pt x="1492582" y="51758"/>
                </a:cubicBezTo>
                <a:cubicBezTo>
                  <a:pt x="1501208" y="43132"/>
                  <a:pt x="1508534" y="32970"/>
                  <a:pt x="1518461" y="25879"/>
                </a:cubicBezTo>
                <a:cubicBezTo>
                  <a:pt x="1537116" y="12554"/>
                  <a:pt x="1557726" y="7040"/>
                  <a:pt x="1578846" y="0"/>
                </a:cubicBezTo>
                <a:cubicBezTo>
                  <a:pt x="1598974" y="2875"/>
                  <a:pt x="1619175" y="5283"/>
                  <a:pt x="1639231" y="8626"/>
                </a:cubicBezTo>
                <a:cubicBezTo>
                  <a:pt x="1672075" y="14100"/>
                  <a:pt x="1685858" y="18127"/>
                  <a:pt x="1716868" y="25879"/>
                </a:cubicBezTo>
                <a:cubicBezTo>
                  <a:pt x="1725495" y="37381"/>
                  <a:pt x="1731246" y="51758"/>
                  <a:pt x="1742748" y="60385"/>
                </a:cubicBezTo>
                <a:cubicBezTo>
                  <a:pt x="1755136" y="69676"/>
                  <a:pt x="1771381" y="72201"/>
                  <a:pt x="1785880" y="77638"/>
                </a:cubicBezTo>
                <a:cubicBezTo>
                  <a:pt x="1794394" y="80831"/>
                  <a:pt x="1803245" y="83071"/>
                  <a:pt x="1811759" y="86264"/>
                </a:cubicBezTo>
                <a:cubicBezTo>
                  <a:pt x="1894278" y="117208"/>
                  <a:pt x="1822030" y="92564"/>
                  <a:pt x="1880770" y="112143"/>
                </a:cubicBezTo>
                <a:cubicBezTo>
                  <a:pt x="1889397" y="117894"/>
                  <a:pt x="1899319" y="122065"/>
                  <a:pt x="1906650" y="129396"/>
                </a:cubicBezTo>
                <a:cubicBezTo>
                  <a:pt x="1913981" y="136727"/>
                  <a:pt x="1915110" y="149780"/>
                  <a:pt x="1923902" y="155275"/>
                </a:cubicBezTo>
                <a:cubicBezTo>
                  <a:pt x="1939324" y="164914"/>
                  <a:pt x="1958408" y="166777"/>
                  <a:pt x="1975661" y="172528"/>
                </a:cubicBezTo>
                <a:lnTo>
                  <a:pt x="2001540" y="181154"/>
                </a:lnTo>
                <a:cubicBezTo>
                  <a:pt x="2024884" y="196717"/>
                  <a:pt x="2034562" y="204715"/>
                  <a:pt x="2061925" y="215660"/>
                </a:cubicBezTo>
                <a:cubicBezTo>
                  <a:pt x="2096930" y="229662"/>
                  <a:pt x="2114295" y="233066"/>
                  <a:pt x="2148189" y="241539"/>
                </a:cubicBezTo>
                <a:cubicBezTo>
                  <a:pt x="2227445" y="294377"/>
                  <a:pt x="2130610" y="222170"/>
                  <a:pt x="2182695" y="284671"/>
                </a:cubicBezTo>
                <a:cubicBezTo>
                  <a:pt x="2208126" y="315188"/>
                  <a:pt x="2224319" y="311975"/>
                  <a:pt x="2260333" y="319177"/>
                </a:cubicBezTo>
                <a:cubicBezTo>
                  <a:pt x="2271835" y="324928"/>
                  <a:pt x="2282639" y="332364"/>
                  <a:pt x="2294838" y="336430"/>
                </a:cubicBezTo>
                <a:cubicBezTo>
                  <a:pt x="2308748" y="341067"/>
                  <a:pt x="2323657" y="341875"/>
                  <a:pt x="2337970" y="345056"/>
                </a:cubicBezTo>
                <a:cubicBezTo>
                  <a:pt x="2349544" y="347628"/>
                  <a:pt x="2360974" y="350807"/>
                  <a:pt x="2372476" y="353683"/>
                </a:cubicBezTo>
                <a:lnTo>
                  <a:pt x="2450114" y="405441"/>
                </a:lnTo>
                <a:cubicBezTo>
                  <a:pt x="2460265" y="412208"/>
                  <a:pt x="2466363" y="423831"/>
                  <a:pt x="2475993" y="431321"/>
                </a:cubicBezTo>
                <a:cubicBezTo>
                  <a:pt x="2492360" y="444051"/>
                  <a:pt x="2510258" y="454694"/>
                  <a:pt x="2527752" y="465826"/>
                </a:cubicBezTo>
                <a:cubicBezTo>
                  <a:pt x="2541897" y="474827"/>
                  <a:pt x="2555317" y="485478"/>
                  <a:pt x="2570884" y="491705"/>
                </a:cubicBezTo>
                <a:cubicBezTo>
                  <a:pt x="2623642" y="512808"/>
                  <a:pt x="2601132" y="500368"/>
                  <a:pt x="2639895" y="526211"/>
                </a:cubicBezTo>
                <a:cubicBezTo>
                  <a:pt x="2645646" y="534837"/>
                  <a:pt x="2652512" y="542817"/>
                  <a:pt x="2657148" y="552090"/>
                </a:cubicBezTo>
                <a:cubicBezTo>
                  <a:pt x="2661215" y="560223"/>
                  <a:pt x="2660094" y="570869"/>
                  <a:pt x="2665774" y="577970"/>
                </a:cubicBezTo>
                <a:cubicBezTo>
                  <a:pt x="2672250" y="586066"/>
                  <a:pt x="2683027" y="589471"/>
                  <a:pt x="2691653" y="595222"/>
                </a:cubicBezTo>
                <a:cubicBezTo>
                  <a:pt x="2710192" y="650839"/>
                  <a:pt x="2696046" y="634122"/>
                  <a:pt x="2717533" y="655607"/>
                </a:cubicBezTo>
              </a:path>
            </a:pathLst>
          </a:cu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Freeform 81"/>
          <p:cNvSpPr/>
          <p:nvPr/>
        </p:nvSpPr>
        <p:spPr>
          <a:xfrm>
            <a:off x="500332" y="2825575"/>
            <a:ext cx="2932981" cy="344568"/>
          </a:xfrm>
          <a:custGeom>
            <a:avLst/>
            <a:gdLst>
              <a:gd name="connsiteX0" fmla="*/ 0 w 2932981"/>
              <a:gd name="connsiteY0" fmla="*/ 344568 h 344568"/>
              <a:gd name="connsiteX1" fmla="*/ 51759 w 2932981"/>
              <a:gd name="connsiteY1" fmla="*/ 335942 h 344568"/>
              <a:gd name="connsiteX2" fmla="*/ 163902 w 2932981"/>
              <a:gd name="connsiteY2" fmla="*/ 292810 h 344568"/>
              <a:gd name="connsiteX3" fmla="*/ 198408 w 2932981"/>
              <a:gd name="connsiteY3" fmla="*/ 275557 h 344568"/>
              <a:gd name="connsiteX4" fmla="*/ 232913 w 2932981"/>
              <a:gd name="connsiteY4" fmla="*/ 249678 h 344568"/>
              <a:gd name="connsiteX5" fmla="*/ 293298 w 2932981"/>
              <a:gd name="connsiteY5" fmla="*/ 232425 h 344568"/>
              <a:gd name="connsiteX6" fmla="*/ 362310 w 2932981"/>
              <a:gd name="connsiteY6" fmla="*/ 206546 h 344568"/>
              <a:gd name="connsiteX7" fmla="*/ 629728 w 2932981"/>
              <a:gd name="connsiteY7" fmla="*/ 172040 h 344568"/>
              <a:gd name="connsiteX8" fmla="*/ 672860 w 2932981"/>
              <a:gd name="connsiteY8" fmla="*/ 163414 h 344568"/>
              <a:gd name="connsiteX9" fmla="*/ 733245 w 2932981"/>
              <a:gd name="connsiteY9" fmla="*/ 154787 h 344568"/>
              <a:gd name="connsiteX10" fmla="*/ 776377 w 2932981"/>
              <a:gd name="connsiteY10" fmla="*/ 128908 h 344568"/>
              <a:gd name="connsiteX11" fmla="*/ 802257 w 2932981"/>
              <a:gd name="connsiteY11" fmla="*/ 111655 h 344568"/>
              <a:gd name="connsiteX12" fmla="*/ 845389 w 2932981"/>
              <a:gd name="connsiteY12" fmla="*/ 103029 h 344568"/>
              <a:gd name="connsiteX13" fmla="*/ 871268 w 2932981"/>
              <a:gd name="connsiteY13" fmla="*/ 94402 h 344568"/>
              <a:gd name="connsiteX14" fmla="*/ 914400 w 2932981"/>
              <a:gd name="connsiteY14" fmla="*/ 85776 h 344568"/>
              <a:gd name="connsiteX15" fmla="*/ 966159 w 2932981"/>
              <a:gd name="connsiteY15" fmla="*/ 59897 h 344568"/>
              <a:gd name="connsiteX16" fmla="*/ 1078302 w 2932981"/>
              <a:gd name="connsiteY16" fmla="*/ 16765 h 344568"/>
              <a:gd name="connsiteX17" fmla="*/ 1293962 w 2932981"/>
              <a:gd name="connsiteY17" fmla="*/ 25391 h 344568"/>
              <a:gd name="connsiteX18" fmla="*/ 1621766 w 2932981"/>
              <a:gd name="connsiteY18" fmla="*/ 16765 h 344568"/>
              <a:gd name="connsiteX19" fmla="*/ 1673525 w 2932981"/>
              <a:gd name="connsiteY19" fmla="*/ 34017 h 344568"/>
              <a:gd name="connsiteX20" fmla="*/ 1777042 w 2932981"/>
              <a:gd name="connsiteY20" fmla="*/ 59897 h 344568"/>
              <a:gd name="connsiteX21" fmla="*/ 1811547 w 2932981"/>
              <a:gd name="connsiteY21" fmla="*/ 68523 h 344568"/>
              <a:gd name="connsiteX22" fmla="*/ 1837426 w 2932981"/>
              <a:gd name="connsiteY22" fmla="*/ 77150 h 344568"/>
              <a:gd name="connsiteX23" fmla="*/ 1915064 w 2932981"/>
              <a:gd name="connsiteY23" fmla="*/ 85776 h 344568"/>
              <a:gd name="connsiteX24" fmla="*/ 2424023 w 2932981"/>
              <a:gd name="connsiteY24" fmla="*/ 103029 h 344568"/>
              <a:gd name="connsiteX25" fmla="*/ 2544793 w 2932981"/>
              <a:gd name="connsiteY25" fmla="*/ 137534 h 344568"/>
              <a:gd name="connsiteX26" fmla="*/ 2656936 w 2932981"/>
              <a:gd name="connsiteY26" fmla="*/ 154787 h 344568"/>
              <a:gd name="connsiteX27" fmla="*/ 2682815 w 2932981"/>
              <a:gd name="connsiteY27" fmla="*/ 180667 h 344568"/>
              <a:gd name="connsiteX28" fmla="*/ 2708694 w 2932981"/>
              <a:gd name="connsiteY28" fmla="*/ 189293 h 344568"/>
              <a:gd name="connsiteX29" fmla="*/ 2907102 w 2932981"/>
              <a:gd name="connsiteY29" fmla="*/ 180667 h 344568"/>
              <a:gd name="connsiteX30" fmla="*/ 2932981 w 2932981"/>
              <a:gd name="connsiteY30" fmla="*/ 172040 h 344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2932981" h="344568">
                <a:moveTo>
                  <a:pt x="0" y="344568"/>
                </a:moveTo>
                <a:cubicBezTo>
                  <a:pt x="17253" y="341693"/>
                  <a:pt x="34790" y="340184"/>
                  <a:pt x="51759" y="335942"/>
                </a:cubicBezTo>
                <a:cubicBezTo>
                  <a:pt x="86607" y="327230"/>
                  <a:pt x="132180" y="307229"/>
                  <a:pt x="163902" y="292810"/>
                </a:cubicBezTo>
                <a:cubicBezTo>
                  <a:pt x="175609" y="287489"/>
                  <a:pt x="187503" y="282373"/>
                  <a:pt x="198408" y="275557"/>
                </a:cubicBezTo>
                <a:cubicBezTo>
                  <a:pt x="210600" y="267937"/>
                  <a:pt x="219825" y="255627"/>
                  <a:pt x="232913" y="249678"/>
                </a:cubicBezTo>
                <a:cubicBezTo>
                  <a:pt x="251970" y="241016"/>
                  <a:pt x="273625" y="239579"/>
                  <a:pt x="293298" y="232425"/>
                </a:cubicBezTo>
                <a:cubicBezTo>
                  <a:pt x="392532" y="196340"/>
                  <a:pt x="265429" y="230765"/>
                  <a:pt x="362310" y="206546"/>
                </a:cubicBezTo>
                <a:cubicBezTo>
                  <a:pt x="482293" y="146555"/>
                  <a:pt x="380338" y="188666"/>
                  <a:pt x="629728" y="172040"/>
                </a:cubicBezTo>
                <a:cubicBezTo>
                  <a:pt x="644358" y="171065"/>
                  <a:pt x="658397" y="165824"/>
                  <a:pt x="672860" y="163414"/>
                </a:cubicBezTo>
                <a:cubicBezTo>
                  <a:pt x="692916" y="160071"/>
                  <a:pt x="713117" y="157663"/>
                  <a:pt x="733245" y="154787"/>
                </a:cubicBezTo>
                <a:cubicBezTo>
                  <a:pt x="747622" y="146161"/>
                  <a:pt x="762159" y="137794"/>
                  <a:pt x="776377" y="128908"/>
                </a:cubicBezTo>
                <a:cubicBezTo>
                  <a:pt x="785169" y="123413"/>
                  <a:pt x="792549" y="115295"/>
                  <a:pt x="802257" y="111655"/>
                </a:cubicBezTo>
                <a:cubicBezTo>
                  <a:pt x="815986" y="106507"/>
                  <a:pt x="831165" y="106585"/>
                  <a:pt x="845389" y="103029"/>
                </a:cubicBezTo>
                <a:cubicBezTo>
                  <a:pt x="854211" y="100824"/>
                  <a:pt x="862446" y="96607"/>
                  <a:pt x="871268" y="94402"/>
                </a:cubicBezTo>
                <a:cubicBezTo>
                  <a:pt x="885492" y="90846"/>
                  <a:pt x="900023" y="88651"/>
                  <a:pt x="914400" y="85776"/>
                </a:cubicBezTo>
                <a:cubicBezTo>
                  <a:pt x="931653" y="77150"/>
                  <a:pt x="948249" y="67061"/>
                  <a:pt x="966159" y="59897"/>
                </a:cubicBezTo>
                <a:cubicBezTo>
                  <a:pt x="1115899" y="0"/>
                  <a:pt x="991158" y="60335"/>
                  <a:pt x="1078302" y="16765"/>
                </a:cubicBezTo>
                <a:cubicBezTo>
                  <a:pt x="1150189" y="19640"/>
                  <a:pt x="1222018" y="25391"/>
                  <a:pt x="1293962" y="25391"/>
                </a:cubicBezTo>
                <a:cubicBezTo>
                  <a:pt x="1403268" y="25391"/>
                  <a:pt x="1512488" y="14282"/>
                  <a:pt x="1621766" y="16765"/>
                </a:cubicBezTo>
                <a:cubicBezTo>
                  <a:pt x="1639947" y="17178"/>
                  <a:pt x="1655882" y="29606"/>
                  <a:pt x="1673525" y="34017"/>
                </a:cubicBezTo>
                <a:lnTo>
                  <a:pt x="1777042" y="59897"/>
                </a:lnTo>
                <a:cubicBezTo>
                  <a:pt x="1788544" y="62772"/>
                  <a:pt x="1800300" y="64774"/>
                  <a:pt x="1811547" y="68523"/>
                </a:cubicBezTo>
                <a:cubicBezTo>
                  <a:pt x="1820173" y="71399"/>
                  <a:pt x="1828457" y="75655"/>
                  <a:pt x="1837426" y="77150"/>
                </a:cubicBezTo>
                <a:cubicBezTo>
                  <a:pt x="1863110" y="81431"/>
                  <a:pt x="1889051" y="84628"/>
                  <a:pt x="1915064" y="85776"/>
                </a:cubicBezTo>
                <a:cubicBezTo>
                  <a:pt x="2084649" y="93258"/>
                  <a:pt x="2254370" y="97278"/>
                  <a:pt x="2424023" y="103029"/>
                </a:cubicBezTo>
                <a:lnTo>
                  <a:pt x="2544793" y="137534"/>
                </a:lnTo>
                <a:cubicBezTo>
                  <a:pt x="2556772" y="140956"/>
                  <a:pt x="2648793" y="153624"/>
                  <a:pt x="2656936" y="154787"/>
                </a:cubicBezTo>
                <a:cubicBezTo>
                  <a:pt x="2665562" y="163414"/>
                  <a:pt x="2672664" y="173900"/>
                  <a:pt x="2682815" y="180667"/>
                </a:cubicBezTo>
                <a:cubicBezTo>
                  <a:pt x="2690381" y="185711"/>
                  <a:pt x="2699601" y="189293"/>
                  <a:pt x="2708694" y="189293"/>
                </a:cubicBezTo>
                <a:cubicBezTo>
                  <a:pt x="2774892" y="189293"/>
                  <a:pt x="2840966" y="183542"/>
                  <a:pt x="2907102" y="180667"/>
                </a:cubicBezTo>
                <a:lnTo>
                  <a:pt x="2932981" y="172040"/>
                </a:lnTo>
              </a:path>
            </a:pathLst>
          </a:cu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Freeform 83"/>
          <p:cNvSpPr/>
          <p:nvPr/>
        </p:nvSpPr>
        <p:spPr>
          <a:xfrm>
            <a:off x="543464" y="2669811"/>
            <a:ext cx="2596551" cy="1199072"/>
          </a:xfrm>
          <a:custGeom>
            <a:avLst/>
            <a:gdLst>
              <a:gd name="connsiteX0" fmla="*/ 0 w 2596551"/>
              <a:gd name="connsiteY0" fmla="*/ 34506 h 1199072"/>
              <a:gd name="connsiteX1" fmla="*/ 181155 w 2596551"/>
              <a:gd name="connsiteY1" fmla="*/ 25880 h 1199072"/>
              <a:gd name="connsiteX2" fmla="*/ 207034 w 2596551"/>
              <a:gd name="connsiteY2" fmla="*/ 17253 h 1199072"/>
              <a:gd name="connsiteX3" fmla="*/ 276045 w 2596551"/>
              <a:gd name="connsiteY3" fmla="*/ 8627 h 1199072"/>
              <a:gd name="connsiteX4" fmla="*/ 327804 w 2596551"/>
              <a:gd name="connsiteY4" fmla="*/ 0 h 1199072"/>
              <a:gd name="connsiteX5" fmla="*/ 543464 w 2596551"/>
              <a:gd name="connsiteY5" fmla="*/ 8627 h 1199072"/>
              <a:gd name="connsiteX6" fmla="*/ 672861 w 2596551"/>
              <a:gd name="connsiteY6" fmla="*/ 17253 h 1199072"/>
              <a:gd name="connsiteX7" fmla="*/ 862642 w 2596551"/>
              <a:gd name="connsiteY7" fmla="*/ 25880 h 1199072"/>
              <a:gd name="connsiteX8" fmla="*/ 897147 w 2596551"/>
              <a:gd name="connsiteY8" fmla="*/ 34506 h 1199072"/>
              <a:gd name="connsiteX9" fmla="*/ 940279 w 2596551"/>
              <a:gd name="connsiteY9" fmla="*/ 43132 h 1199072"/>
              <a:gd name="connsiteX10" fmla="*/ 983411 w 2596551"/>
              <a:gd name="connsiteY10" fmla="*/ 60385 h 1199072"/>
              <a:gd name="connsiteX11" fmla="*/ 1061049 w 2596551"/>
              <a:gd name="connsiteY11" fmla="*/ 77638 h 1199072"/>
              <a:gd name="connsiteX12" fmla="*/ 1121434 w 2596551"/>
              <a:gd name="connsiteY12" fmla="*/ 103517 h 1199072"/>
              <a:gd name="connsiteX13" fmla="*/ 1181819 w 2596551"/>
              <a:gd name="connsiteY13" fmla="*/ 112144 h 1199072"/>
              <a:gd name="connsiteX14" fmla="*/ 1233578 w 2596551"/>
              <a:gd name="connsiteY14" fmla="*/ 120770 h 1199072"/>
              <a:gd name="connsiteX15" fmla="*/ 1311215 w 2596551"/>
              <a:gd name="connsiteY15" fmla="*/ 138023 h 1199072"/>
              <a:gd name="connsiteX16" fmla="*/ 1371600 w 2596551"/>
              <a:gd name="connsiteY16" fmla="*/ 155276 h 1199072"/>
              <a:gd name="connsiteX17" fmla="*/ 1397479 w 2596551"/>
              <a:gd name="connsiteY17" fmla="*/ 181155 h 1199072"/>
              <a:gd name="connsiteX18" fmla="*/ 1449238 w 2596551"/>
              <a:gd name="connsiteY18" fmla="*/ 215661 h 1199072"/>
              <a:gd name="connsiteX19" fmla="*/ 1475117 w 2596551"/>
              <a:gd name="connsiteY19" fmla="*/ 232914 h 1199072"/>
              <a:gd name="connsiteX20" fmla="*/ 1526876 w 2596551"/>
              <a:gd name="connsiteY20" fmla="*/ 284672 h 1199072"/>
              <a:gd name="connsiteX21" fmla="*/ 1552755 w 2596551"/>
              <a:gd name="connsiteY21" fmla="*/ 336431 h 1199072"/>
              <a:gd name="connsiteX22" fmla="*/ 1595887 w 2596551"/>
              <a:gd name="connsiteY22" fmla="*/ 388189 h 1199072"/>
              <a:gd name="connsiteX23" fmla="*/ 1621766 w 2596551"/>
              <a:gd name="connsiteY23" fmla="*/ 405442 h 1199072"/>
              <a:gd name="connsiteX24" fmla="*/ 1708030 w 2596551"/>
              <a:gd name="connsiteY24" fmla="*/ 465827 h 1199072"/>
              <a:gd name="connsiteX25" fmla="*/ 1733910 w 2596551"/>
              <a:gd name="connsiteY25" fmla="*/ 491706 h 1199072"/>
              <a:gd name="connsiteX26" fmla="*/ 1785668 w 2596551"/>
              <a:gd name="connsiteY26" fmla="*/ 534838 h 1199072"/>
              <a:gd name="connsiteX27" fmla="*/ 1802921 w 2596551"/>
              <a:gd name="connsiteY27" fmla="*/ 560717 h 1199072"/>
              <a:gd name="connsiteX28" fmla="*/ 1828800 w 2596551"/>
              <a:gd name="connsiteY28" fmla="*/ 569344 h 1199072"/>
              <a:gd name="connsiteX29" fmla="*/ 1854679 w 2596551"/>
              <a:gd name="connsiteY29" fmla="*/ 586597 h 1199072"/>
              <a:gd name="connsiteX30" fmla="*/ 1863306 w 2596551"/>
              <a:gd name="connsiteY30" fmla="*/ 629729 h 1199072"/>
              <a:gd name="connsiteX31" fmla="*/ 1923691 w 2596551"/>
              <a:gd name="connsiteY31" fmla="*/ 672861 h 1199072"/>
              <a:gd name="connsiteX32" fmla="*/ 1984076 w 2596551"/>
              <a:gd name="connsiteY32" fmla="*/ 733246 h 1199072"/>
              <a:gd name="connsiteX33" fmla="*/ 2009955 w 2596551"/>
              <a:gd name="connsiteY33" fmla="*/ 741872 h 1199072"/>
              <a:gd name="connsiteX34" fmla="*/ 2035834 w 2596551"/>
              <a:gd name="connsiteY34" fmla="*/ 802257 h 1199072"/>
              <a:gd name="connsiteX35" fmla="*/ 2061713 w 2596551"/>
              <a:gd name="connsiteY35" fmla="*/ 819510 h 1199072"/>
              <a:gd name="connsiteX36" fmla="*/ 2096219 w 2596551"/>
              <a:gd name="connsiteY36" fmla="*/ 854015 h 1199072"/>
              <a:gd name="connsiteX37" fmla="*/ 2208362 w 2596551"/>
              <a:gd name="connsiteY37" fmla="*/ 914400 h 1199072"/>
              <a:gd name="connsiteX38" fmla="*/ 2268747 w 2596551"/>
              <a:gd name="connsiteY38" fmla="*/ 948906 h 1199072"/>
              <a:gd name="connsiteX39" fmla="*/ 2294627 w 2596551"/>
              <a:gd name="connsiteY39" fmla="*/ 957532 h 1199072"/>
              <a:gd name="connsiteX40" fmla="*/ 2320506 w 2596551"/>
              <a:gd name="connsiteY40" fmla="*/ 983412 h 1199072"/>
              <a:gd name="connsiteX41" fmla="*/ 2346385 w 2596551"/>
              <a:gd name="connsiteY41" fmla="*/ 992038 h 1199072"/>
              <a:gd name="connsiteX42" fmla="*/ 2372264 w 2596551"/>
              <a:gd name="connsiteY42" fmla="*/ 1009291 h 1199072"/>
              <a:gd name="connsiteX43" fmla="*/ 2380891 w 2596551"/>
              <a:gd name="connsiteY43" fmla="*/ 1035170 h 1199072"/>
              <a:gd name="connsiteX44" fmla="*/ 2432649 w 2596551"/>
              <a:gd name="connsiteY44" fmla="*/ 1061049 h 1199072"/>
              <a:gd name="connsiteX45" fmla="*/ 2475781 w 2596551"/>
              <a:gd name="connsiteY45" fmla="*/ 1104181 h 1199072"/>
              <a:gd name="connsiteX46" fmla="*/ 2501661 w 2596551"/>
              <a:gd name="connsiteY46" fmla="*/ 1121434 h 1199072"/>
              <a:gd name="connsiteX47" fmla="*/ 2544793 w 2596551"/>
              <a:gd name="connsiteY47" fmla="*/ 1155940 h 1199072"/>
              <a:gd name="connsiteX48" fmla="*/ 2562045 w 2596551"/>
              <a:gd name="connsiteY48" fmla="*/ 1181819 h 1199072"/>
              <a:gd name="connsiteX49" fmla="*/ 2587925 w 2596551"/>
              <a:gd name="connsiteY49" fmla="*/ 1190446 h 1199072"/>
              <a:gd name="connsiteX50" fmla="*/ 2596551 w 2596551"/>
              <a:gd name="connsiteY50" fmla="*/ 1199072 h 1199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2596551" h="1199072">
                <a:moveTo>
                  <a:pt x="0" y="34506"/>
                </a:moveTo>
                <a:cubicBezTo>
                  <a:pt x="60385" y="31631"/>
                  <a:pt x="120910" y="30900"/>
                  <a:pt x="181155" y="25880"/>
                </a:cubicBezTo>
                <a:cubicBezTo>
                  <a:pt x="190217" y="25125"/>
                  <a:pt x="198088" y="18880"/>
                  <a:pt x="207034" y="17253"/>
                </a:cubicBezTo>
                <a:cubicBezTo>
                  <a:pt x="229843" y="13106"/>
                  <a:pt x="253095" y="11906"/>
                  <a:pt x="276045" y="8627"/>
                </a:cubicBezTo>
                <a:cubicBezTo>
                  <a:pt x="293360" y="6153"/>
                  <a:pt x="310551" y="2876"/>
                  <a:pt x="327804" y="0"/>
                </a:cubicBezTo>
                <a:lnTo>
                  <a:pt x="543464" y="8627"/>
                </a:lnTo>
                <a:cubicBezTo>
                  <a:pt x="586638" y="10786"/>
                  <a:pt x="629696" y="14920"/>
                  <a:pt x="672861" y="17253"/>
                </a:cubicBezTo>
                <a:lnTo>
                  <a:pt x="862642" y="25880"/>
                </a:lnTo>
                <a:cubicBezTo>
                  <a:pt x="874144" y="28755"/>
                  <a:pt x="885574" y="31934"/>
                  <a:pt x="897147" y="34506"/>
                </a:cubicBezTo>
                <a:cubicBezTo>
                  <a:pt x="911460" y="37687"/>
                  <a:pt x="926235" y="38919"/>
                  <a:pt x="940279" y="43132"/>
                </a:cubicBezTo>
                <a:cubicBezTo>
                  <a:pt x="955111" y="47582"/>
                  <a:pt x="968522" y="56131"/>
                  <a:pt x="983411" y="60385"/>
                </a:cubicBezTo>
                <a:cubicBezTo>
                  <a:pt x="1008902" y="67668"/>
                  <a:pt x="1035745" y="69731"/>
                  <a:pt x="1061049" y="77638"/>
                </a:cubicBezTo>
                <a:cubicBezTo>
                  <a:pt x="1081951" y="84170"/>
                  <a:pt x="1100378" y="97501"/>
                  <a:pt x="1121434" y="103517"/>
                </a:cubicBezTo>
                <a:cubicBezTo>
                  <a:pt x="1140984" y="109103"/>
                  <a:pt x="1161723" y="109052"/>
                  <a:pt x="1181819" y="112144"/>
                </a:cubicBezTo>
                <a:cubicBezTo>
                  <a:pt x="1199107" y="114804"/>
                  <a:pt x="1216369" y="117641"/>
                  <a:pt x="1233578" y="120770"/>
                </a:cubicBezTo>
                <a:cubicBezTo>
                  <a:pt x="1258028" y="125216"/>
                  <a:pt x="1286992" y="131102"/>
                  <a:pt x="1311215" y="138023"/>
                </a:cubicBezTo>
                <a:cubicBezTo>
                  <a:pt x="1397874" y="162782"/>
                  <a:pt x="1263689" y="128297"/>
                  <a:pt x="1371600" y="155276"/>
                </a:cubicBezTo>
                <a:cubicBezTo>
                  <a:pt x="1380226" y="163902"/>
                  <a:pt x="1387849" y="173665"/>
                  <a:pt x="1397479" y="181155"/>
                </a:cubicBezTo>
                <a:cubicBezTo>
                  <a:pt x="1413847" y="193885"/>
                  <a:pt x="1431985" y="204159"/>
                  <a:pt x="1449238" y="215661"/>
                </a:cubicBezTo>
                <a:cubicBezTo>
                  <a:pt x="1457864" y="221412"/>
                  <a:pt x="1467786" y="225583"/>
                  <a:pt x="1475117" y="232914"/>
                </a:cubicBezTo>
                <a:lnTo>
                  <a:pt x="1526876" y="284672"/>
                </a:lnTo>
                <a:cubicBezTo>
                  <a:pt x="1551595" y="309390"/>
                  <a:pt x="1538724" y="308370"/>
                  <a:pt x="1552755" y="336431"/>
                </a:cubicBezTo>
                <a:cubicBezTo>
                  <a:pt x="1562449" y="355818"/>
                  <a:pt x="1579535" y="374562"/>
                  <a:pt x="1595887" y="388189"/>
                </a:cubicBezTo>
                <a:cubicBezTo>
                  <a:pt x="1603852" y="394826"/>
                  <a:pt x="1614017" y="398554"/>
                  <a:pt x="1621766" y="405442"/>
                </a:cubicBezTo>
                <a:cubicBezTo>
                  <a:pt x="1692367" y="468198"/>
                  <a:pt x="1644772" y="450011"/>
                  <a:pt x="1708030" y="465827"/>
                </a:cubicBezTo>
                <a:cubicBezTo>
                  <a:pt x="1716657" y="474453"/>
                  <a:pt x="1724538" y="483896"/>
                  <a:pt x="1733910" y="491706"/>
                </a:cubicBezTo>
                <a:cubicBezTo>
                  <a:pt x="1770921" y="522548"/>
                  <a:pt x="1751304" y="493601"/>
                  <a:pt x="1785668" y="534838"/>
                </a:cubicBezTo>
                <a:cubicBezTo>
                  <a:pt x="1792305" y="542803"/>
                  <a:pt x="1794825" y="554240"/>
                  <a:pt x="1802921" y="560717"/>
                </a:cubicBezTo>
                <a:cubicBezTo>
                  <a:pt x="1810021" y="566397"/>
                  <a:pt x="1820667" y="565277"/>
                  <a:pt x="1828800" y="569344"/>
                </a:cubicBezTo>
                <a:cubicBezTo>
                  <a:pt x="1838073" y="573981"/>
                  <a:pt x="1846053" y="580846"/>
                  <a:pt x="1854679" y="586597"/>
                </a:cubicBezTo>
                <a:cubicBezTo>
                  <a:pt x="1857555" y="600974"/>
                  <a:pt x="1856185" y="616912"/>
                  <a:pt x="1863306" y="629729"/>
                </a:cubicBezTo>
                <a:cubicBezTo>
                  <a:pt x="1881913" y="663221"/>
                  <a:pt x="1894862" y="663251"/>
                  <a:pt x="1923691" y="672861"/>
                </a:cubicBezTo>
                <a:cubicBezTo>
                  <a:pt x="1948415" y="703766"/>
                  <a:pt x="1952031" y="717224"/>
                  <a:pt x="1984076" y="733246"/>
                </a:cubicBezTo>
                <a:cubicBezTo>
                  <a:pt x="1992209" y="737312"/>
                  <a:pt x="2001329" y="738997"/>
                  <a:pt x="2009955" y="741872"/>
                </a:cubicBezTo>
                <a:cubicBezTo>
                  <a:pt x="2015948" y="759852"/>
                  <a:pt x="2023989" y="788043"/>
                  <a:pt x="2035834" y="802257"/>
                </a:cubicBezTo>
                <a:cubicBezTo>
                  <a:pt x="2042471" y="810222"/>
                  <a:pt x="2053087" y="813759"/>
                  <a:pt x="2061713" y="819510"/>
                </a:cubicBezTo>
                <a:cubicBezTo>
                  <a:pt x="2077640" y="867288"/>
                  <a:pt x="2057289" y="829241"/>
                  <a:pt x="2096219" y="854015"/>
                </a:cubicBezTo>
                <a:cubicBezTo>
                  <a:pt x="2197986" y="918776"/>
                  <a:pt x="2126312" y="897991"/>
                  <a:pt x="2208362" y="914400"/>
                </a:cubicBezTo>
                <a:cubicBezTo>
                  <a:pt x="2234350" y="931725"/>
                  <a:pt x="2238106" y="935774"/>
                  <a:pt x="2268747" y="948906"/>
                </a:cubicBezTo>
                <a:cubicBezTo>
                  <a:pt x="2277105" y="952488"/>
                  <a:pt x="2286000" y="954657"/>
                  <a:pt x="2294627" y="957532"/>
                </a:cubicBezTo>
                <a:cubicBezTo>
                  <a:pt x="2303253" y="966159"/>
                  <a:pt x="2310355" y="976645"/>
                  <a:pt x="2320506" y="983412"/>
                </a:cubicBezTo>
                <a:cubicBezTo>
                  <a:pt x="2328072" y="988456"/>
                  <a:pt x="2338252" y="987972"/>
                  <a:pt x="2346385" y="992038"/>
                </a:cubicBezTo>
                <a:cubicBezTo>
                  <a:pt x="2355658" y="996675"/>
                  <a:pt x="2363638" y="1003540"/>
                  <a:pt x="2372264" y="1009291"/>
                </a:cubicBezTo>
                <a:cubicBezTo>
                  <a:pt x="2375140" y="1017917"/>
                  <a:pt x="2375211" y="1028070"/>
                  <a:pt x="2380891" y="1035170"/>
                </a:cubicBezTo>
                <a:cubicBezTo>
                  <a:pt x="2393054" y="1050373"/>
                  <a:pt x="2415600" y="1055366"/>
                  <a:pt x="2432649" y="1061049"/>
                </a:cubicBezTo>
                <a:cubicBezTo>
                  <a:pt x="2501664" y="1107060"/>
                  <a:pt x="2418268" y="1046669"/>
                  <a:pt x="2475781" y="1104181"/>
                </a:cubicBezTo>
                <a:cubicBezTo>
                  <a:pt x="2483112" y="1111512"/>
                  <a:pt x="2493034" y="1115683"/>
                  <a:pt x="2501661" y="1121434"/>
                </a:cubicBezTo>
                <a:cubicBezTo>
                  <a:pt x="2551100" y="1195598"/>
                  <a:pt x="2485271" y="1108323"/>
                  <a:pt x="2544793" y="1155940"/>
                </a:cubicBezTo>
                <a:cubicBezTo>
                  <a:pt x="2552889" y="1162416"/>
                  <a:pt x="2553949" y="1175342"/>
                  <a:pt x="2562045" y="1181819"/>
                </a:cubicBezTo>
                <a:cubicBezTo>
                  <a:pt x="2569146" y="1187500"/>
                  <a:pt x="2579792" y="1186379"/>
                  <a:pt x="2587925" y="1190446"/>
                </a:cubicBezTo>
                <a:cubicBezTo>
                  <a:pt x="2591562" y="1192265"/>
                  <a:pt x="2593676" y="1196197"/>
                  <a:pt x="2596551" y="1199072"/>
                </a:cubicBezTo>
              </a:path>
            </a:pathLst>
          </a:cu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Freeform 84"/>
          <p:cNvSpPr/>
          <p:nvPr/>
        </p:nvSpPr>
        <p:spPr>
          <a:xfrm>
            <a:off x="1552755" y="1814909"/>
            <a:ext cx="784305" cy="2623317"/>
          </a:xfrm>
          <a:custGeom>
            <a:avLst/>
            <a:gdLst>
              <a:gd name="connsiteX0" fmla="*/ 776377 w 784305"/>
              <a:gd name="connsiteY0" fmla="*/ 887 h 2623317"/>
              <a:gd name="connsiteX1" fmla="*/ 733245 w 784305"/>
              <a:gd name="connsiteY1" fmla="*/ 61272 h 2623317"/>
              <a:gd name="connsiteX2" fmla="*/ 724619 w 784305"/>
              <a:gd name="connsiteY2" fmla="*/ 87151 h 2623317"/>
              <a:gd name="connsiteX3" fmla="*/ 698739 w 784305"/>
              <a:gd name="connsiteY3" fmla="*/ 121657 h 2623317"/>
              <a:gd name="connsiteX4" fmla="*/ 681487 w 784305"/>
              <a:gd name="connsiteY4" fmla="*/ 156163 h 2623317"/>
              <a:gd name="connsiteX5" fmla="*/ 664234 w 784305"/>
              <a:gd name="connsiteY5" fmla="*/ 182042 h 2623317"/>
              <a:gd name="connsiteX6" fmla="*/ 646981 w 784305"/>
              <a:gd name="connsiteY6" fmla="*/ 216548 h 2623317"/>
              <a:gd name="connsiteX7" fmla="*/ 595222 w 784305"/>
              <a:gd name="connsiteY7" fmla="*/ 276933 h 2623317"/>
              <a:gd name="connsiteX8" fmla="*/ 586596 w 784305"/>
              <a:gd name="connsiteY8" fmla="*/ 311438 h 2623317"/>
              <a:gd name="connsiteX9" fmla="*/ 543464 w 784305"/>
              <a:gd name="connsiteY9" fmla="*/ 371823 h 2623317"/>
              <a:gd name="connsiteX10" fmla="*/ 526211 w 784305"/>
              <a:gd name="connsiteY10" fmla="*/ 432208 h 2623317"/>
              <a:gd name="connsiteX11" fmla="*/ 508958 w 784305"/>
              <a:gd name="connsiteY11" fmla="*/ 466714 h 2623317"/>
              <a:gd name="connsiteX12" fmla="*/ 491705 w 784305"/>
              <a:gd name="connsiteY12" fmla="*/ 527099 h 2623317"/>
              <a:gd name="connsiteX13" fmla="*/ 483079 w 784305"/>
              <a:gd name="connsiteY13" fmla="*/ 613363 h 2623317"/>
              <a:gd name="connsiteX14" fmla="*/ 474453 w 784305"/>
              <a:gd name="connsiteY14" fmla="*/ 665121 h 2623317"/>
              <a:gd name="connsiteX15" fmla="*/ 457200 w 784305"/>
              <a:gd name="connsiteY15" fmla="*/ 915287 h 2623317"/>
              <a:gd name="connsiteX16" fmla="*/ 439947 w 784305"/>
              <a:gd name="connsiteY16" fmla="*/ 1061936 h 2623317"/>
              <a:gd name="connsiteX17" fmla="*/ 431320 w 784305"/>
              <a:gd name="connsiteY17" fmla="*/ 1087816 h 2623317"/>
              <a:gd name="connsiteX18" fmla="*/ 422694 w 784305"/>
              <a:gd name="connsiteY18" fmla="*/ 1156827 h 2623317"/>
              <a:gd name="connsiteX19" fmla="*/ 405441 w 784305"/>
              <a:gd name="connsiteY19" fmla="*/ 1191333 h 2623317"/>
              <a:gd name="connsiteX20" fmla="*/ 396815 w 784305"/>
              <a:gd name="connsiteY20" fmla="*/ 1225838 h 2623317"/>
              <a:gd name="connsiteX21" fmla="*/ 370936 w 784305"/>
              <a:gd name="connsiteY21" fmla="*/ 1294849 h 2623317"/>
              <a:gd name="connsiteX22" fmla="*/ 353683 w 784305"/>
              <a:gd name="connsiteY22" fmla="*/ 1372487 h 2623317"/>
              <a:gd name="connsiteX23" fmla="*/ 336430 w 784305"/>
              <a:gd name="connsiteY23" fmla="*/ 1398366 h 2623317"/>
              <a:gd name="connsiteX24" fmla="*/ 310551 w 784305"/>
              <a:gd name="connsiteY24" fmla="*/ 1450125 h 2623317"/>
              <a:gd name="connsiteX25" fmla="*/ 276045 w 784305"/>
              <a:gd name="connsiteY25" fmla="*/ 1527763 h 2623317"/>
              <a:gd name="connsiteX26" fmla="*/ 258792 w 784305"/>
              <a:gd name="connsiteY26" fmla="*/ 1579521 h 2623317"/>
              <a:gd name="connsiteX27" fmla="*/ 241539 w 784305"/>
              <a:gd name="connsiteY27" fmla="*/ 1614027 h 2623317"/>
              <a:gd name="connsiteX28" fmla="*/ 207034 w 784305"/>
              <a:gd name="connsiteY28" fmla="*/ 1708917 h 2623317"/>
              <a:gd name="connsiteX29" fmla="*/ 172528 w 784305"/>
              <a:gd name="connsiteY29" fmla="*/ 1795182 h 2623317"/>
              <a:gd name="connsiteX30" fmla="*/ 155275 w 784305"/>
              <a:gd name="connsiteY30" fmla="*/ 1846940 h 2623317"/>
              <a:gd name="connsiteX31" fmla="*/ 129396 w 784305"/>
              <a:gd name="connsiteY31" fmla="*/ 1898699 h 2623317"/>
              <a:gd name="connsiteX32" fmla="*/ 112143 w 784305"/>
              <a:gd name="connsiteY32" fmla="*/ 1984963 h 2623317"/>
              <a:gd name="connsiteX33" fmla="*/ 94890 w 784305"/>
              <a:gd name="connsiteY33" fmla="*/ 2019468 h 2623317"/>
              <a:gd name="connsiteX34" fmla="*/ 86264 w 784305"/>
              <a:gd name="connsiteY34" fmla="*/ 2053974 h 2623317"/>
              <a:gd name="connsiteX35" fmla="*/ 60385 w 784305"/>
              <a:gd name="connsiteY35" fmla="*/ 2140238 h 2623317"/>
              <a:gd name="connsiteX36" fmla="*/ 43132 w 784305"/>
              <a:gd name="connsiteY36" fmla="*/ 2493921 h 2623317"/>
              <a:gd name="connsiteX37" fmla="*/ 17253 w 784305"/>
              <a:gd name="connsiteY37" fmla="*/ 2597438 h 2623317"/>
              <a:gd name="connsiteX38" fmla="*/ 0 w 784305"/>
              <a:gd name="connsiteY38" fmla="*/ 2623317 h 2623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784305" h="2623317">
                <a:moveTo>
                  <a:pt x="776377" y="887"/>
                </a:moveTo>
                <a:cubicBezTo>
                  <a:pt x="758435" y="72661"/>
                  <a:pt x="784305" y="0"/>
                  <a:pt x="733245" y="61272"/>
                </a:cubicBezTo>
                <a:cubicBezTo>
                  <a:pt x="727424" y="68257"/>
                  <a:pt x="729130" y="79256"/>
                  <a:pt x="724619" y="87151"/>
                </a:cubicBezTo>
                <a:cubicBezTo>
                  <a:pt x="717486" y="99634"/>
                  <a:pt x="706359" y="109465"/>
                  <a:pt x="698739" y="121657"/>
                </a:cubicBezTo>
                <a:cubicBezTo>
                  <a:pt x="691924" y="132562"/>
                  <a:pt x="687867" y="144998"/>
                  <a:pt x="681487" y="156163"/>
                </a:cubicBezTo>
                <a:cubicBezTo>
                  <a:pt x="676343" y="165165"/>
                  <a:pt x="669378" y="173040"/>
                  <a:pt x="664234" y="182042"/>
                </a:cubicBezTo>
                <a:cubicBezTo>
                  <a:pt x="657854" y="193207"/>
                  <a:pt x="653797" y="205643"/>
                  <a:pt x="646981" y="216548"/>
                </a:cubicBezTo>
                <a:cubicBezTo>
                  <a:pt x="628538" y="246057"/>
                  <a:pt x="618747" y="253408"/>
                  <a:pt x="595222" y="276933"/>
                </a:cubicBezTo>
                <a:cubicBezTo>
                  <a:pt x="592347" y="288435"/>
                  <a:pt x="592478" y="301144"/>
                  <a:pt x="586596" y="311438"/>
                </a:cubicBezTo>
                <a:cubicBezTo>
                  <a:pt x="538676" y="395299"/>
                  <a:pt x="579822" y="274871"/>
                  <a:pt x="543464" y="371823"/>
                </a:cubicBezTo>
                <a:cubicBezTo>
                  <a:pt x="521580" y="430178"/>
                  <a:pt x="547062" y="383556"/>
                  <a:pt x="526211" y="432208"/>
                </a:cubicBezTo>
                <a:cubicBezTo>
                  <a:pt x="521145" y="444028"/>
                  <a:pt x="514024" y="454894"/>
                  <a:pt x="508958" y="466714"/>
                </a:cubicBezTo>
                <a:cubicBezTo>
                  <a:pt x="501534" y="484036"/>
                  <a:pt x="496081" y="509594"/>
                  <a:pt x="491705" y="527099"/>
                </a:cubicBezTo>
                <a:cubicBezTo>
                  <a:pt x="488830" y="555854"/>
                  <a:pt x="486663" y="584688"/>
                  <a:pt x="483079" y="613363"/>
                </a:cubicBezTo>
                <a:cubicBezTo>
                  <a:pt x="480910" y="630719"/>
                  <a:pt x="475579" y="647667"/>
                  <a:pt x="474453" y="665121"/>
                </a:cubicBezTo>
                <a:cubicBezTo>
                  <a:pt x="457835" y="922697"/>
                  <a:pt x="484513" y="806030"/>
                  <a:pt x="457200" y="915287"/>
                </a:cubicBezTo>
                <a:cubicBezTo>
                  <a:pt x="452794" y="963754"/>
                  <a:pt x="450598" y="1014008"/>
                  <a:pt x="439947" y="1061936"/>
                </a:cubicBezTo>
                <a:cubicBezTo>
                  <a:pt x="437974" y="1070813"/>
                  <a:pt x="434196" y="1079189"/>
                  <a:pt x="431320" y="1087816"/>
                </a:cubicBezTo>
                <a:cubicBezTo>
                  <a:pt x="428445" y="1110820"/>
                  <a:pt x="428317" y="1134336"/>
                  <a:pt x="422694" y="1156827"/>
                </a:cubicBezTo>
                <a:cubicBezTo>
                  <a:pt x="419575" y="1169303"/>
                  <a:pt x="409956" y="1179292"/>
                  <a:pt x="405441" y="1191333"/>
                </a:cubicBezTo>
                <a:cubicBezTo>
                  <a:pt x="401278" y="1202434"/>
                  <a:pt x="400072" y="1214439"/>
                  <a:pt x="396815" y="1225838"/>
                </a:cubicBezTo>
                <a:cubicBezTo>
                  <a:pt x="390056" y="1249493"/>
                  <a:pt x="380044" y="1272078"/>
                  <a:pt x="370936" y="1294849"/>
                </a:cubicBezTo>
                <a:cubicBezTo>
                  <a:pt x="367623" y="1314723"/>
                  <a:pt x="364300" y="1351253"/>
                  <a:pt x="353683" y="1372487"/>
                </a:cubicBezTo>
                <a:cubicBezTo>
                  <a:pt x="349046" y="1381760"/>
                  <a:pt x="341067" y="1389093"/>
                  <a:pt x="336430" y="1398366"/>
                </a:cubicBezTo>
                <a:cubicBezTo>
                  <a:pt x="300710" y="1469804"/>
                  <a:pt x="359998" y="1375952"/>
                  <a:pt x="310551" y="1450125"/>
                </a:cubicBezTo>
                <a:cubicBezTo>
                  <a:pt x="291157" y="1527698"/>
                  <a:pt x="317500" y="1436563"/>
                  <a:pt x="276045" y="1527763"/>
                </a:cubicBezTo>
                <a:cubicBezTo>
                  <a:pt x="268520" y="1544319"/>
                  <a:pt x="266925" y="1563255"/>
                  <a:pt x="258792" y="1579521"/>
                </a:cubicBezTo>
                <a:lnTo>
                  <a:pt x="241539" y="1614027"/>
                </a:lnTo>
                <a:cubicBezTo>
                  <a:pt x="221773" y="1693096"/>
                  <a:pt x="237440" y="1663309"/>
                  <a:pt x="207034" y="1708917"/>
                </a:cubicBezTo>
                <a:cubicBezTo>
                  <a:pt x="189551" y="1796325"/>
                  <a:pt x="212317" y="1707646"/>
                  <a:pt x="172528" y="1795182"/>
                </a:cubicBezTo>
                <a:cubicBezTo>
                  <a:pt x="165003" y="1811738"/>
                  <a:pt x="163408" y="1830674"/>
                  <a:pt x="155275" y="1846940"/>
                </a:cubicBezTo>
                <a:lnTo>
                  <a:pt x="129396" y="1898699"/>
                </a:lnTo>
                <a:cubicBezTo>
                  <a:pt x="126414" y="1916594"/>
                  <a:pt x="119866" y="1964370"/>
                  <a:pt x="112143" y="1984963"/>
                </a:cubicBezTo>
                <a:cubicBezTo>
                  <a:pt x="107628" y="1997004"/>
                  <a:pt x="100641" y="2007966"/>
                  <a:pt x="94890" y="2019468"/>
                </a:cubicBezTo>
                <a:cubicBezTo>
                  <a:pt x="92015" y="2030970"/>
                  <a:pt x="89671" y="2042618"/>
                  <a:pt x="86264" y="2053974"/>
                </a:cubicBezTo>
                <a:cubicBezTo>
                  <a:pt x="54760" y="2158990"/>
                  <a:pt x="80268" y="2060703"/>
                  <a:pt x="60385" y="2140238"/>
                </a:cubicBezTo>
                <a:cubicBezTo>
                  <a:pt x="53126" y="2387027"/>
                  <a:pt x="65181" y="2350604"/>
                  <a:pt x="43132" y="2493921"/>
                </a:cubicBezTo>
                <a:cubicBezTo>
                  <a:pt x="33176" y="2558636"/>
                  <a:pt x="38309" y="2534267"/>
                  <a:pt x="17253" y="2597438"/>
                </a:cubicBezTo>
                <a:cubicBezTo>
                  <a:pt x="13975" y="2607274"/>
                  <a:pt x="0" y="2623317"/>
                  <a:pt x="0" y="2623317"/>
                </a:cubicBezTo>
              </a:path>
            </a:pathLst>
          </a:cu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Freeform 85"/>
          <p:cNvSpPr/>
          <p:nvPr/>
        </p:nvSpPr>
        <p:spPr>
          <a:xfrm>
            <a:off x="1199072" y="2014204"/>
            <a:ext cx="908132" cy="2311879"/>
          </a:xfrm>
          <a:custGeom>
            <a:avLst/>
            <a:gdLst>
              <a:gd name="connsiteX0" fmla="*/ 0 w 908132"/>
              <a:gd name="connsiteY0" fmla="*/ 0 h 2311879"/>
              <a:gd name="connsiteX1" fmla="*/ 25879 w 908132"/>
              <a:gd name="connsiteY1" fmla="*/ 25879 h 2311879"/>
              <a:gd name="connsiteX2" fmla="*/ 43132 w 908132"/>
              <a:gd name="connsiteY2" fmla="*/ 86264 h 2311879"/>
              <a:gd name="connsiteX3" fmla="*/ 77637 w 908132"/>
              <a:gd name="connsiteY3" fmla="*/ 163902 h 2311879"/>
              <a:gd name="connsiteX4" fmla="*/ 86264 w 908132"/>
              <a:gd name="connsiteY4" fmla="*/ 189781 h 2311879"/>
              <a:gd name="connsiteX5" fmla="*/ 120770 w 908132"/>
              <a:gd name="connsiteY5" fmla="*/ 241539 h 2311879"/>
              <a:gd name="connsiteX6" fmla="*/ 138022 w 908132"/>
              <a:gd name="connsiteY6" fmla="*/ 267419 h 2311879"/>
              <a:gd name="connsiteX7" fmla="*/ 146649 w 908132"/>
              <a:gd name="connsiteY7" fmla="*/ 310551 h 2311879"/>
              <a:gd name="connsiteX8" fmla="*/ 163902 w 908132"/>
              <a:gd name="connsiteY8" fmla="*/ 353683 h 2311879"/>
              <a:gd name="connsiteX9" fmla="*/ 224286 w 908132"/>
              <a:gd name="connsiteY9" fmla="*/ 483079 h 2311879"/>
              <a:gd name="connsiteX10" fmla="*/ 319177 w 908132"/>
              <a:gd name="connsiteY10" fmla="*/ 638354 h 2311879"/>
              <a:gd name="connsiteX11" fmla="*/ 362309 w 908132"/>
              <a:gd name="connsiteY11" fmla="*/ 681487 h 2311879"/>
              <a:gd name="connsiteX12" fmla="*/ 396815 w 908132"/>
              <a:gd name="connsiteY12" fmla="*/ 785004 h 2311879"/>
              <a:gd name="connsiteX13" fmla="*/ 405441 w 908132"/>
              <a:gd name="connsiteY13" fmla="*/ 819509 h 2311879"/>
              <a:gd name="connsiteX14" fmla="*/ 422694 w 908132"/>
              <a:gd name="connsiteY14" fmla="*/ 871268 h 2311879"/>
              <a:gd name="connsiteX15" fmla="*/ 457200 w 908132"/>
              <a:gd name="connsiteY15" fmla="*/ 914400 h 2311879"/>
              <a:gd name="connsiteX16" fmla="*/ 465826 w 908132"/>
              <a:gd name="connsiteY16" fmla="*/ 948905 h 2311879"/>
              <a:gd name="connsiteX17" fmla="*/ 508958 w 908132"/>
              <a:gd name="connsiteY17" fmla="*/ 1009290 h 2311879"/>
              <a:gd name="connsiteX18" fmla="*/ 526211 w 908132"/>
              <a:gd name="connsiteY18" fmla="*/ 1061049 h 2311879"/>
              <a:gd name="connsiteX19" fmla="*/ 586596 w 908132"/>
              <a:gd name="connsiteY19" fmla="*/ 1138687 h 2311879"/>
              <a:gd name="connsiteX20" fmla="*/ 603849 w 908132"/>
              <a:gd name="connsiteY20" fmla="*/ 1164566 h 2311879"/>
              <a:gd name="connsiteX21" fmla="*/ 612475 w 908132"/>
              <a:gd name="connsiteY21" fmla="*/ 1190445 h 2311879"/>
              <a:gd name="connsiteX22" fmla="*/ 664234 w 908132"/>
              <a:gd name="connsiteY22" fmla="*/ 1268083 h 2311879"/>
              <a:gd name="connsiteX23" fmla="*/ 681486 w 908132"/>
              <a:gd name="connsiteY23" fmla="*/ 1293962 h 2311879"/>
              <a:gd name="connsiteX24" fmla="*/ 698739 w 908132"/>
              <a:gd name="connsiteY24" fmla="*/ 1319841 h 2311879"/>
              <a:gd name="connsiteX25" fmla="*/ 707366 w 908132"/>
              <a:gd name="connsiteY25" fmla="*/ 1354347 h 2311879"/>
              <a:gd name="connsiteX26" fmla="*/ 724619 w 908132"/>
              <a:gd name="connsiteY26" fmla="*/ 1380226 h 2311879"/>
              <a:gd name="connsiteX27" fmla="*/ 733245 w 908132"/>
              <a:gd name="connsiteY27" fmla="*/ 1423358 h 2311879"/>
              <a:gd name="connsiteX28" fmla="*/ 750498 w 908132"/>
              <a:gd name="connsiteY28" fmla="*/ 1457864 h 2311879"/>
              <a:gd name="connsiteX29" fmla="*/ 759124 w 908132"/>
              <a:gd name="connsiteY29" fmla="*/ 1483743 h 2311879"/>
              <a:gd name="connsiteX30" fmla="*/ 767751 w 908132"/>
              <a:gd name="connsiteY30" fmla="*/ 1518249 h 2311879"/>
              <a:gd name="connsiteX31" fmla="*/ 793630 w 908132"/>
              <a:gd name="connsiteY31" fmla="*/ 1544128 h 2311879"/>
              <a:gd name="connsiteX32" fmla="*/ 810883 w 908132"/>
              <a:gd name="connsiteY32" fmla="*/ 1578634 h 2311879"/>
              <a:gd name="connsiteX33" fmla="*/ 828136 w 908132"/>
              <a:gd name="connsiteY33" fmla="*/ 1630392 h 2311879"/>
              <a:gd name="connsiteX34" fmla="*/ 862641 w 908132"/>
              <a:gd name="connsiteY34" fmla="*/ 1639019 h 2311879"/>
              <a:gd name="connsiteX35" fmla="*/ 888520 w 908132"/>
              <a:gd name="connsiteY35" fmla="*/ 1699404 h 2311879"/>
              <a:gd name="connsiteX36" fmla="*/ 905773 w 908132"/>
              <a:gd name="connsiteY36" fmla="*/ 1751162 h 2311879"/>
              <a:gd name="connsiteX37" fmla="*/ 888520 w 908132"/>
              <a:gd name="connsiteY37" fmla="*/ 1871932 h 2311879"/>
              <a:gd name="connsiteX38" fmla="*/ 879894 w 908132"/>
              <a:gd name="connsiteY38" fmla="*/ 1906438 h 2311879"/>
              <a:gd name="connsiteX39" fmla="*/ 888520 w 908132"/>
              <a:gd name="connsiteY39" fmla="*/ 2311879 h 2311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908132" h="2311879">
                <a:moveTo>
                  <a:pt x="0" y="0"/>
                </a:moveTo>
                <a:cubicBezTo>
                  <a:pt x="8626" y="8626"/>
                  <a:pt x="19112" y="15728"/>
                  <a:pt x="25879" y="25879"/>
                </a:cubicBezTo>
                <a:cubicBezTo>
                  <a:pt x="31415" y="34184"/>
                  <a:pt x="41216" y="80517"/>
                  <a:pt x="43132" y="86264"/>
                </a:cubicBezTo>
                <a:cubicBezTo>
                  <a:pt x="63193" y="146445"/>
                  <a:pt x="55095" y="111303"/>
                  <a:pt x="77637" y="163902"/>
                </a:cubicBezTo>
                <a:cubicBezTo>
                  <a:pt x="81219" y="172260"/>
                  <a:pt x="81848" y="181832"/>
                  <a:pt x="86264" y="189781"/>
                </a:cubicBezTo>
                <a:cubicBezTo>
                  <a:pt x="96334" y="207907"/>
                  <a:pt x="109268" y="224286"/>
                  <a:pt x="120770" y="241539"/>
                </a:cubicBezTo>
                <a:lnTo>
                  <a:pt x="138022" y="267419"/>
                </a:lnTo>
                <a:cubicBezTo>
                  <a:pt x="140898" y="281796"/>
                  <a:pt x="142436" y="296507"/>
                  <a:pt x="146649" y="310551"/>
                </a:cubicBezTo>
                <a:cubicBezTo>
                  <a:pt x="151099" y="325383"/>
                  <a:pt x="158465" y="339184"/>
                  <a:pt x="163902" y="353683"/>
                </a:cubicBezTo>
                <a:cubicBezTo>
                  <a:pt x="188071" y="418133"/>
                  <a:pt x="154277" y="363063"/>
                  <a:pt x="224286" y="483079"/>
                </a:cubicBezTo>
                <a:cubicBezTo>
                  <a:pt x="233498" y="498871"/>
                  <a:pt x="294497" y="608190"/>
                  <a:pt x="319177" y="638354"/>
                </a:cubicBezTo>
                <a:cubicBezTo>
                  <a:pt x="332053" y="654091"/>
                  <a:pt x="347932" y="667109"/>
                  <a:pt x="362309" y="681487"/>
                </a:cubicBezTo>
                <a:lnTo>
                  <a:pt x="396815" y="785004"/>
                </a:lnTo>
                <a:cubicBezTo>
                  <a:pt x="400564" y="796251"/>
                  <a:pt x="402034" y="808153"/>
                  <a:pt x="405441" y="819509"/>
                </a:cubicBezTo>
                <a:cubicBezTo>
                  <a:pt x="410667" y="836928"/>
                  <a:pt x="416943" y="854015"/>
                  <a:pt x="422694" y="871268"/>
                </a:cubicBezTo>
                <a:cubicBezTo>
                  <a:pt x="428516" y="888735"/>
                  <a:pt x="445698" y="900023"/>
                  <a:pt x="457200" y="914400"/>
                </a:cubicBezTo>
                <a:cubicBezTo>
                  <a:pt x="460075" y="925902"/>
                  <a:pt x="460524" y="938301"/>
                  <a:pt x="465826" y="948905"/>
                </a:cubicBezTo>
                <a:cubicBezTo>
                  <a:pt x="478563" y="974379"/>
                  <a:pt x="497692" y="983943"/>
                  <a:pt x="508958" y="1009290"/>
                </a:cubicBezTo>
                <a:cubicBezTo>
                  <a:pt x="516344" y="1025909"/>
                  <a:pt x="520460" y="1043796"/>
                  <a:pt x="526211" y="1061049"/>
                </a:cubicBezTo>
                <a:cubicBezTo>
                  <a:pt x="540744" y="1104649"/>
                  <a:pt x="561788" y="1108917"/>
                  <a:pt x="586596" y="1138687"/>
                </a:cubicBezTo>
                <a:cubicBezTo>
                  <a:pt x="593233" y="1146652"/>
                  <a:pt x="598098" y="1155940"/>
                  <a:pt x="603849" y="1164566"/>
                </a:cubicBezTo>
                <a:cubicBezTo>
                  <a:pt x="606724" y="1173192"/>
                  <a:pt x="608059" y="1182496"/>
                  <a:pt x="612475" y="1190445"/>
                </a:cubicBezTo>
                <a:cubicBezTo>
                  <a:pt x="612481" y="1190457"/>
                  <a:pt x="655604" y="1255138"/>
                  <a:pt x="664234" y="1268083"/>
                </a:cubicBezTo>
                <a:lnTo>
                  <a:pt x="681486" y="1293962"/>
                </a:lnTo>
                <a:lnTo>
                  <a:pt x="698739" y="1319841"/>
                </a:lnTo>
                <a:cubicBezTo>
                  <a:pt x="701615" y="1331343"/>
                  <a:pt x="702696" y="1343450"/>
                  <a:pt x="707366" y="1354347"/>
                </a:cubicBezTo>
                <a:cubicBezTo>
                  <a:pt x="711450" y="1363876"/>
                  <a:pt x="720979" y="1370518"/>
                  <a:pt x="724619" y="1380226"/>
                </a:cubicBezTo>
                <a:cubicBezTo>
                  <a:pt x="729767" y="1393954"/>
                  <a:pt x="728609" y="1409448"/>
                  <a:pt x="733245" y="1423358"/>
                </a:cubicBezTo>
                <a:cubicBezTo>
                  <a:pt x="737312" y="1435558"/>
                  <a:pt x="745432" y="1446044"/>
                  <a:pt x="750498" y="1457864"/>
                </a:cubicBezTo>
                <a:cubicBezTo>
                  <a:pt x="754080" y="1466222"/>
                  <a:pt x="756626" y="1475000"/>
                  <a:pt x="759124" y="1483743"/>
                </a:cubicBezTo>
                <a:cubicBezTo>
                  <a:pt x="762381" y="1495143"/>
                  <a:pt x="761869" y="1507955"/>
                  <a:pt x="767751" y="1518249"/>
                </a:cubicBezTo>
                <a:cubicBezTo>
                  <a:pt x="773804" y="1528841"/>
                  <a:pt x="786539" y="1534201"/>
                  <a:pt x="793630" y="1544128"/>
                </a:cubicBezTo>
                <a:cubicBezTo>
                  <a:pt x="801104" y="1554592"/>
                  <a:pt x="806107" y="1566694"/>
                  <a:pt x="810883" y="1578634"/>
                </a:cubicBezTo>
                <a:cubicBezTo>
                  <a:pt x="817637" y="1595519"/>
                  <a:pt x="816301" y="1616584"/>
                  <a:pt x="828136" y="1630392"/>
                </a:cubicBezTo>
                <a:cubicBezTo>
                  <a:pt x="835852" y="1639394"/>
                  <a:pt x="851139" y="1636143"/>
                  <a:pt x="862641" y="1639019"/>
                </a:cubicBezTo>
                <a:cubicBezTo>
                  <a:pt x="890014" y="1680078"/>
                  <a:pt x="873327" y="1648762"/>
                  <a:pt x="888520" y="1699404"/>
                </a:cubicBezTo>
                <a:cubicBezTo>
                  <a:pt x="893746" y="1716823"/>
                  <a:pt x="905773" y="1751162"/>
                  <a:pt x="905773" y="1751162"/>
                </a:cubicBezTo>
                <a:cubicBezTo>
                  <a:pt x="886116" y="1829796"/>
                  <a:pt x="908132" y="1734646"/>
                  <a:pt x="888520" y="1871932"/>
                </a:cubicBezTo>
                <a:cubicBezTo>
                  <a:pt x="886843" y="1883669"/>
                  <a:pt x="882769" y="1894936"/>
                  <a:pt x="879894" y="1906438"/>
                </a:cubicBezTo>
                <a:cubicBezTo>
                  <a:pt x="894080" y="2133426"/>
                  <a:pt x="888520" y="1998363"/>
                  <a:pt x="888520" y="2311879"/>
                </a:cubicBezTo>
              </a:path>
            </a:pathLst>
          </a:cu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Freeform 86"/>
          <p:cNvSpPr/>
          <p:nvPr/>
        </p:nvSpPr>
        <p:spPr>
          <a:xfrm>
            <a:off x="465826" y="2635306"/>
            <a:ext cx="2915729" cy="310551"/>
          </a:xfrm>
          <a:custGeom>
            <a:avLst/>
            <a:gdLst>
              <a:gd name="connsiteX0" fmla="*/ 0 w 2915729"/>
              <a:gd name="connsiteY0" fmla="*/ 310551 h 310551"/>
              <a:gd name="connsiteX1" fmla="*/ 103517 w 2915729"/>
              <a:gd name="connsiteY1" fmla="*/ 284671 h 310551"/>
              <a:gd name="connsiteX2" fmla="*/ 198408 w 2915729"/>
              <a:gd name="connsiteY2" fmla="*/ 267419 h 310551"/>
              <a:gd name="connsiteX3" fmla="*/ 241540 w 2915729"/>
              <a:gd name="connsiteY3" fmla="*/ 250166 h 310551"/>
              <a:gd name="connsiteX4" fmla="*/ 353683 w 2915729"/>
              <a:gd name="connsiteY4" fmla="*/ 232913 h 310551"/>
              <a:gd name="connsiteX5" fmla="*/ 422695 w 2915729"/>
              <a:gd name="connsiteY5" fmla="*/ 198407 h 310551"/>
              <a:gd name="connsiteX6" fmla="*/ 483080 w 2915729"/>
              <a:gd name="connsiteY6" fmla="*/ 163902 h 310551"/>
              <a:gd name="connsiteX7" fmla="*/ 526212 w 2915729"/>
              <a:gd name="connsiteY7" fmla="*/ 155275 h 310551"/>
              <a:gd name="connsiteX8" fmla="*/ 1423359 w 2915729"/>
              <a:gd name="connsiteY8" fmla="*/ 163902 h 310551"/>
              <a:gd name="connsiteX9" fmla="*/ 1595887 w 2915729"/>
              <a:gd name="connsiteY9" fmla="*/ 163902 h 310551"/>
              <a:gd name="connsiteX10" fmla="*/ 1621766 w 2915729"/>
              <a:gd name="connsiteY10" fmla="*/ 155275 h 310551"/>
              <a:gd name="connsiteX11" fmla="*/ 1932317 w 2915729"/>
              <a:gd name="connsiteY11" fmla="*/ 138022 h 310551"/>
              <a:gd name="connsiteX12" fmla="*/ 1966823 w 2915729"/>
              <a:gd name="connsiteY12" fmla="*/ 129396 h 310551"/>
              <a:gd name="connsiteX13" fmla="*/ 2018582 w 2915729"/>
              <a:gd name="connsiteY13" fmla="*/ 112143 h 310551"/>
              <a:gd name="connsiteX14" fmla="*/ 2113472 w 2915729"/>
              <a:gd name="connsiteY14" fmla="*/ 86264 h 310551"/>
              <a:gd name="connsiteX15" fmla="*/ 2139351 w 2915729"/>
              <a:gd name="connsiteY15" fmla="*/ 77637 h 310551"/>
              <a:gd name="connsiteX16" fmla="*/ 2165231 w 2915729"/>
              <a:gd name="connsiteY16" fmla="*/ 69011 h 310551"/>
              <a:gd name="connsiteX17" fmla="*/ 2251495 w 2915729"/>
              <a:gd name="connsiteY17" fmla="*/ 34505 h 310551"/>
              <a:gd name="connsiteX18" fmla="*/ 2277374 w 2915729"/>
              <a:gd name="connsiteY18" fmla="*/ 25879 h 310551"/>
              <a:gd name="connsiteX19" fmla="*/ 2329132 w 2915729"/>
              <a:gd name="connsiteY19" fmla="*/ 17252 h 310551"/>
              <a:gd name="connsiteX20" fmla="*/ 2355012 w 2915729"/>
              <a:gd name="connsiteY20" fmla="*/ 8626 h 310551"/>
              <a:gd name="connsiteX21" fmla="*/ 2389517 w 2915729"/>
              <a:gd name="connsiteY21" fmla="*/ 0 h 310551"/>
              <a:gd name="connsiteX22" fmla="*/ 2562046 w 2915729"/>
              <a:gd name="connsiteY22" fmla="*/ 8626 h 310551"/>
              <a:gd name="connsiteX23" fmla="*/ 2587925 w 2915729"/>
              <a:gd name="connsiteY23" fmla="*/ 17252 h 310551"/>
              <a:gd name="connsiteX24" fmla="*/ 2665563 w 2915729"/>
              <a:gd name="connsiteY24" fmla="*/ 25879 h 310551"/>
              <a:gd name="connsiteX25" fmla="*/ 2691442 w 2915729"/>
              <a:gd name="connsiteY25" fmla="*/ 43132 h 310551"/>
              <a:gd name="connsiteX26" fmla="*/ 2838091 w 2915729"/>
              <a:gd name="connsiteY26" fmla="*/ 43132 h 310551"/>
              <a:gd name="connsiteX27" fmla="*/ 2898476 w 2915729"/>
              <a:gd name="connsiteY27" fmla="*/ 25879 h 310551"/>
              <a:gd name="connsiteX28" fmla="*/ 2915729 w 2915729"/>
              <a:gd name="connsiteY28" fmla="*/ 17252 h 310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2915729" h="310551">
                <a:moveTo>
                  <a:pt x="0" y="310551"/>
                </a:moveTo>
                <a:cubicBezTo>
                  <a:pt x="34506" y="301924"/>
                  <a:pt x="68640" y="291646"/>
                  <a:pt x="103517" y="284671"/>
                </a:cubicBezTo>
                <a:cubicBezTo>
                  <a:pt x="163800" y="272615"/>
                  <a:pt x="132186" y="278455"/>
                  <a:pt x="198408" y="267419"/>
                </a:cubicBezTo>
                <a:cubicBezTo>
                  <a:pt x="212785" y="261668"/>
                  <a:pt x="226356" y="253203"/>
                  <a:pt x="241540" y="250166"/>
                </a:cubicBezTo>
                <a:cubicBezTo>
                  <a:pt x="293633" y="239747"/>
                  <a:pt x="313988" y="250956"/>
                  <a:pt x="353683" y="232913"/>
                </a:cubicBezTo>
                <a:cubicBezTo>
                  <a:pt x="377097" y="222270"/>
                  <a:pt x="401295" y="212674"/>
                  <a:pt x="422695" y="198407"/>
                </a:cubicBezTo>
                <a:cubicBezTo>
                  <a:pt x="441629" y="185784"/>
                  <a:pt x="461186" y="171200"/>
                  <a:pt x="483080" y="163902"/>
                </a:cubicBezTo>
                <a:cubicBezTo>
                  <a:pt x="496990" y="159265"/>
                  <a:pt x="511835" y="158151"/>
                  <a:pt x="526212" y="155275"/>
                </a:cubicBezTo>
                <a:lnTo>
                  <a:pt x="1423359" y="163902"/>
                </a:lnTo>
                <a:cubicBezTo>
                  <a:pt x="1649059" y="167969"/>
                  <a:pt x="1227083" y="192270"/>
                  <a:pt x="1595887" y="163902"/>
                </a:cubicBezTo>
                <a:cubicBezTo>
                  <a:pt x="1604513" y="161026"/>
                  <a:pt x="1613023" y="157773"/>
                  <a:pt x="1621766" y="155275"/>
                </a:cubicBezTo>
                <a:cubicBezTo>
                  <a:pt x="1728197" y="124866"/>
                  <a:pt x="1779423" y="142800"/>
                  <a:pt x="1932317" y="138022"/>
                </a:cubicBezTo>
                <a:cubicBezTo>
                  <a:pt x="1943819" y="135147"/>
                  <a:pt x="1955467" y="132803"/>
                  <a:pt x="1966823" y="129396"/>
                </a:cubicBezTo>
                <a:cubicBezTo>
                  <a:pt x="1984242" y="124170"/>
                  <a:pt x="2000749" y="115709"/>
                  <a:pt x="2018582" y="112143"/>
                </a:cubicBezTo>
                <a:cubicBezTo>
                  <a:pt x="2079544" y="99951"/>
                  <a:pt x="2047808" y="108153"/>
                  <a:pt x="2113472" y="86264"/>
                </a:cubicBezTo>
                <a:lnTo>
                  <a:pt x="2139351" y="77637"/>
                </a:lnTo>
                <a:cubicBezTo>
                  <a:pt x="2147978" y="74761"/>
                  <a:pt x="2156788" y="72388"/>
                  <a:pt x="2165231" y="69011"/>
                </a:cubicBezTo>
                <a:lnTo>
                  <a:pt x="2251495" y="34505"/>
                </a:lnTo>
                <a:cubicBezTo>
                  <a:pt x="2259938" y="31128"/>
                  <a:pt x="2268498" y="27852"/>
                  <a:pt x="2277374" y="25879"/>
                </a:cubicBezTo>
                <a:cubicBezTo>
                  <a:pt x="2294448" y="22085"/>
                  <a:pt x="2312058" y="21046"/>
                  <a:pt x="2329132" y="17252"/>
                </a:cubicBezTo>
                <a:cubicBezTo>
                  <a:pt x="2338009" y="15279"/>
                  <a:pt x="2346269" y="11124"/>
                  <a:pt x="2355012" y="8626"/>
                </a:cubicBezTo>
                <a:cubicBezTo>
                  <a:pt x="2366412" y="5369"/>
                  <a:pt x="2378015" y="2875"/>
                  <a:pt x="2389517" y="0"/>
                </a:cubicBezTo>
                <a:cubicBezTo>
                  <a:pt x="2447027" y="2875"/>
                  <a:pt x="2504681" y="3638"/>
                  <a:pt x="2562046" y="8626"/>
                </a:cubicBezTo>
                <a:cubicBezTo>
                  <a:pt x="2571105" y="9414"/>
                  <a:pt x="2578956" y="15757"/>
                  <a:pt x="2587925" y="17252"/>
                </a:cubicBezTo>
                <a:cubicBezTo>
                  <a:pt x="2613609" y="21533"/>
                  <a:pt x="2639684" y="23003"/>
                  <a:pt x="2665563" y="25879"/>
                </a:cubicBezTo>
                <a:cubicBezTo>
                  <a:pt x="2674189" y="31630"/>
                  <a:pt x="2682169" y="38495"/>
                  <a:pt x="2691442" y="43132"/>
                </a:cubicBezTo>
                <a:cubicBezTo>
                  <a:pt x="2736892" y="65857"/>
                  <a:pt x="2791327" y="46472"/>
                  <a:pt x="2838091" y="43132"/>
                </a:cubicBezTo>
                <a:cubicBezTo>
                  <a:pt x="2859896" y="37680"/>
                  <a:pt x="2877855" y="34127"/>
                  <a:pt x="2898476" y="25879"/>
                </a:cubicBezTo>
                <a:cubicBezTo>
                  <a:pt x="2904446" y="23491"/>
                  <a:pt x="2909978" y="20128"/>
                  <a:pt x="2915729" y="17252"/>
                </a:cubicBezTo>
              </a:path>
            </a:pathLst>
          </a:cu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Freeform 87"/>
          <p:cNvSpPr/>
          <p:nvPr/>
        </p:nvSpPr>
        <p:spPr>
          <a:xfrm>
            <a:off x="508958" y="2795947"/>
            <a:ext cx="2932982" cy="632989"/>
          </a:xfrm>
          <a:custGeom>
            <a:avLst/>
            <a:gdLst>
              <a:gd name="connsiteX0" fmla="*/ 0 w 2932982"/>
              <a:gd name="connsiteY0" fmla="*/ 632989 h 632989"/>
              <a:gd name="connsiteX1" fmla="*/ 25880 w 2932982"/>
              <a:gd name="connsiteY1" fmla="*/ 624362 h 632989"/>
              <a:gd name="connsiteX2" fmla="*/ 60385 w 2932982"/>
              <a:gd name="connsiteY2" fmla="*/ 615736 h 632989"/>
              <a:gd name="connsiteX3" fmla="*/ 103517 w 2932982"/>
              <a:gd name="connsiteY3" fmla="*/ 572604 h 632989"/>
              <a:gd name="connsiteX4" fmla="*/ 155276 w 2932982"/>
              <a:gd name="connsiteY4" fmla="*/ 563978 h 632989"/>
              <a:gd name="connsiteX5" fmla="*/ 301925 w 2932982"/>
              <a:gd name="connsiteY5" fmla="*/ 555351 h 632989"/>
              <a:gd name="connsiteX6" fmla="*/ 508959 w 2932982"/>
              <a:gd name="connsiteY6" fmla="*/ 546725 h 632989"/>
              <a:gd name="connsiteX7" fmla="*/ 560717 w 2932982"/>
              <a:gd name="connsiteY7" fmla="*/ 520845 h 632989"/>
              <a:gd name="connsiteX8" fmla="*/ 595223 w 2932982"/>
              <a:gd name="connsiteY8" fmla="*/ 512219 h 632989"/>
              <a:gd name="connsiteX9" fmla="*/ 621102 w 2932982"/>
              <a:gd name="connsiteY9" fmla="*/ 494966 h 632989"/>
              <a:gd name="connsiteX10" fmla="*/ 681487 w 2932982"/>
              <a:gd name="connsiteY10" fmla="*/ 477713 h 632989"/>
              <a:gd name="connsiteX11" fmla="*/ 776378 w 2932982"/>
              <a:gd name="connsiteY11" fmla="*/ 425955 h 632989"/>
              <a:gd name="connsiteX12" fmla="*/ 810884 w 2932982"/>
              <a:gd name="connsiteY12" fmla="*/ 417328 h 632989"/>
              <a:gd name="connsiteX13" fmla="*/ 957533 w 2932982"/>
              <a:gd name="connsiteY13" fmla="*/ 400076 h 632989"/>
              <a:gd name="connsiteX14" fmla="*/ 1078302 w 2932982"/>
              <a:gd name="connsiteY14" fmla="*/ 391449 h 632989"/>
              <a:gd name="connsiteX15" fmla="*/ 1121434 w 2932982"/>
              <a:gd name="connsiteY15" fmla="*/ 382823 h 632989"/>
              <a:gd name="connsiteX16" fmla="*/ 1233578 w 2932982"/>
              <a:gd name="connsiteY16" fmla="*/ 365570 h 632989"/>
              <a:gd name="connsiteX17" fmla="*/ 1259457 w 2932982"/>
              <a:gd name="connsiteY17" fmla="*/ 348317 h 632989"/>
              <a:gd name="connsiteX18" fmla="*/ 1345721 w 2932982"/>
              <a:gd name="connsiteY18" fmla="*/ 339691 h 632989"/>
              <a:gd name="connsiteX19" fmla="*/ 1380227 w 2932982"/>
              <a:gd name="connsiteY19" fmla="*/ 331064 h 632989"/>
              <a:gd name="connsiteX20" fmla="*/ 1406106 w 2932982"/>
              <a:gd name="connsiteY20" fmla="*/ 313811 h 632989"/>
              <a:gd name="connsiteX21" fmla="*/ 1431985 w 2932982"/>
              <a:gd name="connsiteY21" fmla="*/ 305185 h 632989"/>
              <a:gd name="connsiteX22" fmla="*/ 1440612 w 2932982"/>
              <a:gd name="connsiteY22" fmla="*/ 270679 h 632989"/>
              <a:gd name="connsiteX23" fmla="*/ 1466491 w 2932982"/>
              <a:gd name="connsiteY23" fmla="*/ 244800 h 632989"/>
              <a:gd name="connsiteX24" fmla="*/ 1500997 w 2932982"/>
              <a:gd name="connsiteY24" fmla="*/ 193042 h 632989"/>
              <a:gd name="connsiteX25" fmla="*/ 1518250 w 2932982"/>
              <a:gd name="connsiteY25" fmla="*/ 167162 h 632989"/>
              <a:gd name="connsiteX26" fmla="*/ 1544129 w 2932982"/>
              <a:gd name="connsiteY26" fmla="*/ 106778 h 632989"/>
              <a:gd name="connsiteX27" fmla="*/ 1552755 w 2932982"/>
              <a:gd name="connsiteY27" fmla="*/ 80898 h 632989"/>
              <a:gd name="connsiteX28" fmla="*/ 1578634 w 2932982"/>
              <a:gd name="connsiteY28" fmla="*/ 46393 h 632989"/>
              <a:gd name="connsiteX29" fmla="*/ 1604514 w 2932982"/>
              <a:gd name="connsiteY29" fmla="*/ 37766 h 632989"/>
              <a:gd name="connsiteX30" fmla="*/ 1828800 w 2932982"/>
              <a:gd name="connsiteY30" fmla="*/ 29140 h 632989"/>
              <a:gd name="connsiteX31" fmla="*/ 1932317 w 2932982"/>
              <a:gd name="connsiteY31" fmla="*/ 20513 h 632989"/>
              <a:gd name="connsiteX32" fmla="*/ 2156604 w 2932982"/>
              <a:gd name="connsiteY32" fmla="*/ 29140 h 632989"/>
              <a:gd name="connsiteX33" fmla="*/ 2346385 w 2932982"/>
              <a:gd name="connsiteY33" fmla="*/ 46393 h 632989"/>
              <a:gd name="connsiteX34" fmla="*/ 2708695 w 2932982"/>
              <a:gd name="connsiteY34" fmla="*/ 37766 h 632989"/>
              <a:gd name="connsiteX35" fmla="*/ 2803585 w 2932982"/>
              <a:gd name="connsiteY35" fmla="*/ 20513 h 632989"/>
              <a:gd name="connsiteX36" fmla="*/ 2915729 w 2932982"/>
              <a:gd name="connsiteY36" fmla="*/ 29140 h 632989"/>
              <a:gd name="connsiteX37" fmla="*/ 2932982 w 2932982"/>
              <a:gd name="connsiteY37" fmla="*/ 37766 h 632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2932982" h="632989">
                <a:moveTo>
                  <a:pt x="0" y="632989"/>
                </a:moveTo>
                <a:cubicBezTo>
                  <a:pt x="8627" y="630113"/>
                  <a:pt x="17137" y="626860"/>
                  <a:pt x="25880" y="624362"/>
                </a:cubicBezTo>
                <a:cubicBezTo>
                  <a:pt x="37279" y="621105"/>
                  <a:pt x="50520" y="622312"/>
                  <a:pt x="60385" y="615736"/>
                </a:cubicBezTo>
                <a:cubicBezTo>
                  <a:pt x="106390" y="585066"/>
                  <a:pt x="46010" y="591773"/>
                  <a:pt x="103517" y="572604"/>
                </a:cubicBezTo>
                <a:cubicBezTo>
                  <a:pt x="120110" y="567073"/>
                  <a:pt x="137851" y="565493"/>
                  <a:pt x="155276" y="563978"/>
                </a:cubicBezTo>
                <a:cubicBezTo>
                  <a:pt x="204059" y="559736"/>
                  <a:pt x="253016" y="557737"/>
                  <a:pt x="301925" y="555351"/>
                </a:cubicBezTo>
                <a:lnTo>
                  <a:pt x="508959" y="546725"/>
                </a:lnTo>
                <a:cubicBezTo>
                  <a:pt x="526212" y="538098"/>
                  <a:pt x="542807" y="528009"/>
                  <a:pt x="560717" y="520845"/>
                </a:cubicBezTo>
                <a:cubicBezTo>
                  <a:pt x="571725" y="516442"/>
                  <a:pt x="584326" y="516889"/>
                  <a:pt x="595223" y="512219"/>
                </a:cubicBezTo>
                <a:cubicBezTo>
                  <a:pt x="604752" y="508135"/>
                  <a:pt x="611573" y="499050"/>
                  <a:pt x="621102" y="494966"/>
                </a:cubicBezTo>
                <a:cubicBezTo>
                  <a:pt x="640661" y="486584"/>
                  <a:pt x="662590" y="488211"/>
                  <a:pt x="681487" y="477713"/>
                </a:cubicBezTo>
                <a:cubicBezTo>
                  <a:pt x="753388" y="437768"/>
                  <a:pt x="708574" y="448557"/>
                  <a:pt x="776378" y="425955"/>
                </a:cubicBezTo>
                <a:cubicBezTo>
                  <a:pt x="787626" y="422206"/>
                  <a:pt x="799258" y="419653"/>
                  <a:pt x="810884" y="417328"/>
                </a:cubicBezTo>
                <a:cubicBezTo>
                  <a:pt x="865266" y="406452"/>
                  <a:pt x="897348" y="404891"/>
                  <a:pt x="957533" y="400076"/>
                </a:cubicBezTo>
                <a:lnTo>
                  <a:pt x="1078302" y="391449"/>
                </a:lnTo>
                <a:cubicBezTo>
                  <a:pt x="1092679" y="388574"/>
                  <a:pt x="1106919" y="384897"/>
                  <a:pt x="1121434" y="382823"/>
                </a:cubicBezTo>
                <a:cubicBezTo>
                  <a:pt x="1237350" y="366263"/>
                  <a:pt x="1161747" y="383527"/>
                  <a:pt x="1233578" y="365570"/>
                </a:cubicBezTo>
                <a:cubicBezTo>
                  <a:pt x="1242204" y="359819"/>
                  <a:pt x="1249355" y="350648"/>
                  <a:pt x="1259457" y="348317"/>
                </a:cubicBezTo>
                <a:cubicBezTo>
                  <a:pt x="1287615" y="341819"/>
                  <a:pt x="1317113" y="343778"/>
                  <a:pt x="1345721" y="339691"/>
                </a:cubicBezTo>
                <a:cubicBezTo>
                  <a:pt x="1357458" y="338014"/>
                  <a:pt x="1368725" y="333940"/>
                  <a:pt x="1380227" y="331064"/>
                </a:cubicBezTo>
                <a:cubicBezTo>
                  <a:pt x="1388853" y="325313"/>
                  <a:pt x="1396833" y="318448"/>
                  <a:pt x="1406106" y="313811"/>
                </a:cubicBezTo>
                <a:cubicBezTo>
                  <a:pt x="1414239" y="309745"/>
                  <a:pt x="1426305" y="312285"/>
                  <a:pt x="1431985" y="305185"/>
                </a:cubicBezTo>
                <a:cubicBezTo>
                  <a:pt x="1439391" y="295927"/>
                  <a:pt x="1434730" y="280973"/>
                  <a:pt x="1440612" y="270679"/>
                </a:cubicBezTo>
                <a:cubicBezTo>
                  <a:pt x="1446665" y="260087"/>
                  <a:pt x="1459001" y="254430"/>
                  <a:pt x="1466491" y="244800"/>
                </a:cubicBezTo>
                <a:cubicBezTo>
                  <a:pt x="1479221" y="228433"/>
                  <a:pt x="1489495" y="210295"/>
                  <a:pt x="1500997" y="193042"/>
                </a:cubicBezTo>
                <a:lnTo>
                  <a:pt x="1518250" y="167162"/>
                </a:lnTo>
                <a:cubicBezTo>
                  <a:pt x="1536203" y="95346"/>
                  <a:pt x="1514342" y="166354"/>
                  <a:pt x="1544129" y="106778"/>
                </a:cubicBezTo>
                <a:cubicBezTo>
                  <a:pt x="1548196" y="98645"/>
                  <a:pt x="1548244" y="88793"/>
                  <a:pt x="1552755" y="80898"/>
                </a:cubicBezTo>
                <a:cubicBezTo>
                  <a:pt x="1559888" y="68415"/>
                  <a:pt x="1567589" y="55597"/>
                  <a:pt x="1578634" y="46393"/>
                </a:cubicBezTo>
                <a:cubicBezTo>
                  <a:pt x="1585620" y="40572"/>
                  <a:pt x="1595442" y="38392"/>
                  <a:pt x="1604514" y="37766"/>
                </a:cubicBezTo>
                <a:cubicBezTo>
                  <a:pt x="1679154" y="32618"/>
                  <a:pt x="1754038" y="32015"/>
                  <a:pt x="1828800" y="29140"/>
                </a:cubicBezTo>
                <a:cubicBezTo>
                  <a:pt x="1916221" y="0"/>
                  <a:pt x="1844280" y="15011"/>
                  <a:pt x="1932317" y="20513"/>
                </a:cubicBezTo>
                <a:cubicBezTo>
                  <a:pt x="2006989" y="25180"/>
                  <a:pt x="2081842" y="26264"/>
                  <a:pt x="2156604" y="29140"/>
                </a:cubicBezTo>
                <a:cubicBezTo>
                  <a:pt x="2185286" y="32008"/>
                  <a:pt x="2324345" y="46393"/>
                  <a:pt x="2346385" y="46393"/>
                </a:cubicBezTo>
                <a:cubicBezTo>
                  <a:pt x="2467189" y="46393"/>
                  <a:pt x="2587925" y="40642"/>
                  <a:pt x="2708695" y="37766"/>
                </a:cubicBezTo>
                <a:cubicBezTo>
                  <a:pt x="2722713" y="34963"/>
                  <a:pt x="2792555" y="20513"/>
                  <a:pt x="2803585" y="20513"/>
                </a:cubicBezTo>
                <a:cubicBezTo>
                  <a:pt x="2841077" y="20513"/>
                  <a:pt x="2878566" y="24185"/>
                  <a:pt x="2915729" y="29140"/>
                </a:cubicBezTo>
                <a:cubicBezTo>
                  <a:pt x="2922102" y="29990"/>
                  <a:pt x="2927231" y="34891"/>
                  <a:pt x="2932982" y="37766"/>
                </a:cubicBezTo>
              </a:path>
            </a:pathLst>
          </a:cu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Freeform 88"/>
          <p:cNvSpPr/>
          <p:nvPr/>
        </p:nvSpPr>
        <p:spPr>
          <a:xfrm>
            <a:off x="673885" y="2427625"/>
            <a:ext cx="2586900" cy="1260103"/>
          </a:xfrm>
          <a:custGeom>
            <a:avLst/>
            <a:gdLst>
              <a:gd name="connsiteX0" fmla="*/ 16228 w 2586900"/>
              <a:gd name="connsiteY0" fmla="*/ 9273 h 1260103"/>
              <a:gd name="connsiteX1" fmla="*/ 76613 w 2586900"/>
              <a:gd name="connsiteY1" fmla="*/ 43779 h 1260103"/>
              <a:gd name="connsiteX2" fmla="*/ 136998 w 2586900"/>
              <a:gd name="connsiteY2" fmla="*/ 78284 h 1260103"/>
              <a:gd name="connsiteX3" fmla="*/ 197383 w 2586900"/>
              <a:gd name="connsiteY3" fmla="*/ 138669 h 1260103"/>
              <a:gd name="connsiteX4" fmla="*/ 292273 w 2586900"/>
              <a:gd name="connsiteY4" fmla="*/ 181801 h 1260103"/>
              <a:gd name="connsiteX5" fmla="*/ 361285 w 2586900"/>
              <a:gd name="connsiteY5" fmla="*/ 233560 h 1260103"/>
              <a:gd name="connsiteX6" fmla="*/ 404417 w 2586900"/>
              <a:gd name="connsiteY6" fmla="*/ 259439 h 1260103"/>
              <a:gd name="connsiteX7" fmla="*/ 456175 w 2586900"/>
              <a:gd name="connsiteY7" fmla="*/ 293945 h 1260103"/>
              <a:gd name="connsiteX8" fmla="*/ 568319 w 2586900"/>
              <a:gd name="connsiteY8" fmla="*/ 345703 h 1260103"/>
              <a:gd name="connsiteX9" fmla="*/ 637330 w 2586900"/>
              <a:gd name="connsiteY9" fmla="*/ 380209 h 1260103"/>
              <a:gd name="connsiteX10" fmla="*/ 732221 w 2586900"/>
              <a:gd name="connsiteY10" fmla="*/ 431967 h 1260103"/>
              <a:gd name="connsiteX11" fmla="*/ 766726 w 2586900"/>
              <a:gd name="connsiteY11" fmla="*/ 440594 h 1260103"/>
              <a:gd name="connsiteX12" fmla="*/ 818485 w 2586900"/>
              <a:gd name="connsiteY12" fmla="*/ 457847 h 1260103"/>
              <a:gd name="connsiteX13" fmla="*/ 827111 w 2586900"/>
              <a:gd name="connsiteY13" fmla="*/ 483726 h 1260103"/>
              <a:gd name="connsiteX14" fmla="*/ 861617 w 2586900"/>
              <a:gd name="connsiteY14" fmla="*/ 500979 h 1260103"/>
              <a:gd name="connsiteX15" fmla="*/ 922002 w 2586900"/>
              <a:gd name="connsiteY15" fmla="*/ 518232 h 1260103"/>
              <a:gd name="connsiteX16" fmla="*/ 982387 w 2586900"/>
              <a:gd name="connsiteY16" fmla="*/ 552737 h 1260103"/>
              <a:gd name="connsiteX17" fmla="*/ 1034145 w 2586900"/>
              <a:gd name="connsiteY17" fmla="*/ 569990 h 1260103"/>
              <a:gd name="connsiteX18" fmla="*/ 1129036 w 2586900"/>
              <a:gd name="connsiteY18" fmla="*/ 587243 h 1260103"/>
              <a:gd name="connsiteX19" fmla="*/ 1180794 w 2586900"/>
              <a:gd name="connsiteY19" fmla="*/ 613122 h 1260103"/>
              <a:gd name="connsiteX20" fmla="*/ 1292938 w 2586900"/>
              <a:gd name="connsiteY20" fmla="*/ 647628 h 1260103"/>
              <a:gd name="connsiteX21" fmla="*/ 1344696 w 2586900"/>
              <a:gd name="connsiteY21" fmla="*/ 664881 h 1260103"/>
              <a:gd name="connsiteX22" fmla="*/ 1370575 w 2586900"/>
              <a:gd name="connsiteY22" fmla="*/ 673507 h 1260103"/>
              <a:gd name="connsiteX23" fmla="*/ 1448213 w 2586900"/>
              <a:gd name="connsiteY23" fmla="*/ 708013 h 1260103"/>
              <a:gd name="connsiteX24" fmla="*/ 1499972 w 2586900"/>
              <a:gd name="connsiteY24" fmla="*/ 725266 h 1260103"/>
              <a:gd name="connsiteX25" fmla="*/ 1551730 w 2586900"/>
              <a:gd name="connsiteY25" fmla="*/ 751145 h 1260103"/>
              <a:gd name="connsiteX26" fmla="*/ 1577609 w 2586900"/>
              <a:gd name="connsiteY26" fmla="*/ 777024 h 1260103"/>
              <a:gd name="connsiteX27" fmla="*/ 1663873 w 2586900"/>
              <a:gd name="connsiteY27" fmla="*/ 794277 h 1260103"/>
              <a:gd name="connsiteX28" fmla="*/ 1741511 w 2586900"/>
              <a:gd name="connsiteY28" fmla="*/ 828783 h 1260103"/>
              <a:gd name="connsiteX29" fmla="*/ 1767390 w 2586900"/>
              <a:gd name="connsiteY29" fmla="*/ 837409 h 1260103"/>
              <a:gd name="connsiteX30" fmla="*/ 1793270 w 2586900"/>
              <a:gd name="connsiteY30" fmla="*/ 854662 h 1260103"/>
              <a:gd name="connsiteX31" fmla="*/ 1819149 w 2586900"/>
              <a:gd name="connsiteY31" fmla="*/ 863288 h 1260103"/>
              <a:gd name="connsiteX32" fmla="*/ 1853655 w 2586900"/>
              <a:gd name="connsiteY32" fmla="*/ 889167 h 1260103"/>
              <a:gd name="connsiteX33" fmla="*/ 1905413 w 2586900"/>
              <a:gd name="connsiteY33" fmla="*/ 906420 h 1260103"/>
              <a:gd name="connsiteX34" fmla="*/ 1957172 w 2586900"/>
              <a:gd name="connsiteY34" fmla="*/ 949552 h 1260103"/>
              <a:gd name="connsiteX35" fmla="*/ 1991677 w 2586900"/>
              <a:gd name="connsiteY35" fmla="*/ 958179 h 1260103"/>
              <a:gd name="connsiteX36" fmla="*/ 2017557 w 2586900"/>
              <a:gd name="connsiteY36" fmla="*/ 975432 h 1260103"/>
              <a:gd name="connsiteX37" fmla="*/ 2052062 w 2586900"/>
              <a:gd name="connsiteY37" fmla="*/ 1001311 h 1260103"/>
              <a:gd name="connsiteX38" fmla="*/ 2112447 w 2586900"/>
              <a:gd name="connsiteY38" fmla="*/ 1018564 h 1260103"/>
              <a:gd name="connsiteX39" fmla="*/ 2146953 w 2586900"/>
              <a:gd name="connsiteY39" fmla="*/ 1035817 h 1260103"/>
              <a:gd name="connsiteX40" fmla="*/ 2198711 w 2586900"/>
              <a:gd name="connsiteY40" fmla="*/ 1044443 h 1260103"/>
              <a:gd name="connsiteX41" fmla="*/ 2259096 w 2586900"/>
              <a:gd name="connsiteY41" fmla="*/ 1061696 h 1260103"/>
              <a:gd name="connsiteX42" fmla="*/ 2293602 w 2586900"/>
              <a:gd name="connsiteY42" fmla="*/ 1070322 h 1260103"/>
              <a:gd name="connsiteX43" fmla="*/ 2328107 w 2586900"/>
              <a:gd name="connsiteY43" fmla="*/ 1122081 h 1260103"/>
              <a:gd name="connsiteX44" fmla="*/ 2379866 w 2586900"/>
              <a:gd name="connsiteY44" fmla="*/ 1156586 h 1260103"/>
              <a:gd name="connsiteX45" fmla="*/ 2397119 w 2586900"/>
              <a:gd name="connsiteY45" fmla="*/ 1182466 h 1260103"/>
              <a:gd name="connsiteX46" fmla="*/ 2422998 w 2586900"/>
              <a:gd name="connsiteY46" fmla="*/ 1191092 h 1260103"/>
              <a:gd name="connsiteX47" fmla="*/ 2448877 w 2586900"/>
              <a:gd name="connsiteY47" fmla="*/ 1208345 h 1260103"/>
              <a:gd name="connsiteX48" fmla="*/ 2535141 w 2586900"/>
              <a:gd name="connsiteY48" fmla="*/ 1225598 h 1260103"/>
              <a:gd name="connsiteX49" fmla="*/ 2569647 w 2586900"/>
              <a:gd name="connsiteY49" fmla="*/ 1234224 h 1260103"/>
              <a:gd name="connsiteX50" fmla="*/ 2586900 w 2586900"/>
              <a:gd name="connsiteY50" fmla="*/ 1260103 h 1260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2586900" h="1260103">
                <a:moveTo>
                  <a:pt x="16228" y="9273"/>
                </a:moveTo>
                <a:cubicBezTo>
                  <a:pt x="79278" y="51307"/>
                  <a:pt x="0" y="0"/>
                  <a:pt x="76613" y="43779"/>
                </a:cubicBezTo>
                <a:cubicBezTo>
                  <a:pt x="161944" y="92540"/>
                  <a:pt x="32748" y="26162"/>
                  <a:pt x="136998" y="78284"/>
                </a:cubicBezTo>
                <a:cubicBezTo>
                  <a:pt x="157126" y="98412"/>
                  <a:pt x="170953" y="128097"/>
                  <a:pt x="197383" y="138669"/>
                </a:cubicBezTo>
                <a:cubicBezTo>
                  <a:pt x="227442" y="150693"/>
                  <a:pt x="265259" y="164435"/>
                  <a:pt x="292273" y="181801"/>
                </a:cubicBezTo>
                <a:cubicBezTo>
                  <a:pt x="316461" y="197351"/>
                  <a:pt x="338281" y="216307"/>
                  <a:pt x="361285" y="233560"/>
                </a:cubicBezTo>
                <a:cubicBezTo>
                  <a:pt x="374698" y="243620"/>
                  <a:pt x="390272" y="250437"/>
                  <a:pt x="404417" y="259439"/>
                </a:cubicBezTo>
                <a:cubicBezTo>
                  <a:pt x="421910" y="270571"/>
                  <a:pt x="438264" y="283497"/>
                  <a:pt x="456175" y="293945"/>
                </a:cubicBezTo>
                <a:cubicBezTo>
                  <a:pt x="499024" y="318940"/>
                  <a:pt x="522556" y="324347"/>
                  <a:pt x="568319" y="345703"/>
                </a:cubicBezTo>
                <a:cubicBezTo>
                  <a:pt x="591625" y="356579"/>
                  <a:pt x="614685" y="368016"/>
                  <a:pt x="637330" y="380209"/>
                </a:cubicBezTo>
                <a:cubicBezTo>
                  <a:pt x="681619" y="404057"/>
                  <a:pt x="683163" y="412344"/>
                  <a:pt x="732221" y="431967"/>
                </a:cubicBezTo>
                <a:cubicBezTo>
                  <a:pt x="743229" y="436370"/>
                  <a:pt x="755370" y="437187"/>
                  <a:pt x="766726" y="440594"/>
                </a:cubicBezTo>
                <a:cubicBezTo>
                  <a:pt x="784145" y="445820"/>
                  <a:pt x="818485" y="457847"/>
                  <a:pt x="818485" y="457847"/>
                </a:cubicBezTo>
                <a:cubicBezTo>
                  <a:pt x="821360" y="466473"/>
                  <a:pt x="820681" y="477296"/>
                  <a:pt x="827111" y="483726"/>
                </a:cubicBezTo>
                <a:cubicBezTo>
                  <a:pt x="836204" y="492819"/>
                  <a:pt x="849576" y="496464"/>
                  <a:pt x="861617" y="500979"/>
                </a:cubicBezTo>
                <a:cubicBezTo>
                  <a:pt x="883743" y="509276"/>
                  <a:pt x="901137" y="507799"/>
                  <a:pt x="922002" y="518232"/>
                </a:cubicBezTo>
                <a:cubicBezTo>
                  <a:pt x="984245" y="549353"/>
                  <a:pt x="906775" y="522492"/>
                  <a:pt x="982387" y="552737"/>
                </a:cubicBezTo>
                <a:cubicBezTo>
                  <a:pt x="999272" y="559491"/>
                  <a:pt x="1016207" y="567000"/>
                  <a:pt x="1034145" y="569990"/>
                </a:cubicBezTo>
                <a:cubicBezTo>
                  <a:pt x="1100367" y="581028"/>
                  <a:pt x="1068753" y="575187"/>
                  <a:pt x="1129036" y="587243"/>
                </a:cubicBezTo>
                <a:cubicBezTo>
                  <a:pt x="1146289" y="595869"/>
                  <a:pt x="1162885" y="605958"/>
                  <a:pt x="1180794" y="613122"/>
                </a:cubicBezTo>
                <a:cubicBezTo>
                  <a:pt x="1280558" y="653027"/>
                  <a:pt x="1227239" y="627918"/>
                  <a:pt x="1292938" y="647628"/>
                </a:cubicBezTo>
                <a:cubicBezTo>
                  <a:pt x="1310357" y="652854"/>
                  <a:pt x="1327443" y="659130"/>
                  <a:pt x="1344696" y="664881"/>
                </a:cubicBezTo>
                <a:lnTo>
                  <a:pt x="1370575" y="673507"/>
                </a:lnTo>
                <a:cubicBezTo>
                  <a:pt x="1411586" y="700847"/>
                  <a:pt x="1386620" y="687482"/>
                  <a:pt x="1448213" y="708013"/>
                </a:cubicBezTo>
                <a:cubicBezTo>
                  <a:pt x="1448217" y="708014"/>
                  <a:pt x="1499969" y="725264"/>
                  <a:pt x="1499972" y="725266"/>
                </a:cubicBezTo>
                <a:cubicBezTo>
                  <a:pt x="1533417" y="747562"/>
                  <a:pt x="1516016" y="739239"/>
                  <a:pt x="1551730" y="751145"/>
                </a:cubicBezTo>
                <a:cubicBezTo>
                  <a:pt x="1560356" y="759771"/>
                  <a:pt x="1567458" y="770257"/>
                  <a:pt x="1577609" y="777024"/>
                </a:cubicBezTo>
                <a:cubicBezTo>
                  <a:pt x="1594032" y="787972"/>
                  <a:pt x="1658764" y="793547"/>
                  <a:pt x="1663873" y="794277"/>
                </a:cubicBezTo>
                <a:cubicBezTo>
                  <a:pt x="1704884" y="821617"/>
                  <a:pt x="1679918" y="808252"/>
                  <a:pt x="1741511" y="828783"/>
                </a:cubicBezTo>
                <a:lnTo>
                  <a:pt x="1767390" y="837409"/>
                </a:lnTo>
                <a:cubicBezTo>
                  <a:pt x="1776017" y="843160"/>
                  <a:pt x="1783997" y="850025"/>
                  <a:pt x="1793270" y="854662"/>
                </a:cubicBezTo>
                <a:cubicBezTo>
                  <a:pt x="1801403" y="858728"/>
                  <a:pt x="1811254" y="858777"/>
                  <a:pt x="1819149" y="863288"/>
                </a:cubicBezTo>
                <a:cubicBezTo>
                  <a:pt x="1831632" y="870421"/>
                  <a:pt x="1840795" y="882737"/>
                  <a:pt x="1853655" y="889167"/>
                </a:cubicBezTo>
                <a:cubicBezTo>
                  <a:pt x="1869921" y="897300"/>
                  <a:pt x="1905413" y="906420"/>
                  <a:pt x="1905413" y="906420"/>
                </a:cubicBezTo>
                <a:cubicBezTo>
                  <a:pt x="1920962" y="921970"/>
                  <a:pt x="1936150" y="940543"/>
                  <a:pt x="1957172" y="949552"/>
                </a:cubicBezTo>
                <a:cubicBezTo>
                  <a:pt x="1968069" y="954222"/>
                  <a:pt x="1980175" y="955303"/>
                  <a:pt x="1991677" y="958179"/>
                </a:cubicBezTo>
                <a:cubicBezTo>
                  <a:pt x="2000304" y="963930"/>
                  <a:pt x="2009120" y="969406"/>
                  <a:pt x="2017557" y="975432"/>
                </a:cubicBezTo>
                <a:cubicBezTo>
                  <a:pt x="2029256" y="983789"/>
                  <a:pt x="2039579" y="994178"/>
                  <a:pt x="2052062" y="1001311"/>
                </a:cubicBezTo>
                <a:cubicBezTo>
                  <a:pt x="2065328" y="1008892"/>
                  <a:pt x="2100230" y="1013983"/>
                  <a:pt x="2112447" y="1018564"/>
                </a:cubicBezTo>
                <a:cubicBezTo>
                  <a:pt x="2124488" y="1023079"/>
                  <a:pt x="2134636" y="1032122"/>
                  <a:pt x="2146953" y="1035817"/>
                </a:cubicBezTo>
                <a:cubicBezTo>
                  <a:pt x="2163706" y="1040843"/>
                  <a:pt x="2181560" y="1041013"/>
                  <a:pt x="2198711" y="1044443"/>
                </a:cubicBezTo>
                <a:cubicBezTo>
                  <a:pt x="2243673" y="1053435"/>
                  <a:pt x="2220716" y="1050730"/>
                  <a:pt x="2259096" y="1061696"/>
                </a:cubicBezTo>
                <a:cubicBezTo>
                  <a:pt x="2270496" y="1064953"/>
                  <a:pt x="2282100" y="1067447"/>
                  <a:pt x="2293602" y="1070322"/>
                </a:cubicBezTo>
                <a:lnTo>
                  <a:pt x="2328107" y="1122081"/>
                </a:lnTo>
                <a:cubicBezTo>
                  <a:pt x="2339609" y="1139334"/>
                  <a:pt x="2379866" y="1156586"/>
                  <a:pt x="2379866" y="1156586"/>
                </a:cubicBezTo>
                <a:cubicBezTo>
                  <a:pt x="2385617" y="1165213"/>
                  <a:pt x="2389023" y="1175989"/>
                  <a:pt x="2397119" y="1182466"/>
                </a:cubicBezTo>
                <a:cubicBezTo>
                  <a:pt x="2404219" y="1188146"/>
                  <a:pt x="2414865" y="1187026"/>
                  <a:pt x="2422998" y="1191092"/>
                </a:cubicBezTo>
                <a:cubicBezTo>
                  <a:pt x="2432271" y="1195729"/>
                  <a:pt x="2438968" y="1205296"/>
                  <a:pt x="2448877" y="1208345"/>
                </a:cubicBezTo>
                <a:cubicBezTo>
                  <a:pt x="2476904" y="1216969"/>
                  <a:pt x="2506692" y="1218486"/>
                  <a:pt x="2535141" y="1225598"/>
                </a:cubicBezTo>
                <a:lnTo>
                  <a:pt x="2569647" y="1234224"/>
                </a:lnTo>
                <a:lnTo>
                  <a:pt x="2586900" y="1260103"/>
                </a:lnTo>
              </a:path>
            </a:pathLst>
          </a:cu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Freeform 89"/>
          <p:cNvSpPr/>
          <p:nvPr/>
        </p:nvSpPr>
        <p:spPr>
          <a:xfrm>
            <a:off x="621102" y="2100468"/>
            <a:ext cx="2251494" cy="1837426"/>
          </a:xfrm>
          <a:custGeom>
            <a:avLst/>
            <a:gdLst>
              <a:gd name="connsiteX0" fmla="*/ 0 w 2251494"/>
              <a:gd name="connsiteY0" fmla="*/ 1837426 h 1837426"/>
              <a:gd name="connsiteX1" fmla="*/ 60385 w 2251494"/>
              <a:gd name="connsiteY1" fmla="*/ 1811547 h 1837426"/>
              <a:gd name="connsiteX2" fmla="*/ 77638 w 2251494"/>
              <a:gd name="connsiteY2" fmla="*/ 1785668 h 1837426"/>
              <a:gd name="connsiteX3" fmla="*/ 112143 w 2251494"/>
              <a:gd name="connsiteY3" fmla="*/ 1768415 h 1837426"/>
              <a:gd name="connsiteX4" fmla="*/ 172528 w 2251494"/>
              <a:gd name="connsiteY4" fmla="*/ 1742536 h 1837426"/>
              <a:gd name="connsiteX5" fmla="*/ 224287 w 2251494"/>
              <a:gd name="connsiteY5" fmla="*/ 1690777 h 1837426"/>
              <a:gd name="connsiteX6" fmla="*/ 258792 w 2251494"/>
              <a:gd name="connsiteY6" fmla="*/ 1656272 h 1837426"/>
              <a:gd name="connsiteX7" fmla="*/ 284672 w 2251494"/>
              <a:gd name="connsiteY7" fmla="*/ 1647645 h 1837426"/>
              <a:gd name="connsiteX8" fmla="*/ 301924 w 2251494"/>
              <a:gd name="connsiteY8" fmla="*/ 1621766 h 1837426"/>
              <a:gd name="connsiteX9" fmla="*/ 362309 w 2251494"/>
              <a:gd name="connsiteY9" fmla="*/ 1578634 h 1837426"/>
              <a:gd name="connsiteX10" fmla="*/ 388189 w 2251494"/>
              <a:gd name="connsiteY10" fmla="*/ 1535502 h 1837426"/>
              <a:gd name="connsiteX11" fmla="*/ 439947 w 2251494"/>
              <a:gd name="connsiteY11" fmla="*/ 1483743 h 1837426"/>
              <a:gd name="connsiteX12" fmla="*/ 534838 w 2251494"/>
              <a:gd name="connsiteY12" fmla="*/ 1423358 h 1837426"/>
              <a:gd name="connsiteX13" fmla="*/ 560717 w 2251494"/>
              <a:gd name="connsiteY13" fmla="*/ 1397479 h 1837426"/>
              <a:gd name="connsiteX14" fmla="*/ 612475 w 2251494"/>
              <a:gd name="connsiteY14" fmla="*/ 1362974 h 1837426"/>
              <a:gd name="connsiteX15" fmla="*/ 690113 w 2251494"/>
              <a:gd name="connsiteY15" fmla="*/ 1311215 h 1837426"/>
              <a:gd name="connsiteX16" fmla="*/ 724619 w 2251494"/>
              <a:gd name="connsiteY16" fmla="*/ 1293962 h 1837426"/>
              <a:gd name="connsiteX17" fmla="*/ 750498 w 2251494"/>
              <a:gd name="connsiteY17" fmla="*/ 1276709 h 1837426"/>
              <a:gd name="connsiteX18" fmla="*/ 793630 w 2251494"/>
              <a:gd name="connsiteY18" fmla="*/ 1259457 h 1837426"/>
              <a:gd name="connsiteX19" fmla="*/ 819509 w 2251494"/>
              <a:gd name="connsiteY19" fmla="*/ 1242204 h 1837426"/>
              <a:gd name="connsiteX20" fmla="*/ 862641 w 2251494"/>
              <a:gd name="connsiteY20" fmla="*/ 1233577 h 1837426"/>
              <a:gd name="connsiteX21" fmla="*/ 923026 w 2251494"/>
              <a:gd name="connsiteY21" fmla="*/ 1216324 h 1837426"/>
              <a:gd name="connsiteX22" fmla="*/ 948906 w 2251494"/>
              <a:gd name="connsiteY22" fmla="*/ 1199072 h 1837426"/>
              <a:gd name="connsiteX23" fmla="*/ 1009290 w 2251494"/>
              <a:gd name="connsiteY23" fmla="*/ 1164566 h 1837426"/>
              <a:gd name="connsiteX24" fmla="*/ 1061049 w 2251494"/>
              <a:gd name="connsiteY24" fmla="*/ 1121434 h 1837426"/>
              <a:gd name="connsiteX25" fmla="*/ 1078302 w 2251494"/>
              <a:gd name="connsiteY25" fmla="*/ 1095555 h 1837426"/>
              <a:gd name="connsiteX26" fmla="*/ 1112807 w 2251494"/>
              <a:gd name="connsiteY26" fmla="*/ 1069675 h 1837426"/>
              <a:gd name="connsiteX27" fmla="*/ 1164566 w 2251494"/>
              <a:gd name="connsiteY27" fmla="*/ 1017917 h 1837426"/>
              <a:gd name="connsiteX28" fmla="*/ 1181819 w 2251494"/>
              <a:gd name="connsiteY28" fmla="*/ 992038 h 1837426"/>
              <a:gd name="connsiteX29" fmla="*/ 1216324 w 2251494"/>
              <a:gd name="connsiteY29" fmla="*/ 966158 h 1837426"/>
              <a:gd name="connsiteX30" fmla="*/ 1250830 w 2251494"/>
              <a:gd name="connsiteY30" fmla="*/ 897147 h 1837426"/>
              <a:gd name="connsiteX31" fmla="*/ 1293962 w 2251494"/>
              <a:gd name="connsiteY31" fmla="*/ 836762 h 1837426"/>
              <a:gd name="connsiteX32" fmla="*/ 1302589 w 2251494"/>
              <a:gd name="connsiteY32" fmla="*/ 810883 h 1837426"/>
              <a:gd name="connsiteX33" fmla="*/ 1328468 w 2251494"/>
              <a:gd name="connsiteY33" fmla="*/ 785004 h 1837426"/>
              <a:gd name="connsiteX34" fmla="*/ 1337094 w 2251494"/>
              <a:gd name="connsiteY34" fmla="*/ 741872 h 1837426"/>
              <a:gd name="connsiteX35" fmla="*/ 1354347 w 2251494"/>
              <a:gd name="connsiteY35" fmla="*/ 715992 h 1837426"/>
              <a:gd name="connsiteX36" fmla="*/ 1380226 w 2251494"/>
              <a:gd name="connsiteY36" fmla="*/ 629728 h 1837426"/>
              <a:gd name="connsiteX37" fmla="*/ 1397479 w 2251494"/>
              <a:gd name="connsiteY37" fmla="*/ 603849 h 1837426"/>
              <a:gd name="connsiteX38" fmla="*/ 1440611 w 2251494"/>
              <a:gd name="connsiteY38" fmla="*/ 543464 h 1837426"/>
              <a:gd name="connsiteX39" fmla="*/ 1475117 w 2251494"/>
              <a:gd name="connsiteY39" fmla="*/ 483079 h 1837426"/>
              <a:gd name="connsiteX40" fmla="*/ 1500996 w 2251494"/>
              <a:gd name="connsiteY40" fmla="*/ 465826 h 1837426"/>
              <a:gd name="connsiteX41" fmla="*/ 1526875 w 2251494"/>
              <a:gd name="connsiteY41" fmla="*/ 439947 h 1837426"/>
              <a:gd name="connsiteX42" fmla="*/ 1587260 w 2251494"/>
              <a:gd name="connsiteY42" fmla="*/ 405441 h 1837426"/>
              <a:gd name="connsiteX43" fmla="*/ 1621766 w 2251494"/>
              <a:gd name="connsiteY43" fmla="*/ 353683 h 1837426"/>
              <a:gd name="connsiteX44" fmla="*/ 1725283 w 2251494"/>
              <a:gd name="connsiteY44" fmla="*/ 301924 h 1837426"/>
              <a:gd name="connsiteX45" fmla="*/ 1777041 w 2251494"/>
              <a:gd name="connsiteY45" fmla="*/ 276045 h 1837426"/>
              <a:gd name="connsiteX46" fmla="*/ 1966823 w 2251494"/>
              <a:gd name="connsiteY46" fmla="*/ 267419 h 1837426"/>
              <a:gd name="connsiteX47" fmla="*/ 2035834 w 2251494"/>
              <a:gd name="connsiteY47" fmla="*/ 241540 h 1837426"/>
              <a:gd name="connsiteX48" fmla="*/ 2061713 w 2251494"/>
              <a:gd name="connsiteY48" fmla="*/ 232913 h 1837426"/>
              <a:gd name="connsiteX49" fmla="*/ 2087592 w 2251494"/>
              <a:gd name="connsiteY49" fmla="*/ 215660 h 1837426"/>
              <a:gd name="connsiteX50" fmla="*/ 2104845 w 2251494"/>
              <a:gd name="connsiteY50" fmla="*/ 189781 h 1837426"/>
              <a:gd name="connsiteX51" fmla="*/ 2130724 w 2251494"/>
              <a:gd name="connsiteY51" fmla="*/ 163902 h 1837426"/>
              <a:gd name="connsiteX52" fmla="*/ 2147977 w 2251494"/>
              <a:gd name="connsiteY52" fmla="*/ 129396 h 1837426"/>
              <a:gd name="connsiteX53" fmla="*/ 2156604 w 2251494"/>
              <a:gd name="connsiteY53" fmla="*/ 103517 h 1837426"/>
              <a:gd name="connsiteX54" fmla="*/ 2182483 w 2251494"/>
              <a:gd name="connsiteY54" fmla="*/ 86264 h 1837426"/>
              <a:gd name="connsiteX55" fmla="*/ 2234241 w 2251494"/>
              <a:gd name="connsiteY55" fmla="*/ 34506 h 1837426"/>
              <a:gd name="connsiteX56" fmla="*/ 2251494 w 2251494"/>
              <a:gd name="connsiteY56" fmla="*/ 0 h 1837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2251494" h="1837426">
                <a:moveTo>
                  <a:pt x="0" y="1837426"/>
                </a:moveTo>
                <a:cubicBezTo>
                  <a:pt x="17980" y="1831433"/>
                  <a:pt x="46171" y="1823392"/>
                  <a:pt x="60385" y="1811547"/>
                </a:cubicBezTo>
                <a:cubicBezTo>
                  <a:pt x="68350" y="1804910"/>
                  <a:pt x="69673" y="1792305"/>
                  <a:pt x="77638" y="1785668"/>
                </a:cubicBezTo>
                <a:cubicBezTo>
                  <a:pt x="87517" y="1777436"/>
                  <a:pt x="100978" y="1774795"/>
                  <a:pt x="112143" y="1768415"/>
                </a:cubicBezTo>
                <a:cubicBezTo>
                  <a:pt x="158476" y="1741939"/>
                  <a:pt x="115857" y="1756703"/>
                  <a:pt x="172528" y="1742536"/>
                </a:cubicBezTo>
                <a:lnTo>
                  <a:pt x="224287" y="1690777"/>
                </a:lnTo>
                <a:cubicBezTo>
                  <a:pt x="235789" y="1679275"/>
                  <a:pt x="243361" y="1661416"/>
                  <a:pt x="258792" y="1656272"/>
                </a:cubicBezTo>
                <a:lnTo>
                  <a:pt x="284672" y="1647645"/>
                </a:lnTo>
                <a:cubicBezTo>
                  <a:pt x="290423" y="1639019"/>
                  <a:pt x="293828" y="1628242"/>
                  <a:pt x="301924" y="1621766"/>
                </a:cubicBezTo>
                <a:cubicBezTo>
                  <a:pt x="369467" y="1567732"/>
                  <a:pt x="274451" y="1691595"/>
                  <a:pt x="362309" y="1578634"/>
                </a:cubicBezTo>
                <a:cubicBezTo>
                  <a:pt x="372603" y="1565399"/>
                  <a:pt x="377572" y="1548479"/>
                  <a:pt x="388189" y="1535502"/>
                </a:cubicBezTo>
                <a:cubicBezTo>
                  <a:pt x="403639" y="1516618"/>
                  <a:pt x="419645" y="1497277"/>
                  <a:pt x="439947" y="1483743"/>
                </a:cubicBezTo>
                <a:cubicBezTo>
                  <a:pt x="505657" y="1439938"/>
                  <a:pt x="473926" y="1459906"/>
                  <a:pt x="534838" y="1423358"/>
                </a:cubicBezTo>
                <a:cubicBezTo>
                  <a:pt x="545299" y="1417081"/>
                  <a:pt x="551087" y="1404969"/>
                  <a:pt x="560717" y="1397479"/>
                </a:cubicBezTo>
                <a:cubicBezTo>
                  <a:pt x="577084" y="1384749"/>
                  <a:pt x="595222" y="1374476"/>
                  <a:pt x="612475" y="1362974"/>
                </a:cubicBezTo>
                <a:cubicBezTo>
                  <a:pt x="677321" y="1319744"/>
                  <a:pt x="614913" y="1352992"/>
                  <a:pt x="690113" y="1311215"/>
                </a:cubicBezTo>
                <a:cubicBezTo>
                  <a:pt x="701354" y="1304970"/>
                  <a:pt x="713454" y="1300342"/>
                  <a:pt x="724619" y="1293962"/>
                </a:cubicBezTo>
                <a:cubicBezTo>
                  <a:pt x="733621" y="1288818"/>
                  <a:pt x="741225" y="1281345"/>
                  <a:pt x="750498" y="1276709"/>
                </a:cubicBezTo>
                <a:cubicBezTo>
                  <a:pt x="764348" y="1269784"/>
                  <a:pt x="779780" y="1266382"/>
                  <a:pt x="793630" y="1259457"/>
                </a:cubicBezTo>
                <a:cubicBezTo>
                  <a:pt x="802903" y="1254821"/>
                  <a:pt x="809802" y="1245844"/>
                  <a:pt x="819509" y="1242204"/>
                </a:cubicBezTo>
                <a:cubicBezTo>
                  <a:pt x="833237" y="1237056"/>
                  <a:pt x="848328" y="1236758"/>
                  <a:pt x="862641" y="1233577"/>
                </a:cubicBezTo>
                <a:cubicBezTo>
                  <a:pt x="872599" y="1231364"/>
                  <a:pt x="911493" y="1222090"/>
                  <a:pt x="923026" y="1216324"/>
                </a:cubicBezTo>
                <a:cubicBezTo>
                  <a:pt x="932299" y="1211687"/>
                  <a:pt x="939904" y="1204216"/>
                  <a:pt x="948906" y="1199072"/>
                </a:cubicBezTo>
                <a:cubicBezTo>
                  <a:pt x="1025497" y="1155307"/>
                  <a:pt x="946257" y="1206589"/>
                  <a:pt x="1009290" y="1164566"/>
                </a:cubicBezTo>
                <a:cubicBezTo>
                  <a:pt x="1051324" y="1101516"/>
                  <a:pt x="995380" y="1176157"/>
                  <a:pt x="1061049" y="1121434"/>
                </a:cubicBezTo>
                <a:cubicBezTo>
                  <a:pt x="1069014" y="1114797"/>
                  <a:pt x="1070971" y="1102886"/>
                  <a:pt x="1078302" y="1095555"/>
                </a:cubicBezTo>
                <a:cubicBezTo>
                  <a:pt x="1088468" y="1085389"/>
                  <a:pt x="1102120" y="1079293"/>
                  <a:pt x="1112807" y="1069675"/>
                </a:cubicBezTo>
                <a:cubicBezTo>
                  <a:pt x="1130943" y="1053353"/>
                  <a:pt x="1151032" y="1038218"/>
                  <a:pt x="1164566" y="1017917"/>
                </a:cubicBezTo>
                <a:cubicBezTo>
                  <a:pt x="1170317" y="1009291"/>
                  <a:pt x="1174488" y="999369"/>
                  <a:pt x="1181819" y="992038"/>
                </a:cubicBezTo>
                <a:cubicBezTo>
                  <a:pt x="1191985" y="981872"/>
                  <a:pt x="1204822" y="974785"/>
                  <a:pt x="1216324" y="966158"/>
                </a:cubicBezTo>
                <a:cubicBezTo>
                  <a:pt x="1227826" y="943154"/>
                  <a:pt x="1236563" y="918546"/>
                  <a:pt x="1250830" y="897147"/>
                </a:cubicBezTo>
                <a:cubicBezTo>
                  <a:pt x="1276058" y="859305"/>
                  <a:pt x="1261863" y="879562"/>
                  <a:pt x="1293962" y="836762"/>
                </a:cubicBezTo>
                <a:cubicBezTo>
                  <a:pt x="1296838" y="828136"/>
                  <a:pt x="1297545" y="818449"/>
                  <a:pt x="1302589" y="810883"/>
                </a:cubicBezTo>
                <a:cubicBezTo>
                  <a:pt x="1309356" y="800732"/>
                  <a:pt x="1323012" y="795916"/>
                  <a:pt x="1328468" y="785004"/>
                </a:cubicBezTo>
                <a:cubicBezTo>
                  <a:pt x="1335025" y="771890"/>
                  <a:pt x="1331946" y="755601"/>
                  <a:pt x="1337094" y="741872"/>
                </a:cubicBezTo>
                <a:cubicBezTo>
                  <a:pt x="1340734" y="732164"/>
                  <a:pt x="1348596" y="724619"/>
                  <a:pt x="1354347" y="715992"/>
                </a:cubicBezTo>
                <a:cubicBezTo>
                  <a:pt x="1359169" y="696702"/>
                  <a:pt x="1371825" y="642330"/>
                  <a:pt x="1380226" y="629728"/>
                </a:cubicBezTo>
                <a:cubicBezTo>
                  <a:pt x="1385977" y="621102"/>
                  <a:pt x="1391453" y="612285"/>
                  <a:pt x="1397479" y="603849"/>
                </a:cubicBezTo>
                <a:cubicBezTo>
                  <a:pt x="1410699" y="585341"/>
                  <a:pt x="1428997" y="563788"/>
                  <a:pt x="1440611" y="543464"/>
                </a:cubicBezTo>
                <a:cubicBezTo>
                  <a:pt x="1449633" y="527675"/>
                  <a:pt x="1461105" y="497091"/>
                  <a:pt x="1475117" y="483079"/>
                </a:cubicBezTo>
                <a:cubicBezTo>
                  <a:pt x="1482448" y="475748"/>
                  <a:pt x="1493031" y="472463"/>
                  <a:pt x="1500996" y="465826"/>
                </a:cubicBezTo>
                <a:cubicBezTo>
                  <a:pt x="1510368" y="458016"/>
                  <a:pt x="1517503" y="447757"/>
                  <a:pt x="1526875" y="439947"/>
                </a:cubicBezTo>
                <a:cubicBezTo>
                  <a:pt x="1545163" y="424707"/>
                  <a:pt x="1566169" y="415987"/>
                  <a:pt x="1587260" y="405441"/>
                </a:cubicBezTo>
                <a:cubicBezTo>
                  <a:pt x="1598762" y="388188"/>
                  <a:pt x="1604513" y="365185"/>
                  <a:pt x="1621766" y="353683"/>
                </a:cubicBezTo>
                <a:cubicBezTo>
                  <a:pt x="1688656" y="309089"/>
                  <a:pt x="1653853" y="325734"/>
                  <a:pt x="1725283" y="301924"/>
                </a:cubicBezTo>
                <a:cubicBezTo>
                  <a:pt x="1762007" y="289683"/>
                  <a:pt x="1738451" y="279132"/>
                  <a:pt x="1777041" y="276045"/>
                </a:cubicBezTo>
                <a:cubicBezTo>
                  <a:pt x="1840165" y="270995"/>
                  <a:pt x="1903562" y="270294"/>
                  <a:pt x="1966823" y="267419"/>
                </a:cubicBezTo>
                <a:cubicBezTo>
                  <a:pt x="2025563" y="247837"/>
                  <a:pt x="1953315" y="272485"/>
                  <a:pt x="2035834" y="241540"/>
                </a:cubicBezTo>
                <a:cubicBezTo>
                  <a:pt x="2044348" y="238347"/>
                  <a:pt x="2053580" y="236980"/>
                  <a:pt x="2061713" y="232913"/>
                </a:cubicBezTo>
                <a:cubicBezTo>
                  <a:pt x="2070986" y="228276"/>
                  <a:pt x="2078966" y="221411"/>
                  <a:pt x="2087592" y="215660"/>
                </a:cubicBezTo>
                <a:cubicBezTo>
                  <a:pt x="2093343" y="207034"/>
                  <a:pt x="2098208" y="197746"/>
                  <a:pt x="2104845" y="189781"/>
                </a:cubicBezTo>
                <a:cubicBezTo>
                  <a:pt x="2112655" y="180409"/>
                  <a:pt x="2123633" y="173829"/>
                  <a:pt x="2130724" y="163902"/>
                </a:cubicBezTo>
                <a:cubicBezTo>
                  <a:pt x="2138198" y="153438"/>
                  <a:pt x="2142911" y="141216"/>
                  <a:pt x="2147977" y="129396"/>
                </a:cubicBezTo>
                <a:cubicBezTo>
                  <a:pt x="2151559" y="121038"/>
                  <a:pt x="2150924" y="110617"/>
                  <a:pt x="2156604" y="103517"/>
                </a:cubicBezTo>
                <a:cubicBezTo>
                  <a:pt x="2163081" y="95421"/>
                  <a:pt x="2174734" y="93152"/>
                  <a:pt x="2182483" y="86264"/>
                </a:cubicBezTo>
                <a:cubicBezTo>
                  <a:pt x="2200719" y="70054"/>
                  <a:pt x="2234241" y="34506"/>
                  <a:pt x="2234241" y="34506"/>
                </a:cubicBezTo>
                <a:cubicBezTo>
                  <a:pt x="2244154" y="4768"/>
                  <a:pt x="2236438" y="15056"/>
                  <a:pt x="2251494" y="0"/>
                </a:cubicBezTo>
              </a:path>
            </a:pathLst>
          </a:cu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Freeform 91"/>
          <p:cNvSpPr/>
          <p:nvPr/>
        </p:nvSpPr>
        <p:spPr>
          <a:xfrm>
            <a:off x="989645" y="1893434"/>
            <a:ext cx="847781" cy="2337033"/>
          </a:xfrm>
          <a:custGeom>
            <a:avLst/>
            <a:gdLst>
              <a:gd name="connsiteX0" fmla="*/ 658000 w 847781"/>
              <a:gd name="connsiteY0" fmla="*/ 0 h 2337033"/>
              <a:gd name="connsiteX1" fmla="*/ 675253 w 847781"/>
              <a:gd name="connsiteY1" fmla="*/ 69011 h 2337033"/>
              <a:gd name="connsiteX2" fmla="*/ 683880 w 847781"/>
              <a:gd name="connsiteY2" fmla="*/ 94891 h 2337033"/>
              <a:gd name="connsiteX3" fmla="*/ 701132 w 847781"/>
              <a:gd name="connsiteY3" fmla="*/ 172528 h 2337033"/>
              <a:gd name="connsiteX4" fmla="*/ 727012 w 847781"/>
              <a:gd name="connsiteY4" fmla="*/ 241540 h 2337033"/>
              <a:gd name="connsiteX5" fmla="*/ 752891 w 847781"/>
              <a:gd name="connsiteY5" fmla="*/ 301924 h 2337033"/>
              <a:gd name="connsiteX6" fmla="*/ 770144 w 847781"/>
              <a:gd name="connsiteY6" fmla="*/ 491706 h 2337033"/>
              <a:gd name="connsiteX7" fmla="*/ 804649 w 847781"/>
              <a:gd name="connsiteY7" fmla="*/ 603849 h 2337033"/>
              <a:gd name="connsiteX8" fmla="*/ 813276 w 847781"/>
              <a:gd name="connsiteY8" fmla="*/ 646981 h 2337033"/>
              <a:gd name="connsiteX9" fmla="*/ 830529 w 847781"/>
              <a:gd name="connsiteY9" fmla="*/ 707366 h 2337033"/>
              <a:gd name="connsiteX10" fmla="*/ 847781 w 847781"/>
              <a:gd name="connsiteY10" fmla="*/ 828136 h 2337033"/>
              <a:gd name="connsiteX11" fmla="*/ 839155 w 847781"/>
              <a:gd name="connsiteY11" fmla="*/ 948906 h 2337033"/>
              <a:gd name="connsiteX12" fmla="*/ 804649 w 847781"/>
              <a:gd name="connsiteY12" fmla="*/ 1009291 h 2337033"/>
              <a:gd name="connsiteX13" fmla="*/ 796023 w 847781"/>
              <a:gd name="connsiteY13" fmla="*/ 1035170 h 2337033"/>
              <a:gd name="connsiteX14" fmla="*/ 727012 w 847781"/>
              <a:gd name="connsiteY14" fmla="*/ 1121434 h 2337033"/>
              <a:gd name="connsiteX15" fmla="*/ 709759 w 847781"/>
              <a:gd name="connsiteY15" fmla="*/ 1190445 h 2337033"/>
              <a:gd name="connsiteX16" fmla="*/ 692506 w 847781"/>
              <a:gd name="connsiteY16" fmla="*/ 1242204 h 2337033"/>
              <a:gd name="connsiteX17" fmla="*/ 683880 w 847781"/>
              <a:gd name="connsiteY17" fmla="*/ 1268083 h 2337033"/>
              <a:gd name="connsiteX18" fmla="*/ 658000 w 847781"/>
              <a:gd name="connsiteY18" fmla="*/ 1380226 h 2337033"/>
              <a:gd name="connsiteX19" fmla="*/ 640747 w 847781"/>
              <a:gd name="connsiteY19" fmla="*/ 1414732 h 2337033"/>
              <a:gd name="connsiteX20" fmla="*/ 632121 w 847781"/>
              <a:gd name="connsiteY20" fmla="*/ 1457864 h 2337033"/>
              <a:gd name="connsiteX21" fmla="*/ 623495 w 847781"/>
              <a:gd name="connsiteY21" fmla="*/ 1526875 h 2337033"/>
              <a:gd name="connsiteX22" fmla="*/ 606242 w 847781"/>
              <a:gd name="connsiteY22" fmla="*/ 1578634 h 2337033"/>
              <a:gd name="connsiteX23" fmla="*/ 588989 w 847781"/>
              <a:gd name="connsiteY23" fmla="*/ 1604513 h 2337033"/>
              <a:gd name="connsiteX24" fmla="*/ 545857 w 847781"/>
              <a:gd name="connsiteY24" fmla="*/ 1682151 h 2337033"/>
              <a:gd name="connsiteX25" fmla="*/ 519978 w 847781"/>
              <a:gd name="connsiteY25" fmla="*/ 1708030 h 2337033"/>
              <a:gd name="connsiteX26" fmla="*/ 468219 w 847781"/>
              <a:gd name="connsiteY26" fmla="*/ 1759789 h 2337033"/>
              <a:gd name="connsiteX27" fmla="*/ 450966 w 847781"/>
              <a:gd name="connsiteY27" fmla="*/ 1794294 h 2337033"/>
              <a:gd name="connsiteX28" fmla="*/ 425087 w 847781"/>
              <a:gd name="connsiteY28" fmla="*/ 1820174 h 2337033"/>
              <a:gd name="connsiteX29" fmla="*/ 390581 w 847781"/>
              <a:gd name="connsiteY29" fmla="*/ 1871932 h 2337033"/>
              <a:gd name="connsiteX30" fmla="*/ 381955 w 847781"/>
              <a:gd name="connsiteY30" fmla="*/ 1897811 h 2337033"/>
              <a:gd name="connsiteX31" fmla="*/ 321570 w 847781"/>
              <a:gd name="connsiteY31" fmla="*/ 1975449 h 2337033"/>
              <a:gd name="connsiteX32" fmla="*/ 287064 w 847781"/>
              <a:gd name="connsiteY32" fmla="*/ 2018581 h 2337033"/>
              <a:gd name="connsiteX33" fmla="*/ 183547 w 847781"/>
              <a:gd name="connsiteY33" fmla="*/ 2078966 h 2337033"/>
              <a:gd name="connsiteX34" fmla="*/ 166295 w 847781"/>
              <a:gd name="connsiteY34" fmla="*/ 2104845 h 2337033"/>
              <a:gd name="connsiteX35" fmla="*/ 140415 w 847781"/>
              <a:gd name="connsiteY35" fmla="*/ 2113472 h 2337033"/>
              <a:gd name="connsiteX36" fmla="*/ 105910 w 847781"/>
              <a:gd name="connsiteY36" fmla="*/ 2165230 h 2337033"/>
              <a:gd name="connsiteX37" fmla="*/ 88657 w 847781"/>
              <a:gd name="connsiteY37" fmla="*/ 2191109 h 2337033"/>
              <a:gd name="connsiteX38" fmla="*/ 71404 w 847781"/>
              <a:gd name="connsiteY38" fmla="*/ 2216989 h 2337033"/>
              <a:gd name="connsiteX39" fmla="*/ 28272 w 847781"/>
              <a:gd name="connsiteY39" fmla="*/ 2294626 h 2337033"/>
              <a:gd name="connsiteX40" fmla="*/ 2393 w 847781"/>
              <a:gd name="connsiteY40" fmla="*/ 2320506 h 2337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847781" h="2337033">
                <a:moveTo>
                  <a:pt x="658000" y="0"/>
                </a:moveTo>
                <a:cubicBezTo>
                  <a:pt x="663751" y="23004"/>
                  <a:pt x="667754" y="46516"/>
                  <a:pt x="675253" y="69011"/>
                </a:cubicBezTo>
                <a:cubicBezTo>
                  <a:pt x="678129" y="77638"/>
                  <a:pt x="681382" y="86148"/>
                  <a:pt x="683880" y="94891"/>
                </a:cubicBezTo>
                <a:cubicBezTo>
                  <a:pt x="701590" y="156876"/>
                  <a:pt x="683344" y="101378"/>
                  <a:pt x="701132" y="172528"/>
                </a:cubicBezTo>
                <a:cubicBezTo>
                  <a:pt x="707188" y="196753"/>
                  <a:pt x="719098" y="217799"/>
                  <a:pt x="727012" y="241540"/>
                </a:cubicBezTo>
                <a:cubicBezTo>
                  <a:pt x="745580" y="297244"/>
                  <a:pt x="722566" y="256438"/>
                  <a:pt x="752891" y="301924"/>
                </a:cubicBezTo>
                <a:cubicBezTo>
                  <a:pt x="778826" y="405670"/>
                  <a:pt x="740147" y="241739"/>
                  <a:pt x="770144" y="491706"/>
                </a:cubicBezTo>
                <a:cubicBezTo>
                  <a:pt x="773274" y="517791"/>
                  <a:pt x="797386" y="577220"/>
                  <a:pt x="804649" y="603849"/>
                </a:cubicBezTo>
                <a:cubicBezTo>
                  <a:pt x="808507" y="617994"/>
                  <a:pt x="810095" y="632668"/>
                  <a:pt x="813276" y="646981"/>
                </a:cubicBezTo>
                <a:cubicBezTo>
                  <a:pt x="845560" y="792258"/>
                  <a:pt x="801699" y="592048"/>
                  <a:pt x="830529" y="707366"/>
                </a:cubicBezTo>
                <a:cubicBezTo>
                  <a:pt x="841514" y="751307"/>
                  <a:pt x="842414" y="779834"/>
                  <a:pt x="847781" y="828136"/>
                </a:cubicBezTo>
                <a:cubicBezTo>
                  <a:pt x="844906" y="868393"/>
                  <a:pt x="845790" y="909096"/>
                  <a:pt x="839155" y="948906"/>
                </a:cubicBezTo>
                <a:cubicBezTo>
                  <a:pt x="836723" y="963497"/>
                  <a:pt x="813347" y="996244"/>
                  <a:pt x="804649" y="1009291"/>
                </a:cubicBezTo>
                <a:cubicBezTo>
                  <a:pt x="801774" y="1017917"/>
                  <a:pt x="800439" y="1027221"/>
                  <a:pt x="796023" y="1035170"/>
                </a:cubicBezTo>
                <a:cubicBezTo>
                  <a:pt x="768819" y="1084137"/>
                  <a:pt x="763372" y="1085073"/>
                  <a:pt x="727012" y="1121434"/>
                </a:cubicBezTo>
                <a:cubicBezTo>
                  <a:pt x="700841" y="1199941"/>
                  <a:pt x="740981" y="1075964"/>
                  <a:pt x="709759" y="1190445"/>
                </a:cubicBezTo>
                <a:cubicBezTo>
                  <a:pt x="704974" y="1207990"/>
                  <a:pt x="698257" y="1224951"/>
                  <a:pt x="692506" y="1242204"/>
                </a:cubicBezTo>
                <a:cubicBezTo>
                  <a:pt x="689631" y="1250830"/>
                  <a:pt x="685663" y="1259167"/>
                  <a:pt x="683880" y="1268083"/>
                </a:cubicBezTo>
                <a:cubicBezTo>
                  <a:pt x="679181" y="1291574"/>
                  <a:pt x="664935" y="1366356"/>
                  <a:pt x="658000" y="1380226"/>
                </a:cubicBezTo>
                <a:lnTo>
                  <a:pt x="640747" y="1414732"/>
                </a:lnTo>
                <a:cubicBezTo>
                  <a:pt x="637872" y="1429109"/>
                  <a:pt x="634350" y="1443372"/>
                  <a:pt x="632121" y="1457864"/>
                </a:cubicBezTo>
                <a:cubicBezTo>
                  <a:pt x="628596" y="1480777"/>
                  <a:pt x="628352" y="1504207"/>
                  <a:pt x="623495" y="1526875"/>
                </a:cubicBezTo>
                <a:cubicBezTo>
                  <a:pt x="619684" y="1544658"/>
                  <a:pt x="616330" y="1563502"/>
                  <a:pt x="606242" y="1578634"/>
                </a:cubicBezTo>
                <a:lnTo>
                  <a:pt x="588989" y="1604513"/>
                </a:lnTo>
                <a:cubicBezTo>
                  <a:pt x="573806" y="1650064"/>
                  <a:pt x="585407" y="1622826"/>
                  <a:pt x="545857" y="1682151"/>
                </a:cubicBezTo>
                <a:cubicBezTo>
                  <a:pt x="539090" y="1692302"/>
                  <a:pt x="527788" y="1698658"/>
                  <a:pt x="519978" y="1708030"/>
                </a:cubicBezTo>
                <a:cubicBezTo>
                  <a:pt x="477931" y="1758486"/>
                  <a:pt x="534343" y="1710195"/>
                  <a:pt x="468219" y="1759789"/>
                </a:cubicBezTo>
                <a:cubicBezTo>
                  <a:pt x="462468" y="1771291"/>
                  <a:pt x="458440" y="1783830"/>
                  <a:pt x="450966" y="1794294"/>
                </a:cubicBezTo>
                <a:cubicBezTo>
                  <a:pt x="443875" y="1804221"/>
                  <a:pt x="431140" y="1809582"/>
                  <a:pt x="425087" y="1820174"/>
                </a:cubicBezTo>
                <a:cubicBezTo>
                  <a:pt x="390809" y="1880162"/>
                  <a:pt x="446560" y="1834614"/>
                  <a:pt x="390581" y="1871932"/>
                </a:cubicBezTo>
                <a:cubicBezTo>
                  <a:pt x="387706" y="1880558"/>
                  <a:pt x="386371" y="1889862"/>
                  <a:pt x="381955" y="1897811"/>
                </a:cubicBezTo>
                <a:cubicBezTo>
                  <a:pt x="356160" y="1944243"/>
                  <a:pt x="353005" y="1944014"/>
                  <a:pt x="321570" y="1975449"/>
                </a:cubicBezTo>
                <a:cubicBezTo>
                  <a:pt x="308883" y="2013511"/>
                  <a:pt x="321402" y="1993608"/>
                  <a:pt x="287064" y="2018581"/>
                </a:cubicBezTo>
                <a:cubicBezTo>
                  <a:pt x="204829" y="2078388"/>
                  <a:pt x="247491" y="2062981"/>
                  <a:pt x="183547" y="2078966"/>
                </a:cubicBezTo>
                <a:cubicBezTo>
                  <a:pt x="177796" y="2087592"/>
                  <a:pt x="174391" y="2098368"/>
                  <a:pt x="166295" y="2104845"/>
                </a:cubicBezTo>
                <a:cubicBezTo>
                  <a:pt x="159194" y="2110526"/>
                  <a:pt x="146845" y="2107042"/>
                  <a:pt x="140415" y="2113472"/>
                </a:cubicBezTo>
                <a:cubicBezTo>
                  <a:pt x="125753" y="2128134"/>
                  <a:pt x="117412" y="2147977"/>
                  <a:pt x="105910" y="2165230"/>
                </a:cubicBezTo>
                <a:lnTo>
                  <a:pt x="88657" y="2191109"/>
                </a:lnTo>
                <a:lnTo>
                  <a:pt x="71404" y="2216989"/>
                </a:lnTo>
                <a:cubicBezTo>
                  <a:pt x="56221" y="2262539"/>
                  <a:pt x="67822" y="2235302"/>
                  <a:pt x="28272" y="2294626"/>
                </a:cubicBezTo>
                <a:cubicBezTo>
                  <a:pt x="0" y="2337033"/>
                  <a:pt x="2393" y="2294977"/>
                  <a:pt x="2393" y="2320506"/>
                </a:cubicBezTo>
              </a:path>
            </a:pathLst>
          </a:cu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Freeform 98"/>
          <p:cNvSpPr/>
          <p:nvPr/>
        </p:nvSpPr>
        <p:spPr>
          <a:xfrm>
            <a:off x="5625775" y="2198444"/>
            <a:ext cx="1853327" cy="1962300"/>
          </a:xfrm>
          <a:custGeom>
            <a:avLst/>
            <a:gdLst>
              <a:gd name="connsiteX0" fmla="*/ 7274 w 1853327"/>
              <a:gd name="connsiteY0" fmla="*/ 12730 h 1962300"/>
              <a:gd name="connsiteX1" fmla="*/ 41780 w 1853327"/>
              <a:gd name="connsiteY1" fmla="*/ 73115 h 1962300"/>
              <a:gd name="connsiteX2" fmla="*/ 50406 w 1853327"/>
              <a:gd name="connsiteY2" fmla="*/ 98994 h 1962300"/>
              <a:gd name="connsiteX3" fmla="*/ 76285 w 1853327"/>
              <a:gd name="connsiteY3" fmla="*/ 124873 h 1962300"/>
              <a:gd name="connsiteX4" fmla="*/ 93538 w 1853327"/>
              <a:gd name="connsiteY4" fmla="*/ 159379 h 1962300"/>
              <a:gd name="connsiteX5" fmla="*/ 119417 w 1853327"/>
              <a:gd name="connsiteY5" fmla="*/ 185258 h 1962300"/>
              <a:gd name="connsiteX6" fmla="*/ 153923 w 1853327"/>
              <a:gd name="connsiteY6" fmla="*/ 237017 h 1962300"/>
              <a:gd name="connsiteX7" fmla="*/ 179802 w 1853327"/>
              <a:gd name="connsiteY7" fmla="*/ 280149 h 1962300"/>
              <a:gd name="connsiteX8" fmla="*/ 205682 w 1853327"/>
              <a:gd name="connsiteY8" fmla="*/ 297402 h 1962300"/>
              <a:gd name="connsiteX9" fmla="*/ 240187 w 1853327"/>
              <a:gd name="connsiteY9" fmla="*/ 331907 h 1962300"/>
              <a:gd name="connsiteX10" fmla="*/ 248814 w 1853327"/>
              <a:gd name="connsiteY10" fmla="*/ 357787 h 1962300"/>
              <a:gd name="connsiteX11" fmla="*/ 274693 w 1853327"/>
              <a:gd name="connsiteY11" fmla="*/ 375040 h 1962300"/>
              <a:gd name="connsiteX12" fmla="*/ 326451 w 1853327"/>
              <a:gd name="connsiteY12" fmla="*/ 409545 h 1962300"/>
              <a:gd name="connsiteX13" fmla="*/ 386836 w 1853327"/>
              <a:gd name="connsiteY13" fmla="*/ 452677 h 1962300"/>
              <a:gd name="connsiteX14" fmla="*/ 421342 w 1853327"/>
              <a:gd name="connsiteY14" fmla="*/ 469930 h 1962300"/>
              <a:gd name="connsiteX15" fmla="*/ 473100 w 1853327"/>
              <a:gd name="connsiteY15" fmla="*/ 530315 h 1962300"/>
              <a:gd name="connsiteX16" fmla="*/ 498980 w 1853327"/>
              <a:gd name="connsiteY16" fmla="*/ 547568 h 1962300"/>
              <a:gd name="connsiteX17" fmla="*/ 576617 w 1853327"/>
              <a:gd name="connsiteY17" fmla="*/ 599326 h 1962300"/>
              <a:gd name="connsiteX18" fmla="*/ 602497 w 1853327"/>
              <a:gd name="connsiteY18" fmla="*/ 616579 h 1962300"/>
              <a:gd name="connsiteX19" fmla="*/ 637002 w 1853327"/>
              <a:gd name="connsiteY19" fmla="*/ 625206 h 1962300"/>
              <a:gd name="connsiteX20" fmla="*/ 697387 w 1853327"/>
              <a:gd name="connsiteY20" fmla="*/ 668338 h 1962300"/>
              <a:gd name="connsiteX21" fmla="*/ 731893 w 1853327"/>
              <a:gd name="connsiteY21" fmla="*/ 694217 h 1962300"/>
              <a:gd name="connsiteX22" fmla="*/ 818157 w 1853327"/>
              <a:gd name="connsiteY22" fmla="*/ 728723 h 1962300"/>
              <a:gd name="connsiteX23" fmla="*/ 861289 w 1853327"/>
              <a:gd name="connsiteY23" fmla="*/ 745975 h 1962300"/>
              <a:gd name="connsiteX24" fmla="*/ 895795 w 1853327"/>
              <a:gd name="connsiteY24" fmla="*/ 763228 h 1962300"/>
              <a:gd name="connsiteX25" fmla="*/ 947553 w 1853327"/>
              <a:gd name="connsiteY25" fmla="*/ 797734 h 1962300"/>
              <a:gd name="connsiteX26" fmla="*/ 956180 w 1853327"/>
              <a:gd name="connsiteY26" fmla="*/ 823613 h 1962300"/>
              <a:gd name="connsiteX27" fmla="*/ 1025191 w 1853327"/>
              <a:gd name="connsiteY27" fmla="*/ 909877 h 1962300"/>
              <a:gd name="connsiteX28" fmla="*/ 1154587 w 1853327"/>
              <a:gd name="connsiteY28" fmla="*/ 987515 h 1962300"/>
              <a:gd name="connsiteX29" fmla="*/ 1223599 w 1853327"/>
              <a:gd name="connsiteY29" fmla="*/ 1030647 h 1962300"/>
              <a:gd name="connsiteX30" fmla="*/ 1266731 w 1853327"/>
              <a:gd name="connsiteY30" fmla="*/ 1047900 h 1962300"/>
              <a:gd name="connsiteX31" fmla="*/ 1335742 w 1853327"/>
              <a:gd name="connsiteY31" fmla="*/ 1108285 h 1962300"/>
              <a:gd name="connsiteX32" fmla="*/ 1404753 w 1853327"/>
              <a:gd name="connsiteY32" fmla="*/ 1160043 h 1962300"/>
              <a:gd name="connsiteX33" fmla="*/ 1413380 w 1853327"/>
              <a:gd name="connsiteY33" fmla="*/ 1185923 h 1962300"/>
              <a:gd name="connsiteX34" fmla="*/ 1430633 w 1853327"/>
              <a:gd name="connsiteY34" fmla="*/ 1220428 h 1962300"/>
              <a:gd name="connsiteX35" fmla="*/ 1456512 w 1853327"/>
              <a:gd name="connsiteY35" fmla="*/ 1280813 h 1962300"/>
              <a:gd name="connsiteX36" fmla="*/ 1465138 w 1853327"/>
              <a:gd name="connsiteY36" fmla="*/ 1323945 h 1962300"/>
              <a:gd name="connsiteX37" fmla="*/ 1473765 w 1853327"/>
              <a:gd name="connsiteY37" fmla="*/ 1375704 h 1962300"/>
              <a:gd name="connsiteX38" fmla="*/ 1516897 w 1853327"/>
              <a:gd name="connsiteY38" fmla="*/ 1444715 h 1962300"/>
              <a:gd name="connsiteX39" fmla="*/ 1560029 w 1853327"/>
              <a:gd name="connsiteY39" fmla="*/ 1530979 h 1962300"/>
              <a:gd name="connsiteX40" fmla="*/ 1568655 w 1853327"/>
              <a:gd name="connsiteY40" fmla="*/ 1556858 h 1962300"/>
              <a:gd name="connsiteX41" fmla="*/ 1585908 w 1853327"/>
              <a:gd name="connsiteY41" fmla="*/ 1582738 h 1962300"/>
              <a:gd name="connsiteX42" fmla="*/ 1594534 w 1853327"/>
              <a:gd name="connsiteY42" fmla="*/ 1617243 h 1962300"/>
              <a:gd name="connsiteX43" fmla="*/ 1611787 w 1853327"/>
              <a:gd name="connsiteY43" fmla="*/ 1669002 h 1962300"/>
              <a:gd name="connsiteX44" fmla="*/ 1629040 w 1853327"/>
              <a:gd name="connsiteY44" fmla="*/ 1755266 h 1962300"/>
              <a:gd name="connsiteX45" fmla="*/ 1637667 w 1853327"/>
              <a:gd name="connsiteY45" fmla="*/ 1781145 h 1962300"/>
              <a:gd name="connsiteX46" fmla="*/ 1654919 w 1853327"/>
              <a:gd name="connsiteY46" fmla="*/ 1807024 h 1962300"/>
              <a:gd name="connsiteX47" fmla="*/ 1663546 w 1853327"/>
              <a:gd name="connsiteY47" fmla="*/ 1832904 h 1962300"/>
              <a:gd name="connsiteX48" fmla="*/ 1715304 w 1853327"/>
              <a:gd name="connsiteY48" fmla="*/ 1858783 h 1962300"/>
              <a:gd name="connsiteX49" fmla="*/ 1792942 w 1853327"/>
              <a:gd name="connsiteY49" fmla="*/ 1901915 h 1962300"/>
              <a:gd name="connsiteX50" fmla="*/ 1818821 w 1853327"/>
              <a:gd name="connsiteY50" fmla="*/ 1919168 h 1962300"/>
              <a:gd name="connsiteX51" fmla="*/ 1836074 w 1853327"/>
              <a:gd name="connsiteY51" fmla="*/ 1945047 h 1962300"/>
              <a:gd name="connsiteX52" fmla="*/ 1853327 w 1853327"/>
              <a:gd name="connsiteY52" fmla="*/ 1962300 h 1962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1853327" h="1962300">
                <a:moveTo>
                  <a:pt x="7274" y="12730"/>
                </a:moveTo>
                <a:cubicBezTo>
                  <a:pt x="27052" y="72066"/>
                  <a:pt x="0" y="0"/>
                  <a:pt x="41780" y="73115"/>
                </a:cubicBezTo>
                <a:cubicBezTo>
                  <a:pt x="46291" y="81010"/>
                  <a:pt x="45362" y="91428"/>
                  <a:pt x="50406" y="98994"/>
                </a:cubicBezTo>
                <a:cubicBezTo>
                  <a:pt x="57173" y="109145"/>
                  <a:pt x="69194" y="114946"/>
                  <a:pt x="76285" y="124873"/>
                </a:cubicBezTo>
                <a:cubicBezTo>
                  <a:pt x="83759" y="135337"/>
                  <a:pt x="86064" y="148915"/>
                  <a:pt x="93538" y="159379"/>
                </a:cubicBezTo>
                <a:cubicBezTo>
                  <a:pt x="100629" y="169306"/>
                  <a:pt x="111927" y="175628"/>
                  <a:pt x="119417" y="185258"/>
                </a:cubicBezTo>
                <a:cubicBezTo>
                  <a:pt x="132147" y="201626"/>
                  <a:pt x="142421" y="219764"/>
                  <a:pt x="153923" y="237017"/>
                </a:cubicBezTo>
                <a:cubicBezTo>
                  <a:pt x="163223" y="250968"/>
                  <a:pt x="168890" y="267419"/>
                  <a:pt x="179802" y="280149"/>
                </a:cubicBezTo>
                <a:cubicBezTo>
                  <a:pt x="186549" y="288021"/>
                  <a:pt x="197810" y="290655"/>
                  <a:pt x="205682" y="297402"/>
                </a:cubicBezTo>
                <a:cubicBezTo>
                  <a:pt x="218032" y="307988"/>
                  <a:pt x="228685" y="320405"/>
                  <a:pt x="240187" y="331907"/>
                </a:cubicBezTo>
                <a:cubicBezTo>
                  <a:pt x="243063" y="340534"/>
                  <a:pt x="243133" y="350686"/>
                  <a:pt x="248814" y="357787"/>
                </a:cubicBezTo>
                <a:cubicBezTo>
                  <a:pt x="255291" y="365883"/>
                  <a:pt x="266728" y="368403"/>
                  <a:pt x="274693" y="375040"/>
                </a:cubicBezTo>
                <a:cubicBezTo>
                  <a:pt x="317770" y="410938"/>
                  <a:pt x="280972" y="394386"/>
                  <a:pt x="326451" y="409545"/>
                </a:cubicBezTo>
                <a:cubicBezTo>
                  <a:pt x="341258" y="420650"/>
                  <a:pt x="369180" y="442588"/>
                  <a:pt x="386836" y="452677"/>
                </a:cubicBezTo>
                <a:cubicBezTo>
                  <a:pt x="398001" y="459057"/>
                  <a:pt x="410878" y="462456"/>
                  <a:pt x="421342" y="469930"/>
                </a:cubicBezTo>
                <a:cubicBezTo>
                  <a:pt x="454209" y="493406"/>
                  <a:pt x="443647" y="500862"/>
                  <a:pt x="473100" y="530315"/>
                </a:cubicBezTo>
                <a:cubicBezTo>
                  <a:pt x="480431" y="537646"/>
                  <a:pt x="490686" y="541347"/>
                  <a:pt x="498980" y="547568"/>
                </a:cubicBezTo>
                <a:cubicBezTo>
                  <a:pt x="596236" y="620509"/>
                  <a:pt x="494856" y="552605"/>
                  <a:pt x="576617" y="599326"/>
                </a:cubicBezTo>
                <a:cubicBezTo>
                  <a:pt x="585619" y="604470"/>
                  <a:pt x="592967" y="612495"/>
                  <a:pt x="602497" y="616579"/>
                </a:cubicBezTo>
                <a:cubicBezTo>
                  <a:pt x="613394" y="621249"/>
                  <a:pt x="625500" y="622330"/>
                  <a:pt x="637002" y="625206"/>
                </a:cubicBezTo>
                <a:cubicBezTo>
                  <a:pt x="718992" y="707193"/>
                  <a:pt x="633127" y="631618"/>
                  <a:pt x="697387" y="668338"/>
                </a:cubicBezTo>
                <a:cubicBezTo>
                  <a:pt x="709870" y="675471"/>
                  <a:pt x="719033" y="687787"/>
                  <a:pt x="731893" y="694217"/>
                </a:cubicBezTo>
                <a:cubicBezTo>
                  <a:pt x="759593" y="708067"/>
                  <a:pt x="789402" y="717221"/>
                  <a:pt x="818157" y="728723"/>
                </a:cubicBezTo>
                <a:cubicBezTo>
                  <a:pt x="832534" y="734474"/>
                  <a:pt x="847439" y="739050"/>
                  <a:pt x="861289" y="745975"/>
                </a:cubicBezTo>
                <a:cubicBezTo>
                  <a:pt x="872791" y="751726"/>
                  <a:pt x="884768" y="756612"/>
                  <a:pt x="895795" y="763228"/>
                </a:cubicBezTo>
                <a:cubicBezTo>
                  <a:pt x="913575" y="773896"/>
                  <a:pt x="947553" y="797734"/>
                  <a:pt x="947553" y="797734"/>
                </a:cubicBezTo>
                <a:cubicBezTo>
                  <a:pt x="950429" y="806360"/>
                  <a:pt x="952113" y="815480"/>
                  <a:pt x="956180" y="823613"/>
                </a:cubicBezTo>
                <a:cubicBezTo>
                  <a:pt x="972739" y="856730"/>
                  <a:pt x="994191" y="888177"/>
                  <a:pt x="1025191" y="909877"/>
                </a:cubicBezTo>
                <a:cubicBezTo>
                  <a:pt x="1066398" y="938722"/>
                  <a:pt x="1111621" y="961362"/>
                  <a:pt x="1154587" y="987515"/>
                </a:cubicBezTo>
                <a:cubicBezTo>
                  <a:pt x="1177759" y="1001620"/>
                  <a:pt x="1198412" y="1020572"/>
                  <a:pt x="1223599" y="1030647"/>
                </a:cubicBezTo>
                <a:cubicBezTo>
                  <a:pt x="1237976" y="1036398"/>
                  <a:pt x="1253453" y="1039933"/>
                  <a:pt x="1266731" y="1047900"/>
                </a:cubicBezTo>
                <a:cubicBezTo>
                  <a:pt x="1374010" y="1112268"/>
                  <a:pt x="1260653" y="1054650"/>
                  <a:pt x="1335742" y="1108285"/>
                </a:cubicBezTo>
                <a:cubicBezTo>
                  <a:pt x="1421587" y="1169603"/>
                  <a:pt x="1314620" y="1069910"/>
                  <a:pt x="1404753" y="1160043"/>
                </a:cubicBezTo>
                <a:cubicBezTo>
                  <a:pt x="1407629" y="1168670"/>
                  <a:pt x="1409798" y="1177565"/>
                  <a:pt x="1413380" y="1185923"/>
                </a:cubicBezTo>
                <a:cubicBezTo>
                  <a:pt x="1418446" y="1197743"/>
                  <a:pt x="1426118" y="1208387"/>
                  <a:pt x="1430633" y="1220428"/>
                </a:cubicBezTo>
                <a:cubicBezTo>
                  <a:pt x="1454507" y="1284092"/>
                  <a:pt x="1421547" y="1228367"/>
                  <a:pt x="1456512" y="1280813"/>
                </a:cubicBezTo>
                <a:cubicBezTo>
                  <a:pt x="1459387" y="1295190"/>
                  <a:pt x="1462515" y="1309519"/>
                  <a:pt x="1465138" y="1323945"/>
                </a:cubicBezTo>
                <a:cubicBezTo>
                  <a:pt x="1468267" y="1341154"/>
                  <a:pt x="1468739" y="1358951"/>
                  <a:pt x="1473765" y="1375704"/>
                </a:cubicBezTo>
                <a:cubicBezTo>
                  <a:pt x="1481660" y="1402020"/>
                  <a:pt x="1500953" y="1423456"/>
                  <a:pt x="1516897" y="1444715"/>
                </a:cubicBezTo>
                <a:cubicBezTo>
                  <a:pt x="1538697" y="1510113"/>
                  <a:pt x="1523239" y="1481924"/>
                  <a:pt x="1560029" y="1530979"/>
                </a:cubicBezTo>
                <a:cubicBezTo>
                  <a:pt x="1562904" y="1539605"/>
                  <a:pt x="1564589" y="1548725"/>
                  <a:pt x="1568655" y="1556858"/>
                </a:cubicBezTo>
                <a:cubicBezTo>
                  <a:pt x="1573292" y="1566131"/>
                  <a:pt x="1581824" y="1573208"/>
                  <a:pt x="1585908" y="1582738"/>
                </a:cubicBezTo>
                <a:cubicBezTo>
                  <a:pt x="1590578" y="1593635"/>
                  <a:pt x="1591127" y="1605887"/>
                  <a:pt x="1594534" y="1617243"/>
                </a:cubicBezTo>
                <a:cubicBezTo>
                  <a:pt x="1599760" y="1634662"/>
                  <a:pt x="1608797" y="1651063"/>
                  <a:pt x="1611787" y="1669002"/>
                </a:cubicBezTo>
                <a:cubicBezTo>
                  <a:pt x="1618564" y="1709660"/>
                  <a:pt x="1618747" y="1719242"/>
                  <a:pt x="1629040" y="1755266"/>
                </a:cubicBezTo>
                <a:cubicBezTo>
                  <a:pt x="1631538" y="1764009"/>
                  <a:pt x="1633600" y="1773012"/>
                  <a:pt x="1637667" y="1781145"/>
                </a:cubicBezTo>
                <a:cubicBezTo>
                  <a:pt x="1642303" y="1790418"/>
                  <a:pt x="1650283" y="1797751"/>
                  <a:pt x="1654919" y="1807024"/>
                </a:cubicBezTo>
                <a:cubicBezTo>
                  <a:pt x="1658986" y="1815157"/>
                  <a:pt x="1657865" y="1825803"/>
                  <a:pt x="1663546" y="1832904"/>
                </a:cubicBezTo>
                <a:cubicBezTo>
                  <a:pt x="1681926" y="1855878"/>
                  <a:pt x="1692803" y="1846282"/>
                  <a:pt x="1715304" y="1858783"/>
                </a:cubicBezTo>
                <a:cubicBezTo>
                  <a:pt x="1804285" y="1908218"/>
                  <a:pt x="1734386" y="1882397"/>
                  <a:pt x="1792942" y="1901915"/>
                </a:cubicBezTo>
                <a:cubicBezTo>
                  <a:pt x="1801568" y="1907666"/>
                  <a:pt x="1811490" y="1911837"/>
                  <a:pt x="1818821" y="1919168"/>
                </a:cubicBezTo>
                <a:cubicBezTo>
                  <a:pt x="1826152" y="1926499"/>
                  <a:pt x="1829597" y="1936951"/>
                  <a:pt x="1836074" y="1945047"/>
                </a:cubicBezTo>
                <a:cubicBezTo>
                  <a:pt x="1841155" y="1951398"/>
                  <a:pt x="1847576" y="1956549"/>
                  <a:pt x="1853327" y="1962300"/>
                </a:cubicBezTo>
              </a:path>
            </a:pathLst>
          </a:cu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5334000" y="1991200"/>
            <a:ext cx="2514600" cy="2286000"/>
          </a:xfrm>
          <a:prstGeom prst="ellipse">
            <a:avLst/>
          </a:prstGeom>
          <a:solidFill>
            <a:schemeClr val="bg1"/>
          </a:solidFill>
          <a:ln w="95250" cmpd="tri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Oval 114"/>
          <p:cNvSpPr/>
          <p:nvPr/>
        </p:nvSpPr>
        <p:spPr>
          <a:xfrm>
            <a:off x="5459730" y="2105500"/>
            <a:ext cx="2263140" cy="2057400"/>
          </a:xfrm>
          <a:prstGeom prst="ellipse">
            <a:avLst/>
          </a:prstGeom>
          <a:solidFill>
            <a:schemeClr val="bg1"/>
          </a:solidFill>
          <a:ln w="95250" cmpd="tri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TextBox 113"/>
          <p:cNvSpPr txBox="1"/>
          <p:nvPr/>
        </p:nvSpPr>
        <p:spPr>
          <a:xfrm>
            <a:off x="5029200" y="4532241"/>
            <a:ext cx="3733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Carrier sells only short tails to third-party data centers that are connected by hundreds of connectivity providers with high performance circuits</a:t>
            </a:r>
            <a:endParaRPr lang="en-US" sz="1200" dirty="0"/>
          </a:p>
        </p:txBody>
      </p:sp>
      <p:sp>
        <p:nvSpPr>
          <p:cNvPr id="43" name="TextBox 42"/>
          <p:cNvSpPr txBox="1"/>
          <p:nvPr/>
        </p:nvSpPr>
        <p:spPr>
          <a:xfrm>
            <a:off x="5522844" y="2677174"/>
            <a:ext cx="21643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Customer at the Center</a:t>
            </a:r>
            <a:endParaRPr lang="en-US" sz="1400" b="1" dirty="0"/>
          </a:p>
        </p:txBody>
      </p:sp>
      <p:sp>
        <p:nvSpPr>
          <p:cNvPr id="53" name="Freeform 52"/>
          <p:cNvSpPr/>
          <p:nvPr/>
        </p:nvSpPr>
        <p:spPr>
          <a:xfrm>
            <a:off x="5362647" y="2082707"/>
            <a:ext cx="219653" cy="364385"/>
          </a:xfrm>
          <a:custGeom>
            <a:avLst/>
            <a:gdLst>
              <a:gd name="connsiteX0" fmla="*/ 0 w 219653"/>
              <a:gd name="connsiteY0" fmla="*/ 364385 h 364385"/>
              <a:gd name="connsiteX1" fmla="*/ 34376 w 219653"/>
              <a:gd name="connsiteY1" fmla="*/ 302508 h 364385"/>
              <a:gd name="connsiteX2" fmla="*/ 55001 w 219653"/>
              <a:gd name="connsiteY2" fmla="*/ 240632 h 364385"/>
              <a:gd name="connsiteX3" fmla="*/ 75627 w 219653"/>
              <a:gd name="connsiteY3" fmla="*/ 206256 h 364385"/>
              <a:gd name="connsiteX4" fmla="*/ 110003 w 219653"/>
              <a:gd name="connsiteY4" fmla="*/ 158129 h 364385"/>
              <a:gd name="connsiteX5" fmla="*/ 123753 w 219653"/>
              <a:gd name="connsiteY5" fmla="*/ 137504 h 364385"/>
              <a:gd name="connsiteX6" fmla="*/ 137503 w 219653"/>
              <a:gd name="connsiteY6" fmla="*/ 123753 h 364385"/>
              <a:gd name="connsiteX7" fmla="*/ 144379 w 219653"/>
              <a:gd name="connsiteY7" fmla="*/ 103128 h 364385"/>
              <a:gd name="connsiteX8" fmla="*/ 185630 w 219653"/>
              <a:gd name="connsiteY8" fmla="*/ 48126 h 364385"/>
              <a:gd name="connsiteX9" fmla="*/ 192505 w 219653"/>
              <a:gd name="connsiteY9" fmla="*/ 27501 h 364385"/>
              <a:gd name="connsiteX10" fmla="*/ 213130 w 219653"/>
              <a:gd name="connsiteY10" fmla="*/ 0 h 364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19653" h="364385">
                <a:moveTo>
                  <a:pt x="0" y="364385"/>
                </a:moveTo>
                <a:cubicBezTo>
                  <a:pt x="16825" y="313910"/>
                  <a:pt x="3501" y="333383"/>
                  <a:pt x="34376" y="302508"/>
                </a:cubicBezTo>
                <a:cubicBezTo>
                  <a:pt x="47140" y="225922"/>
                  <a:pt x="30833" y="288969"/>
                  <a:pt x="55001" y="240632"/>
                </a:cubicBezTo>
                <a:cubicBezTo>
                  <a:pt x="72850" y="204933"/>
                  <a:pt x="48769" y="233112"/>
                  <a:pt x="75627" y="206256"/>
                </a:cubicBezTo>
                <a:cubicBezTo>
                  <a:pt x="91669" y="158130"/>
                  <a:pt x="75627" y="169589"/>
                  <a:pt x="110003" y="158129"/>
                </a:cubicBezTo>
                <a:cubicBezTo>
                  <a:pt x="114586" y="151254"/>
                  <a:pt x="118591" y="143956"/>
                  <a:pt x="123753" y="137504"/>
                </a:cubicBezTo>
                <a:cubicBezTo>
                  <a:pt x="127802" y="132442"/>
                  <a:pt x="134168" y="129311"/>
                  <a:pt x="137503" y="123753"/>
                </a:cubicBezTo>
                <a:cubicBezTo>
                  <a:pt x="141232" y="117539"/>
                  <a:pt x="140860" y="109463"/>
                  <a:pt x="144379" y="103128"/>
                </a:cubicBezTo>
                <a:cubicBezTo>
                  <a:pt x="163816" y="68142"/>
                  <a:pt x="164767" y="68989"/>
                  <a:pt x="185630" y="48126"/>
                </a:cubicBezTo>
                <a:cubicBezTo>
                  <a:pt x="187922" y="41251"/>
                  <a:pt x="187381" y="32625"/>
                  <a:pt x="192505" y="27501"/>
                </a:cubicBezTo>
                <a:cubicBezTo>
                  <a:pt x="219653" y="353"/>
                  <a:pt x="213130" y="45043"/>
                  <a:pt x="213130" y="0"/>
                </a:cubicBezTo>
              </a:path>
            </a:pathLst>
          </a:cu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Freeform 53"/>
          <p:cNvSpPr/>
          <p:nvPr/>
        </p:nvSpPr>
        <p:spPr>
          <a:xfrm>
            <a:off x="5225143" y="2261462"/>
            <a:ext cx="330009" cy="460638"/>
          </a:xfrm>
          <a:custGeom>
            <a:avLst/>
            <a:gdLst>
              <a:gd name="connsiteX0" fmla="*/ 0 w 330009"/>
              <a:gd name="connsiteY0" fmla="*/ 460638 h 460638"/>
              <a:gd name="connsiteX1" fmla="*/ 20625 w 330009"/>
              <a:gd name="connsiteY1" fmla="*/ 433137 h 460638"/>
              <a:gd name="connsiteX2" fmla="*/ 41251 w 330009"/>
              <a:gd name="connsiteY2" fmla="*/ 419386 h 460638"/>
              <a:gd name="connsiteX3" fmla="*/ 61877 w 330009"/>
              <a:gd name="connsiteY3" fmla="*/ 398761 h 460638"/>
              <a:gd name="connsiteX4" fmla="*/ 82502 w 330009"/>
              <a:gd name="connsiteY4" fmla="*/ 385011 h 460638"/>
              <a:gd name="connsiteX5" fmla="*/ 96252 w 330009"/>
              <a:gd name="connsiteY5" fmla="*/ 371260 h 460638"/>
              <a:gd name="connsiteX6" fmla="*/ 130628 w 330009"/>
              <a:gd name="connsiteY6" fmla="*/ 343759 h 460638"/>
              <a:gd name="connsiteX7" fmla="*/ 144379 w 330009"/>
              <a:gd name="connsiteY7" fmla="*/ 302508 h 460638"/>
              <a:gd name="connsiteX8" fmla="*/ 151254 w 330009"/>
              <a:gd name="connsiteY8" fmla="*/ 281883 h 460638"/>
              <a:gd name="connsiteX9" fmla="*/ 158129 w 330009"/>
              <a:gd name="connsiteY9" fmla="*/ 247507 h 460638"/>
              <a:gd name="connsiteX10" fmla="*/ 171880 w 330009"/>
              <a:gd name="connsiteY10" fmla="*/ 233756 h 460638"/>
              <a:gd name="connsiteX11" fmla="*/ 206255 w 330009"/>
              <a:gd name="connsiteY11" fmla="*/ 178755 h 460638"/>
              <a:gd name="connsiteX12" fmla="*/ 233756 w 330009"/>
              <a:gd name="connsiteY12" fmla="*/ 123753 h 460638"/>
              <a:gd name="connsiteX13" fmla="*/ 247507 w 330009"/>
              <a:gd name="connsiteY13" fmla="*/ 82502 h 460638"/>
              <a:gd name="connsiteX14" fmla="*/ 254382 w 330009"/>
              <a:gd name="connsiteY14" fmla="*/ 55001 h 460638"/>
              <a:gd name="connsiteX15" fmla="*/ 275007 w 330009"/>
              <a:gd name="connsiteY15" fmla="*/ 41251 h 460638"/>
              <a:gd name="connsiteX16" fmla="*/ 302508 w 330009"/>
              <a:gd name="connsiteY16" fmla="*/ 13750 h 460638"/>
              <a:gd name="connsiteX17" fmla="*/ 316259 w 330009"/>
              <a:gd name="connsiteY17" fmla="*/ 0 h 460638"/>
              <a:gd name="connsiteX18" fmla="*/ 330009 w 330009"/>
              <a:gd name="connsiteY18" fmla="*/ 0 h 460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30009" h="460638">
                <a:moveTo>
                  <a:pt x="0" y="460638"/>
                </a:moveTo>
                <a:cubicBezTo>
                  <a:pt x="6875" y="451471"/>
                  <a:pt x="12523" y="441240"/>
                  <a:pt x="20625" y="433137"/>
                </a:cubicBezTo>
                <a:cubicBezTo>
                  <a:pt x="26468" y="427294"/>
                  <a:pt x="34903" y="424676"/>
                  <a:pt x="41251" y="419386"/>
                </a:cubicBezTo>
                <a:cubicBezTo>
                  <a:pt x="48720" y="413162"/>
                  <a:pt x="54408" y="404985"/>
                  <a:pt x="61877" y="398761"/>
                </a:cubicBezTo>
                <a:cubicBezTo>
                  <a:pt x="68225" y="393471"/>
                  <a:pt x="76050" y="390173"/>
                  <a:pt x="82502" y="385011"/>
                </a:cubicBezTo>
                <a:cubicBezTo>
                  <a:pt x="87564" y="380962"/>
                  <a:pt x="91190" y="375309"/>
                  <a:pt x="96252" y="371260"/>
                </a:cubicBezTo>
                <a:cubicBezTo>
                  <a:pt x="139617" y="336568"/>
                  <a:pt x="97428" y="376961"/>
                  <a:pt x="130628" y="343759"/>
                </a:cubicBezTo>
                <a:lnTo>
                  <a:pt x="144379" y="302508"/>
                </a:lnTo>
                <a:cubicBezTo>
                  <a:pt x="146671" y="295633"/>
                  <a:pt x="149833" y="288989"/>
                  <a:pt x="151254" y="281883"/>
                </a:cubicBezTo>
                <a:cubicBezTo>
                  <a:pt x="153546" y="270424"/>
                  <a:pt x="153526" y="258248"/>
                  <a:pt x="158129" y="247507"/>
                </a:cubicBezTo>
                <a:cubicBezTo>
                  <a:pt x="160683" y="241549"/>
                  <a:pt x="167296" y="238340"/>
                  <a:pt x="171880" y="233756"/>
                </a:cubicBezTo>
                <a:cubicBezTo>
                  <a:pt x="188243" y="184666"/>
                  <a:pt x="173570" y="200545"/>
                  <a:pt x="206255" y="178755"/>
                </a:cubicBezTo>
                <a:cubicBezTo>
                  <a:pt x="222056" y="131355"/>
                  <a:pt x="209757" y="147753"/>
                  <a:pt x="233756" y="123753"/>
                </a:cubicBezTo>
                <a:cubicBezTo>
                  <a:pt x="238340" y="110003"/>
                  <a:pt x="243992" y="96563"/>
                  <a:pt x="247507" y="82502"/>
                </a:cubicBezTo>
                <a:cubicBezTo>
                  <a:pt x="249799" y="73335"/>
                  <a:pt x="249141" y="62863"/>
                  <a:pt x="254382" y="55001"/>
                </a:cubicBezTo>
                <a:cubicBezTo>
                  <a:pt x="258965" y="48126"/>
                  <a:pt x="268733" y="46628"/>
                  <a:pt x="275007" y="41251"/>
                </a:cubicBezTo>
                <a:cubicBezTo>
                  <a:pt x="284850" y="32814"/>
                  <a:pt x="293341" y="22917"/>
                  <a:pt x="302508" y="13750"/>
                </a:cubicBezTo>
                <a:cubicBezTo>
                  <a:pt x="307092" y="9167"/>
                  <a:pt x="309777" y="0"/>
                  <a:pt x="316259" y="0"/>
                </a:cubicBezTo>
                <a:lnTo>
                  <a:pt x="330009" y="0"/>
                </a:lnTo>
              </a:path>
            </a:pathLst>
          </a:cu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Freeform 54"/>
          <p:cNvSpPr/>
          <p:nvPr/>
        </p:nvSpPr>
        <p:spPr>
          <a:xfrm>
            <a:off x="5157235" y="2350539"/>
            <a:ext cx="407785" cy="624255"/>
          </a:xfrm>
          <a:custGeom>
            <a:avLst/>
            <a:gdLst>
              <a:gd name="connsiteX0" fmla="*/ 6031 w 407785"/>
              <a:gd name="connsiteY0" fmla="*/ 612192 h 624255"/>
              <a:gd name="connsiteX1" fmla="*/ 26657 w 407785"/>
              <a:gd name="connsiteY1" fmla="*/ 570941 h 624255"/>
              <a:gd name="connsiteX2" fmla="*/ 33532 w 407785"/>
              <a:gd name="connsiteY2" fmla="*/ 550315 h 624255"/>
              <a:gd name="connsiteX3" fmla="*/ 61033 w 407785"/>
              <a:gd name="connsiteY3" fmla="*/ 509064 h 624255"/>
              <a:gd name="connsiteX4" fmla="*/ 88533 w 407785"/>
              <a:gd name="connsiteY4" fmla="*/ 447188 h 624255"/>
              <a:gd name="connsiteX5" fmla="*/ 129785 w 407785"/>
              <a:gd name="connsiteY5" fmla="*/ 385311 h 624255"/>
              <a:gd name="connsiteX6" fmla="*/ 157285 w 407785"/>
              <a:gd name="connsiteY6" fmla="*/ 344060 h 624255"/>
              <a:gd name="connsiteX7" fmla="*/ 184786 w 407785"/>
              <a:gd name="connsiteY7" fmla="*/ 309684 h 624255"/>
              <a:gd name="connsiteX8" fmla="*/ 205412 w 407785"/>
              <a:gd name="connsiteY8" fmla="*/ 261558 h 624255"/>
              <a:gd name="connsiteX9" fmla="*/ 212287 w 407785"/>
              <a:gd name="connsiteY9" fmla="*/ 240932 h 624255"/>
              <a:gd name="connsiteX10" fmla="*/ 239788 w 407785"/>
              <a:gd name="connsiteY10" fmla="*/ 206556 h 624255"/>
              <a:gd name="connsiteX11" fmla="*/ 260413 w 407785"/>
              <a:gd name="connsiteY11" fmla="*/ 192806 h 624255"/>
              <a:gd name="connsiteX12" fmla="*/ 294789 w 407785"/>
              <a:gd name="connsiteY12" fmla="*/ 144679 h 624255"/>
              <a:gd name="connsiteX13" fmla="*/ 322290 w 407785"/>
              <a:gd name="connsiteY13" fmla="*/ 103428 h 624255"/>
              <a:gd name="connsiteX14" fmla="*/ 356666 w 407785"/>
              <a:gd name="connsiteY14" fmla="*/ 75927 h 624255"/>
              <a:gd name="connsiteX15" fmla="*/ 363541 w 407785"/>
              <a:gd name="connsiteY15" fmla="*/ 55302 h 624255"/>
              <a:gd name="connsiteX16" fmla="*/ 391042 w 407785"/>
              <a:gd name="connsiteY16" fmla="*/ 27801 h 6242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07785" h="624255">
                <a:moveTo>
                  <a:pt x="6031" y="612192"/>
                </a:moveTo>
                <a:cubicBezTo>
                  <a:pt x="23312" y="560348"/>
                  <a:pt x="0" y="624255"/>
                  <a:pt x="26657" y="570941"/>
                </a:cubicBezTo>
                <a:cubicBezTo>
                  <a:pt x="29898" y="564459"/>
                  <a:pt x="30012" y="556650"/>
                  <a:pt x="33532" y="550315"/>
                </a:cubicBezTo>
                <a:cubicBezTo>
                  <a:pt x="41558" y="535869"/>
                  <a:pt x="61033" y="509064"/>
                  <a:pt x="61033" y="509064"/>
                </a:cubicBezTo>
                <a:cubicBezTo>
                  <a:pt x="77396" y="459974"/>
                  <a:pt x="66743" y="479873"/>
                  <a:pt x="88533" y="447188"/>
                </a:cubicBezTo>
                <a:cubicBezTo>
                  <a:pt x="104129" y="384810"/>
                  <a:pt x="80514" y="459220"/>
                  <a:pt x="129785" y="385311"/>
                </a:cubicBezTo>
                <a:cubicBezTo>
                  <a:pt x="138952" y="371561"/>
                  <a:pt x="145600" y="355745"/>
                  <a:pt x="157285" y="344060"/>
                </a:cubicBezTo>
                <a:cubicBezTo>
                  <a:pt x="176879" y="324466"/>
                  <a:pt x="167440" y="335703"/>
                  <a:pt x="184786" y="309684"/>
                </a:cubicBezTo>
                <a:cubicBezTo>
                  <a:pt x="200870" y="229264"/>
                  <a:pt x="178995" y="305586"/>
                  <a:pt x="205412" y="261558"/>
                </a:cubicBezTo>
                <a:cubicBezTo>
                  <a:pt x="209141" y="255344"/>
                  <a:pt x="209046" y="247414"/>
                  <a:pt x="212287" y="240932"/>
                </a:cubicBezTo>
                <a:cubicBezTo>
                  <a:pt x="218244" y="229017"/>
                  <a:pt x="229128" y="215084"/>
                  <a:pt x="239788" y="206556"/>
                </a:cubicBezTo>
                <a:cubicBezTo>
                  <a:pt x="246240" y="201394"/>
                  <a:pt x="253538" y="197389"/>
                  <a:pt x="260413" y="192806"/>
                </a:cubicBezTo>
                <a:cubicBezTo>
                  <a:pt x="277466" y="141645"/>
                  <a:pt x="251290" y="209927"/>
                  <a:pt x="294789" y="144679"/>
                </a:cubicBezTo>
                <a:cubicBezTo>
                  <a:pt x="303956" y="130929"/>
                  <a:pt x="308540" y="112595"/>
                  <a:pt x="322290" y="103428"/>
                </a:cubicBezTo>
                <a:cubicBezTo>
                  <a:pt x="348309" y="86082"/>
                  <a:pt x="337072" y="95521"/>
                  <a:pt x="356666" y="75927"/>
                </a:cubicBezTo>
                <a:cubicBezTo>
                  <a:pt x="358958" y="69052"/>
                  <a:pt x="359014" y="60961"/>
                  <a:pt x="363541" y="55302"/>
                </a:cubicBezTo>
                <a:cubicBezTo>
                  <a:pt x="407785" y="0"/>
                  <a:pt x="368469" y="72950"/>
                  <a:pt x="391042" y="27801"/>
                </a:cubicBezTo>
              </a:path>
            </a:pathLst>
          </a:cu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Freeform 55"/>
          <p:cNvSpPr/>
          <p:nvPr/>
        </p:nvSpPr>
        <p:spPr>
          <a:xfrm>
            <a:off x="5759234" y="1924578"/>
            <a:ext cx="318432" cy="116878"/>
          </a:xfrm>
          <a:custGeom>
            <a:avLst/>
            <a:gdLst>
              <a:gd name="connsiteX0" fmla="*/ 318432 w 318432"/>
              <a:gd name="connsiteY0" fmla="*/ 0 h 116878"/>
              <a:gd name="connsiteX1" fmla="*/ 153428 w 318432"/>
              <a:gd name="connsiteY1" fmla="*/ 6875 h 116878"/>
              <a:gd name="connsiteX2" fmla="*/ 112177 w 318432"/>
              <a:gd name="connsiteY2" fmla="*/ 20625 h 116878"/>
              <a:gd name="connsiteX3" fmla="*/ 98426 w 318432"/>
              <a:gd name="connsiteY3" fmla="*/ 34376 h 116878"/>
              <a:gd name="connsiteX4" fmla="*/ 70925 w 318432"/>
              <a:gd name="connsiteY4" fmla="*/ 68752 h 116878"/>
              <a:gd name="connsiteX5" fmla="*/ 50300 w 318432"/>
              <a:gd name="connsiteY5" fmla="*/ 75627 h 116878"/>
              <a:gd name="connsiteX6" fmla="*/ 22799 w 318432"/>
              <a:gd name="connsiteY6" fmla="*/ 103128 h 116878"/>
              <a:gd name="connsiteX7" fmla="*/ 2174 w 318432"/>
              <a:gd name="connsiteY7" fmla="*/ 116878 h 116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8432" h="116878">
                <a:moveTo>
                  <a:pt x="318432" y="0"/>
                </a:moveTo>
                <a:cubicBezTo>
                  <a:pt x="263431" y="2292"/>
                  <a:pt x="208204" y="1398"/>
                  <a:pt x="153428" y="6875"/>
                </a:cubicBezTo>
                <a:cubicBezTo>
                  <a:pt x="139006" y="8317"/>
                  <a:pt x="112177" y="20625"/>
                  <a:pt x="112177" y="20625"/>
                </a:cubicBezTo>
                <a:cubicBezTo>
                  <a:pt x="107593" y="25209"/>
                  <a:pt x="102475" y="29314"/>
                  <a:pt x="98426" y="34376"/>
                </a:cubicBezTo>
                <a:cubicBezTo>
                  <a:pt x="89778" y="45186"/>
                  <a:pt x="83695" y="61090"/>
                  <a:pt x="70925" y="68752"/>
                </a:cubicBezTo>
                <a:cubicBezTo>
                  <a:pt x="64711" y="72481"/>
                  <a:pt x="57175" y="73335"/>
                  <a:pt x="50300" y="75627"/>
                </a:cubicBezTo>
                <a:cubicBezTo>
                  <a:pt x="41133" y="84794"/>
                  <a:pt x="35098" y="99028"/>
                  <a:pt x="22799" y="103128"/>
                </a:cubicBezTo>
                <a:cubicBezTo>
                  <a:pt x="0" y="110728"/>
                  <a:pt x="2174" y="102756"/>
                  <a:pt x="2174" y="116878"/>
                </a:cubicBezTo>
              </a:path>
            </a:pathLst>
          </a:cu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Freeform 56"/>
          <p:cNvSpPr/>
          <p:nvPr/>
        </p:nvSpPr>
        <p:spPr>
          <a:xfrm>
            <a:off x="5919537" y="1938328"/>
            <a:ext cx="398761" cy="110003"/>
          </a:xfrm>
          <a:custGeom>
            <a:avLst/>
            <a:gdLst>
              <a:gd name="connsiteX0" fmla="*/ 398761 w 398761"/>
              <a:gd name="connsiteY0" fmla="*/ 0 h 110003"/>
              <a:gd name="connsiteX1" fmla="*/ 309383 w 398761"/>
              <a:gd name="connsiteY1" fmla="*/ 6875 h 110003"/>
              <a:gd name="connsiteX2" fmla="*/ 288758 w 398761"/>
              <a:gd name="connsiteY2" fmla="*/ 13751 h 110003"/>
              <a:gd name="connsiteX3" fmla="*/ 199380 w 398761"/>
              <a:gd name="connsiteY3" fmla="*/ 27501 h 110003"/>
              <a:gd name="connsiteX4" fmla="*/ 178755 w 398761"/>
              <a:gd name="connsiteY4" fmla="*/ 34376 h 110003"/>
              <a:gd name="connsiteX5" fmla="*/ 130628 w 398761"/>
              <a:gd name="connsiteY5" fmla="*/ 41251 h 110003"/>
              <a:gd name="connsiteX6" fmla="*/ 116878 w 398761"/>
              <a:gd name="connsiteY6" fmla="*/ 55002 h 110003"/>
              <a:gd name="connsiteX7" fmla="*/ 82502 w 398761"/>
              <a:gd name="connsiteY7" fmla="*/ 61877 h 110003"/>
              <a:gd name="connsiteX8" fmla="*/ 61877 w 398761"/>
              <a:gd name="connsiteY8" fmla="*/ 75627 h 110003"/>
              <a:gd name="connsiteX9" fmla="*/ 27501 w 398761"/>
              <a:gd name="connsiteY9" fmla="*/ 82502 h 110003"/>
              <a:gd name="connsiteX10" fmla="*/ 6875 w 398761"/>
              <a:gd name="connsiteY10" fmla="*/ 89378 h 110003"/>
              <a:gd name="connsiteX11" fmla="*/ 0 w 398761"/>
              <a:gd name="connsiteY11" fmla="*/ 110003 h 110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98761" h="110003">
                <a:moveTo>
                  <a:pt x="398761" y="0"/>
                </a:moveTo>
                <a:cubicBezTo>
                  <a:pt x="368968" y="2292"/>
                  <a:pt x="339033" y="3169"/>
                  <a:pt x="309383" y="6875"/>
                </a:cubicBezTo>
                <a:cubicBezTo>
                  <a:pt x="302192" y="7774"/>
                  <a:pt x="295832" y="12179"/>
                  <a:pt x="288758" y="13751"/>
                </a:cubicBezTo>
                <a:cubicBezTo>
                  <a:pt x="271590" y="17566"/>
                  <a:pt x="214728" y="25308"/>
                  <a:pt x="199380" y="27501"/>
                </a:cubicBezTo>
                <a:cubicBezTo>
                  <a:pt x="192505" y="29793"/>
                  <a:pt x="185861" y="32955"/>
                  <a:pt x="178755" y="34376"/>
                </a:cubicBezTo>
                <a:cubicBezTo>
                  <a:pt x="162864" y="37554"/>
                  <a:pt x="146002" y="36126"/>
                  <a:pt x="130628" y="41251"/>
                </a:cubicBezTo>
                <a:cubicBezTo>
                  <a:pt x="124479" y="43301"/>
                  <a:pt x="122836" y="52449"/>
                  <a:pt x="116878" y="55002"/>
                </a:cubicBezTo>
                <a:cubicBezTo>
                  <a:pt x="106137" y="59605"/>
                  <a:pt x="93961" y="59585"/>
                  <a:pt x="82502" y="61877"/>
                </a:cubicBezTo>
                <a:cubicBezTo>
                  <a:pt x="75627" y="66460"/>
                  <a:pt x="69614" y="72726"/>
                  <a:pt x="61877" y="75627"/>
                </a:cubicBezTo>
                <a:cubicBezTo>
                  <a:pt x="50935" y="79730"/>
                  <a:pt x="38838" y="79668"/>
                  <a:pt x="27501" y="82502"/>
                </a:cubicBezTo>
                <a:cubicBezTo>
                  <a:pt x="20470" y="84260"/>
                  <a:pt x="13750" y="87086"/>
                  <a:pt x="6875" y="89378"/>
                </a:cubicBezTo>
                <a:lnTo>
                  <a:pt x="0" y="110003"/>
                </a:lnTo>
              </a:path>
            </a:pathLst>
          </a:cu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Freeform 57"/>
          <p:cNvSpPr/>
          <p:nvPr/>
        </p:nvSpPr>
        <p:spPr>
          <a:xfrm>
            <a:off x="5154633" y="3203363"/>
            <a:ext cx="402221" cy="735645"/>
          </a:xfrm>
          <a:custGeom>
            <a:avLst/>
            <a:gdLst>
              <a:gd name="connsiteX0" fmla="*/ 8633 w 402221"/>
              <a:gd name="connsiteY0" fmla="*/ 0 h 735645"/>
              <a:gd name="connsiteX1" fmla="*/ 1758 w 402221"/>
              <a:gd name="connsiteY1" fmla="*/ 20625 h 735645"/>
              <a:gd name="connsiteX2" fmla="*/ 36134 w 402221"/>
              <a:gd name="connsiteY2" fmla="*/ 68752 h 735645"/>
              <a:gd name="connsiteX3" fmla="*/ 43009 w 402221"/>
              <a:gd name="connsiteY3" fmla="*/ 96252 h 735645"/>
              <a:gd name="connsiteX4" fmla="*/ 70510 w 402221"/>
              <a:gd name="connsiteY4" fmla="*/ 130628 h 735645"/>
              <a:gd name="connsiteX5" fmla="*/ 98011 w 402221"/>
              <a:gd name="connsiteY5" fmla="*/ 185630 h 735645"/>
              <a:gd name="connsiteX6" fmla="*/ 104886 w 402221"/>
              <a:gd name="connsiteY6" fmla="*/ 213131 h 735645"/>
              <a:gd name="connsiteX7" fmla="*/ 118636 w 402221"/>
              <a:gd name="connsiteY7" fmla="*/ 247507 h 735645"/>
              <a:gd name="connsiteX8" fmla="*/ 125511 w 402221"/>
              <a:gd name="connsiteY8" fmla="*/ 288758 h 735645"/>
              <a:gd name="connsiteX9" fmla="*/ 139262 w 402221"/>
              <a:gd name="connsiteY9" fmla="*/ 316258 h 735645"/>
              <a:gd name="connsiteX10" fmla="*/ 153012 w 402221"/>
              <a:gd name="connsiteY10" fmla="*/ 350634 h 735645"/>
              <a:gd name="connsiteX11" fmla="*/ 166762 w 402221"/>
              <a:gd name="connsiteY11" fmla="*/ 391885 h 735645"/>
              <a:gd name="connsiteX12" fmla="*/ 180513 w 402221"/>
              <a:gd name="connsiteY12" fmla="*/ 426261 h 735645"/>
              <a:gd name="connsiteX13" fmla="*/ 187388 w 402221"/>
              <a:gd name="connsiteY13" fmla="*/ 446887 h 735645"/>
              <a:gd name="connsiteX14" fmla="*/ 201138 w 402221"/>
              <a:gd name="connsiteY14" fmla="*/ 467513 h 735645"/>
              <a:gd name="connsiteX15" fmla="*/ 208014 w 402221"/>
              <a:gd name="connsiteY15" fmla="*/ 488138 h 735645"/>
              <a:gd name="connsiteX16" fmla="*/ 228639 w 402221"/>
              <a:gd name="connsiteY16" fmla="*/ 508764 h 735645"/>
              <a:gd name="connsiteX17" fmla="*/ 263015 w 402221"/>
              <a:gd name="connsiteY17" fmla="*/ 570640 h 735645"/>
              <a:gd name="connsiteX18" fmla="*/ 283641 w 402221"/>
              <a:gd name="connsiteY18" fmla="*/ 577516 h 735645"/>
              <a:gd name="connsiteX19" fmla="*/ 290516 w 402221"/>
              <a:gd name="connsiteY19" fmla="*/ 598141 h 735645"/>
              <a:gd name="connsiteX20" fmla="*/ 311141 w 402221"/>
              <a:gd name="connsiteY20" fmla="*/ 605016 h 735645"/>
              <a:gd name="connsiteX21" fmla="*/ 345517 w 402221"/>
              <a:gd name="connsiteY21" fmla="*/ 625642 h 735645"/>
              <a:gd name="connsiteX22" fmla="*/ 359268 w 402221"/>
              <a:gd name="connsiteY22" fmla="*/ 646267 h 735645"/>
              <a:gd name="connsiteX23" fmla="*/ 373018 w 402221"/>
              <a:gd name="connsiteY23" fmla="*/ 687519 h 735645"/>
              <a:gd name="connsiteX24" fmla="*/ 400519 w 402221"/>
              <a:gd name="connsiteY24" fmla="*/ 721894 h 735645"/>
              <a:gd name="connsiteX25" fmla="*/ 400519 w 402221"/>
              <a:gd name="connsiteY25" fmla="*/ 735645 h 735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02221" h="735645">
                <a:moveTo>
                  <a:pt x="8633" y="0"/>
                </a:moveTo>
                <a:cubicBezTo>
                  <a:pt x="6341" y="6875"/>
                  <a:pt x="0" y="13595"/>
                  <a:pt x="1758" y="20625"/>
                </a:cubicBezTo>
                <a:cubicBezTo>
                  <a:pt x="7082" y="41921"/>
                  <a:pt x="21975" y="54592"/>
                  <a:pt x="36134" y="68752"/>
                </a:cubicBezTo>
                <a:cubicBezTo>
                  <a:pt x="38426" y="77919"/>
                  <a:pt x="39287" y="87567"/>
                  <a:pt x="43009" y="96252"/>
                </a:cubicBezTo>
                <a:cubicBezTo>
                  <a:pt x="49515" y="111433"/>
                  <a:pt x="59419" y="119538"/>
                  <a:pt x="70510" y="130628"/>
                </a:cubicBezTo>
                <a:cubicBezTo>
                  <a:pt x="86310" y="178029"/>
                  <a:pt x="74011" y="161630"/>
                  <a:pt x="98011" y="185630"/>
                </a:cubicBezTo>
                <a:cubicBezTo>
                  <a:pt x="100303" y="194797"/>
                  <a:pt x="101898" y="204167"/>
                  <a:pt x="104886" y="213131"/>
                </a:cubicBezTo>
                <a:cubicBezTo>
                  <a:pt x="108789" y="224839"/>
                  <a:pt x="115389" y="235601"/>
                  <a:pt x="118636" y="247507"/>
                </a:cubicBezTo>
                <a:cubicBezTo>
                  <a:pt x="122304" y="260956"/>
                  <a:pt x="121505" y="275406"/>
                  <a:pt x="125511" y="288758"/>
                </a:cubicBezTo>
                <a:cubicBezTo>
                  <a:pt x="128456" y="298575"/>
                  <a:pt x="135100" y="306893"/>
                  <a:pt x="139262" y="316258"/>
                </a:cubicBezTo>
                <a:cubicBezTo>
                  <a:pt x="144274" y="327536"/>
                  <a:pt x="148795" y="339036"/>
                  <a:pt x="153012" y="350634"/>
                </a:cubicBezTo>
                <a:cubicBezTo>
                  <a:pt x="157965" y="364255"/>
                  <a:pt x="161809" y="378264"/>
                  <a:pt x="166762" y="391885"/>
                </a:cubicBezTo>
                <a:cubicBezTo>
                  <a:pt x="170980" y="403483"/>
                  <a:pt x="176180" y="414705"/>
                  <a:pt x="180513" y="426261"/>
                </a:cubicBezTo>
                <a:cubicBezTo>
                  <a:pt x="183058" y="433047"/>
                  <a:pt x="184147" y="440405"/>
                  <a:pt x="187388" y="446887"/>
                </a:cubicBezTo>
                <a:cubicBezTo>
                  <a:pt x="191083" y="454278"/>
                  <a:pt x="197443" y="460122"/>
                  <a:pt x="201138" y="467513"/>
                </a:cubicBezTo>
                <a:cubicBezTo>
                  <a:pt x="204379" y="473995"/>
                  <a:pt x="203994" y="482108"/>
                  <a:pt x="208014" y="488138"/>
                </a:cubicBezTo>
                <a:cubicBezTo>
                  <a:pt x="213407" y="496228"/>
                  <a:pt x="221764" y="501889"/>
                  <a:pt x="228639" y="508764"/>
                </a:cubicBezTo>
                <a:cubicBezTo>
                  <a:pt x="234693" y="526925"/>
                  <a:pt x="245284" y="564729"/>
                  <a:pt x="263015" y="570640"/>
                </a:cubicBezTo>
                <a:lnTo>
                  <a:pt x="283641" y="577516"/>
                </a:lnTo>
                <a:cubicBezTo>
                  <a:pt x="285933" y="584391"/>
                  <a:pt x="285392" y="593017"/>
                  <a:pt x="290516" y="598141"/>
                </a:cubicBezTo>
                <a:cubicBezTo>
                  <a:pt x="295640" y="603265"/>
                  <a:pt x="304927" y="601287"/>
                  <a:pt x="311141" y="605016"/>
                </a:cubicBezTo>
                <a:cubicBezTo>
                  <a:pt x="358327" y="633328"/>
                  <a:pt x="287092" y="606167"/>
                  <a:pt x="345517" y="625642"/>
                </a:cubicBezTo>
                <a:cubicBezTo>
                  <a:pt x="350101" y="632517"/>
                  <a:pt x="355912" y="638716"/>
                  <a:pt x="359268" y="646267"/>
                </a:cubicBezTo>
                <a:cubicBezTo>
                  <a:pt x="365155" y="659512"/>
                  <a:pt x="362769" y="677270"/>
                  <a:pt x="373018" y="687519"/>
                </a:cubicBezTo>
                <a:cubicBezTo>
                  <a:pt x="383540" y="698041"/>
                  <a:pt x="394737" y="707438"/>
                  <a:pt x="400519" y="721894"/>
                </a:cubicBezTo>
                <a:cubicBezTo>
                  <a:pt x="402221" y="726150"/>
                  <a:pt x="400519" y="731061"/>
                  <a:pt x="400519" y="735645"/>
                </a:cubicBezTo>
              </a:path>
            </a:pathLst>
          </a:cu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Freeform 58"/>
          <p:cNvSpPr/>
          <p:nvPr/>
        </p:nvSpPr>
        <p:spPr>
          <a:xfrm>
            <a:off x="5161639" y="3457429"/>
            <a:ext cx="429344" cy="490994"/>
          </a:xfrm>
          <a:custGeom>
            <a:avLst/>
            <a:gdLst>
              <a:gd name="connsiteX0" fmla="*/ 22253 w 429344"/>
              <a:gd name="connsiteY0" fmla="*/ 14066 h 490994"/>
              <a:gd name="connsiteX1" fmla="*/ 1627 w 429344"/>
              <a:gd name="connsiteY1" fmla="*/ 7191 h 490994"/>
              <a:gd name="connsiteX2" fmla="*/ 29128 w 429344"/>
              <a:gd name="connsiteY2" fmla="*/ 103444 h 490994"/>
              <a:gd name="connsiteX3" fmla="*/ 91005 w 429344"/>
              <a:gd name="connsiteY3" fmla="*/ 172195 h 490994"/>
              <a:gd name="connsiteX4" fmla="*/ 125381 w 429344"/>
              <a:gd name="connsiteY4" fmla="*/ 206571 h 490994"/>
              <a:gd name="connsiteX5" fmla="*/ 139131 w 429344"/>
              <a:gd name="connsiteY5" fmla="*/ 220322 h 490994"/>
              <a:gd name="connsiteX6" fmla="*/ 159756 w 429344"/>
              <a:gd name="connsiteY6" fmla="*/ 234072 h 490994"/>
              <a:gd name="connsiteX7" fmla="*/ 166632 w 429344"/>
              <a:gd name="connsiteY7" fmla="*/ 254698 h 490994"/>
              <a:gd name="connsiteX8" fmla="*/ 194132 w 429344"/>
              <a:gd name="connsiteY8" fmla="*/ 261573 h 490994"/>
              <a:gd name="connsiteX9" fmla="*/ 214758 w 429344"/>
              <a:gd name="connsiteY9" fmla="*/ 268448 h 490994"/>
              <a:gd name="connsiteX10" fmla="*/ 228508 w 429344"/>
              <a:gd name="connsiteY10" fmla="*/ 289074 h 490994"/>
              <a:gd name="connsiteX11" fmla="*/ 242259 w 429344"/>
              <a:gd name="connsiteY11" fmla="*/ 302824 h 490994"/>
              <a:gd name="connsiteX12" fmla="*/ 249134 w 429344"/>
              <a:gd name="connsiteY12" fmla="*/ 323450 h 490994"/>
              <a:gd name="connsiteX13" fmla="*/ 269759 w 429344"/>
              <a:gd name="connsiteY13" fmla="*/ 337200 h 490994"/>
              <a:gd name="connsiteX14" fmla="*/ 297260 w 429344"/>
              <a:gd name="connsiteY14" fmla="*/ 364701 h 490994"/>
              <a:gd name="connsiteX15" fmla="*/ 311011 w 429344"/>
              <a:gd name="connsiteY15" fmla="*/ 378451 h 490994"/>
              <a:gd name="connsiteX16" fmla="*/ 359137 w 429344"/>
              <a:gd name="connsiteY16" fmla="*/ 433453 h 490994"/>
              <a:gd name="connsiteX17" fmla="*/ 379763 w 429344"/>
              <a:gd name="connsiteY17" fmla="*/ 454078 h 490994"/>
              <a:gd name="connsiteX18" fmla="*/ 400388 w 429344"/>
              <a:gd name="connsiteY18" fmla="*/ 467828 h 490994"/>
              <a:gd name="connsiteX19" fmla="*/ 427889 w 429344"/>
              <a:gd name="connsiteY19" fmla="*/ 488454 h 4909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29344" h="490994">
                <a:moveTo>
                  <a:pt x="22253" y="14066"/>
                </a:moveTo>
                <a:cubicBezTo>
                  <a:pt x="15378" y="11774"/>
                  <a:pt x="2526" y="0"/>
                  <a:pt x="1627" y="7191"/>
                </a:cubicBezTo>
                <a:cubicBezTo>
                  <a:pt x="0" y="20208"/>
                  <a:pt x="18077" y="85026"/>
                  <a:pt x="29128" y="103444"/>
                </a:cubicBezTo>
                <a:cubicBezTo>
                  <a:pt x="43235" y="126956"/>
                  <a:pt x="72223" y="153413"/>
                  <a:pt x="91005" y="172195"/>
                </a:cubicBezTo>
                <a:lnTo>
                  <a:pt x="125381" y="206571"/>
                </a:lnTo>
                <a:cubicBezTo>
                  <a:pt x="129965" y="211155"/>
                  <a:pt x="133738" y="216726"/>
                  <a:pt x="139131" y="220322"/>
                </a:cubicBezTo>
                <a:lnTo>
                  <a:pt x="159756" y="234072"/>
                </a:lnTo>
                <a:cubicBezTo>
                  <a:pt x="162048" y="240947"/>
                  <a:pt x="160973" y="250171"/>
                  <a:pt x="166632" y="254698"/>
                </a:cubicBezTo>
                <a:cubicBezTo>
                  <a:pt x="174010" y="260601"/>
                  <a:pt x="185047" y="258977"/>
                  <a:pt x="194132" y="261573"/>
                </a:cubicBezTo>
                <a:cubicBezTo>
                  <a:pt x="201100" y="263564"/>
                  <a:pt x="207883" y="266156"/>
                  <a:pt x="214758" y="268448"/>
                </a:cubicBezTo>
                <a:cubicBezTo>
                  <a:pt x="219341" y="275323"/>
                  <a:pt x="223346" y="282622"/>
                  <a:pt x="228508" y="289074"/>
                </a:cubicBezTo>
                <a:cubicBezTo>
                  <a:pt x="232557" y="294136"/>
                  <a:pt x="238924" y="297266"/>
                  <a:pt x="242259" y="302824"/>
                </a:cubicBezTo>
                <a:cubicBezTo>
                  <a:pt x="245988" y="309038"/>
                  <a:pt x="244607" y="317791"/>
                  <a:pt x="249134" y="323450"/>
                </a:cubicBezTo>
                <a:cubicBezTo>
                  <a:pt x="254296" y="329902"/>
                  <a:pt x="263485" y="331823"/>
                  <a:pt x="269759" y="337200"/>
                </a:cubicBezTo>
                <a:cubicBezTo>
                  <a:pt x="279602" y="345637"/>
                  <a:pt x="288093" y="355534"/>
                  <a:pt x="297260" y="364701"/>
                </a:cubicBezTo>
                <a:cubicBezTo>
                  <a:pt x="301844" y="369284"/>
                  <a:pt x="307416" y="373058"/>
                  <a:pt x="311011" y="378451"/>
                </a:cubicBezTo>
                <a:cubicBezTo>
                  <a:pt x="333749" y="412559"/>
                  <a:pt x="318920" y="393236"/>
                  <a:pt x="359137" y="433453"/>
                </a:cubicBezTo>
                <a:cubicBezTo>
                  <a:pt x="366012" y="440328"/>
                  <a:pt x="371673" y="448685"/>
                  <a:pt x="379763" y="454078"/>
                </a:cubicBezTo>
                <a:cubicBezTo>
                  <a:pt x="386638" y="458661"/>
                  <a:pt x="393936" y="462666"/>
                  <a:pt x="400388" y="467828"/>
                </a:cubicBezTo>
                <a:cubicBezTo>
                  <a:pt x="429344" y="490994"/>
                  <a:pt x="399183" y="474102"/>
                  <a:pt x="427889" y="488454"/>
                </a:cubicBezTo>
              </a:path>
            </a:pathLst>
          </a:cu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Freeform 59"/>
          <p:cNvSpPr/>
          <p:nvPr/>
        </p:nvSpPr>
        <p:spPr>
          <a:xfrm>
            <a:off x="5300770" y="3760253"/>
            <a:ext cx="284782" cy="268132"/>
          </a:xfrm>
          <a:custGeom>
            <a:avLst/>
            <a:gdLst>
              <a:gd name="connsiteX0" fmla="*/ 0 w 284782"/>
              <a:gd name="connsiteY0" fmla="*/ 0 h 268132"/>
              <a:gd name="connsiteX1" fmla="*/ 13750 w 284782"/>
              <a:gd name="connsiteY1" fmla="*/ 27501 h 268132"/>
              <a:gd name="connsiteX2" fmla="*/ 61877 w 284782"/>
              <a:gd name="connsiteY2" fmla="*/ 41251 h 268132"/>
              <a:gd name="connsiteX3" fmla="*/ 75627 w 284782"/>
              <a:gd name="connsiteY3" fmla="*/ 61877 h 268132"/>
              <a:gd name="connsiteX4" fmla="*/ 96253 w 284782"/>
              <a:gd name="connsiteY4" fmla="*/ 68752 h 268132"/>
              <a:gd name="connsiteX5" fmla="*/ 116878 w 284782"/>
              <a:gd name="connsiteY5" fmla="*/ 82502 h 268132"/>
              <a:gd name="connsiteX6" fmla="*/ 137504 w 284782"/>
              <a:gd name="connsiteY6" fmla="*/ 103128 h 268132"/>
              <a:gd name="connsiteX7" fmla="*/ 171880 w 284782"/>
              <a:gd name="connsiteY7" fmla="*/ 130629 h 268132"/>
              <a:gd name="connsiteX8" fmla="*/ 178755 w 284782"/>
              <a:gd name="connsiteY8" fmla="*/ 158129 h 268132"/>
              <a:gd name="connsiteX9" fmla="*/ 206256 w 284782"/>
              <a:gd name="connsiteY9" fmla="*/ 185630 h 268132"/>
              <a:gd name="connsiteX10" fmla="*/ 247507 w 284782"/>
              <a:gd name="connsiteY10" fmla="*/ 213131 h 268132"/>
              <a:gd name="connsiteX11" fmla="*/ 281883 w 284782"/>
              <a:gd name="connsiteY11" fmla="*/ 240632 h 268132"/>
              <a:gd name="connsiteX12" fmla="*/ 281883 w 284782"/>
              <a:gd name="connsiteY12" fmla="*/ 268132 h 268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84782" h="268132">
                <a:moveTo>
                  <a:pt x="0" y="0"/>
                </a:moveTo>
                <a:cubicBezTo>
                  <a:pt x="4583" y="9167"/>
                  <a:pt x="6503" y="20254"/>
                  <a:pt x="13750" y="27501"/>
                </a:cubicBezTo>
                <a:cubicBezTo>
                  <a:pt x="17037" y="30788"/>
                  <a:pt x="61639" y="41192"/>
                  <a:pt x="61877" y="41251"/>
                </a:cubicBezTo>
                <a:cubicBezTo>
                  <a:pt x="66460" y="48126"/>
                  <a:pt x="69175" y="56715"/>
                  <a:pt x="75627" y="61877"/>
                </a:cubicBezTo>
                <a:cubicBezTo>
                  <a:pt x="81286" y="66404"/>
                  <a:pt x="89771" y="65511"/>
                  <a:pt x="96253" y="68752"/>
                </a:cubicBezTo>
                <a:cubicBezTo>
                  <a:pt x="103643" y="72447"/>
                  <a:pt x="110530" y="77212"/>
                  <a:pt x="116878" y="82502"/>
                </a:cubicBezTo>
                <a:cubicBezTo>
                  <a:pt x="124348" y="88727"/>
                  <a:pt x="130034" y="96903"/>
                  <a:pt x="137504" y="103128"/>
                </a:cubicBezTo>
                <a:cubicBezTo>
                  <a:pt x="189542" y="146494"/>
                  <a:pt x="131873" y="90622"/>
                  <a:pt x="171880" y="130629"/>
                </a:cubicBezTo>
                <a:cubicBezTo>
                  <a:pt x="174172" y="139796"/>
                  <a:pt x="173747" y="150116"/>
                  <a:pt x="178755" y="158129"/>
                </a:cubicBezTo>
                <a:cubicBezTo>
                  <a:pt x="185626" y="169122"/>
                  <a:pt x="197089" y="176463"/>
                  <a:pt x="206256" y="185630"/>
                </a:cubicBezTo>
                <a:cubicBezTo>
                  <a:pt x="232006" y="211381"/>
                  <a:pt x="217656" y="203181"/>
                  <a:pt x="247507" y="213131"/>
                </a:cubicBezTo>
                <a:cubicBezTo>
                  <a:pt x="252118" y="216205"/>
                  <a:pt x="279084" y="232235"/>
                  <a:pt x="281883" y="240632"/>
                </a:cubicBezTo>
                <a:cubicBezTo>
                  <a:pt x="284782" y="249328"/>
                  <a:pt x="281883" y="258965"/>
                  <a:pt x="281883" y="268132"/>
                </a:cubicBezTo>
              </a:path>
            </a:pathLst>
          </a:cu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Freeform 60"/>
          <p:cNvSpPr/>
          <p:nvPr/>
        </p:nvSpPr>
        <p:spPr>
          <a:xfrm>
            <a:off x="5843011" y="4214015"/>
            <a:ext cx="42150" cy="55002"/>
          </a:xfrm>
          <a:custGeom>
            <a:avLst/>
            <a:gdLst>
              <a:gd name="connsiteX0" fmla="*/ 42150 w 42150"/>
              <a:gd name="connsiteY0" fmla="*/ 55002 h 55002"/>
              <a:gd name="connsiteX1" fmla="*/ 21524 w 42150"/>
              <a:gd name="connsiteY1" fmla="*/ 48127 h 55002"/>
              <a:gd name="connsiteX2" fmla="*/ 899 w 42150"/>
              <a:gd name="connsiteY2" fmla="*/ 13751 h 55002"/>
              <a:gd name="connsiteX3" fmla="*/ 899 w 42150"/>
              <a:gd name="connsiteY3" fmla="*/ 0 h 55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150" h="55002">
                <a:moveTo>
                  <a:pt x="42150" y="55002"/>
                </a:moveTo>
                <a:cubicBezTo>
                  <a:pt x="35275" y="52710"/>
                  <a:pt x="27738" y="51856"/>
                  <a:pt x="21524" y="48127"/>
                </a:cubicBezTo>
                <a:cubicBezTo>
                  <a:pt x="7995" y="40009"/>
                  <a:pt x="3848" y="28498"/>
                  <a:pt x="899" y="13751"/>
                </a:cubicBezTo>
                <a:cubicBezTo>
                  <a:pt x="0" y="9256"/>
                  <a:pt x="899" y="4584"/>
                  <a:pt x="899" y="0"/>
                </a:cubicBezTo>
              </a:path>
            </a:pathLst>
          </a:cu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Freeform 61"/>
          <p:cNvSpPr/>
          <p:nvPr/>
        </p:nvSpPr>
        <p:spPr>
          <a:xfrm>
            <a:off x="5300770" y="3973384"/>
            <a:ext cx="263537" cy="89377"/>
          </a:xfrm>
          <a:custGeom>
            <a:avLst/>
            <a:gdLst>
              <a:gd name="connsiteX0" fmla="*/ 0 w 263537"/>
              <a:gd name="connsiteY0" fmla="*/ 0 h 89377"/>
              <a:gd name="connsiteX1" fmla="*/ 55001 w 263537"/>
              <a:gd name="connsiteY1" fmla="*/ 6875 h 89377"/>
              <a:gd name="connsiteX2" fmla="*/ 116878 w 263537"/>
              <a:gd name="connsiteY2" fmla="*/ 27501 h 89377"/>
              <a:gd name="connsiteX3" fmla="*/ 137504 w 263537"/>
              <a:gd name="connsiteY3" fmla="*/ 48126 h 89377"/>
              <a:gd name="connsiteX4" fmla="*/ 144379 w 263537"/>
              <a:gd name="connsiteY4" fmla="*/ 68752 h 89377"/>
              <a:gd name="connsiteX5" fmla="*/ 192505 w 263537"/>
              <a:gd name="connsiteY5" fmla="*/ 75627 h 89377"/>
              <a:gd name="connsiteX6" fmla="*/ 261257 w 263537"/>
              <a:gd name="connsiteY6" fmla="*/ 89377 h 893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3537" h="89377">
                <a:moveTo>
                  <a:pt x="0" y="0"/>
                </a:moveTo>
                <a:cubicBezTo>
                  <a:pt x="18334" y="2292"/>
                  <a:pt x="37016" y="2643"/>
                  <a:pt x="55001" y="6875"/>
                </a:cubicBezTo>
                <a:cubicBezTo>
                  <a:pt x="76164" y="11855"/>
                  <a:pt x="116878" y="27501"/>
                  <a:pt x="116878" y="27501"/>
                </a:cubicBezTo>
                <a:cubicBezTo>
                  <a:pt x="123753" y="34376"/>
                  <a:pt x="132111" y="40036"/>
                  <a:pt x="137504" y="48126"/>
                </a:cubicBezTo>
                <a:cubicBezTo>
                  <a:pt x="141524" y="54156"/>
                  <a:pt x="137897" y="65511"/>
                  <a:pt x="144379" y="68752"/>
                </a:cubicBezTo>
                <a:cubicBezTo>
                  <a:pt x="158873" y="75999"/>
                  <a:pt x="176411" y="73734"/>
                  <a:pt x="192505" y="75627"/>
                </a:cubicBezTo>
                <a:cubicBezTo>
                  <a:pt x="263537" y="83984"/>
                  <a:pt x="261257" y="59346"/>
                  <a:pt x="261257" y="89377"/>
                </a:cubicBezTo>
              </a:path>
            </a:pathLst>
          </a:cu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Freeform 62"/>
          <p:cNvSpPr/>
          <p:nvPr/>
        </p:nvSpPr>
        <p:spPr>
          <a:xfrm>
            <a:off x="5715000" y="4234068"/>
            <a:ext cx="495013" cy="251532"/>
          </a:xfrm>
          <a:custGeom>
            <a:avLst/>
            <a:gdLst>
              <a:gd name="connsiteX0" fmla="*/ 495013 w 495013"/>
              <a:gd name="connsiteY0" fmla="*/ 238105 h 251532"/>
              <a:gd name="connsiteX1" fmla="*/ 405636 w 495013"/>
              <a:gd name="connsiteY1" fmla="*/ 238105 h 251532"/>
              <a:gd name="connsiteX2" fmla="*/ 391886 w 495013"/>
              <a:gd name="connsiteY2" fmla="*/ 224354 h 251532"/>
              <a:gd name="connsiteX3" fmla="*/ 371260 w 495013"/>
              <a:gd name="connsiteY3" fmla="*/ 217479 h 251532"/>
              <a:gd name="connsiteX4" fmla="*/ 316259 w 495013"/>
              <a:gd name="connsiteY4" fmla="*/ 176228 h 251532"/>
              <a:gd name="connsiteX5" fmla="*/ 302508 w 495013"/>
              <a:gd name="connsiteY5" fmla="*/ 162478 h 251532"/>
              <a:gd name="connsiteX6" fmla="*/ 275007 w 495013"/>
              <a:gd name="connsiteY6" fmla="*/ 128102 h 251532"/>
              <a:gd name="connsiteX7" fmla="*/ 213131 w 495013"/>
              <a:gd name="connsiteY7" fmla="*/ 100601 h 251532"/>
              <a:gd name="connsiteX8" fmla="*/ 185630 w 495013"/>
              <a:gd name="connsiteY8" fmla="*/ 73100 h 251532"/>
              <a:gd name="connsiteX9" fmla="*/ 144379 w 495013"/>
              <a:gd name="connsiteY9" fmla="*/ 59350 h 251532"/>
              <a:gd name="connsiteX10" fmla="*/ 41251 w 495013"/>
              <a:gd name="connsiteY10" fmla="*/ 38724 h 251532"/>
              <a:gd name="connsiteX11" fmla="*/ 20626 w 495013"/>
              <a:gd name="connsiteY11" fmla="*/ 24974 h 251532"/>
              <a:gd name="connsiteX12" fmla="*/ 0 w 495013"/>
              <a:gd name="connsiteY12" fmla="*/ 4348 h 251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95013" h="251532">
                <a:moveTo>
                  <a:pt x="495013" y="238105"/>
                </a:moveTo>
                <a:cubicBezTo>
                  <a:pt x="457413" y="247505"/>
                  <a:pt x="454868" y="251532"/>
                  <a:pt x="405636" y="238105"/>
                </a:cubicBezTo>
                <a:cubicBezTo>
                  <a:pt x="399382" y="236399"/>
                  <a:pt x="397444" y="227689"/>
                  <a:pt x="391886" y="224354"/>
                </a:cubicBezTo>
                <a:cubicBezTo>
                  <a:pt x="385672" y="220625"/>
                  <a:pt x="378135" y="219771"/>
                  <a:pt x="371260" y="217479"/>
                </a:cubicBezTo>
                <a:cubicBezTo>
                  <a:pt x="331760" y="177979"/>
                  <a:pt x="352257" y="188227"/>
                  <a:pt x="316259" y="176228"/>
                </a:cubicBezTo>
                <a:cubicBezTo>
                  <a:pt x="311675" y="171645"/>
                  <a:pt x="306557" y="167540"/>
                  <a:pt x="302508" y="162478"/>
                </a:cubicBezTo>
                <a:cubicBezTo>
                  <a:pt x="296028" y="154378"/>
                  <a:pt x="286077" y="133637"/>
                  <a:pt x="275007" y="128102"/>
                </a:cubicBezTo>
                <a:cubicBezTo>
                  <a:pt x="233590" y="107393"/>
                  <a:pt x="241442" y="124868"/>
                  <a:pt x="213131" y="100601"/>
                </a:cubicBezTo>
                <a:cubicBezTo>
                  <a:pt x="203288" y="92164"/>
                  <a:pt x="197929" y="77200"/>
                  <a:pt x="185630" y="73100"/>
                </a:cubicBezTo>
                <a:lnTo>
                  <a:pt x="144379" y="59350"/>
                </a:lnTo>
                <a:cubicBezTo>
                  <a:pt x="106672" y="21640"/>
                  <a:pt x="150134" y="59139"/>
                  <a:pt x="41251" y="38724"/>
                </a:cubicBezTo>
                <a:cubicBezTo>
                  <a:pt x="33130" y="37201"/>
                  <a:pt x="27501" y="29557"/>
                  <a:pt x="20626" y="24974"/>
                </a:cubicBezTo>
                <a:cubicBezTo>
                  <a:pt x="12300" y="0"/>
                  <a:pt x="20997" y="4348"/>
                  <a:pt x="0" y="4348"/>
                </a:cubicBezTo>
              </a:path>
            </a:pathLst>
          </a:cu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Freeform 68"/>
          <p:cNvSpPr/>
          <p:nvPr/>
        </p:nvSpPr>
        <p:spPr>
          <a:xfrm>
            <a:off x="5943600" y="4234068"/>
            <a:ext cx="519077" cy="117451"/>
          </a:xfrm>
          <a:custGeom>
            <a:avLst/>
            <a:gdLst>
              <a:gd name="connsiteX0" fmla="*/ 543140 w 543140"/>
              <a:gd name="connsiteY0" fmla="*/ 106027 h 106027"/>
              <a:gd name="connsiteX1" fmla="*/ 460637 w 543140"/>
              <a:gd name="connsiteY1" fmla="*/ 92277 h 106027"/>
              <a:gd name="connsiteX2" fmla="*/ 433137 w 543140"/>
              <a:gd name="connsiteY2" fmla="*/ 85402 h 106027"/>
              <a:gd name="connsiteX3" fmla="*/ 412511 w 543140"/>
              <a:gd name="connsiteY3" fmla="*/ 71651 h 106027"/>
              <a:gd name="connsiteX4" fmla="*/ 185630 w 543140"/>
              <a:gd name="connsiteY4" fmla="*/ 64776 h 106027"/>
              <a:gd name="connsiteX5" fmla="*/ 123753 w 543140"/>
              <a:gd name="connsiteY5" fmla="*/ 51026 h 106027"/>
              <a:gd name="connsiteX6" fmla="*/ 103128 w 543140"/>
              <a:gd name="connsiteY6" fmla="*/ 37275 h 106027"/>
              <a:gd name="connsiteX7" fmla="*/ 61877 w 543140"/>
              <a:gd name="connsiteY7" fmla="*/ 23525 h 106027"/>
              <a:gd name="connsiteX8" fmla="*/ 48126 w 543140"/>
              <a:gd name="connsiteY8" fmla="*/ 9774 h 106027"/>
              <a:gd name="connsiteX9" fmla="*/ 0 w 543140"/>
              <a:gd name="connsiteY9" fmla="*/ 2899 h 106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43140" h="106027">
                <a:moveTo>
                  <a:pt x="543140" y="106027"/>
                </a:moveTo>
                <a:cubicBezTo>
                  <a:pt x="515639" y="101444"/>
                  <a:pt x="488040" y="97415"/>
                  <a:pt x="460637" y="92277"/>
                </a:cubicBezTo>
                <a:cubicBezTo>
                  <a:pt x="451350" y="90536"/>
                  <a:pt x="441822" y="89124"/>
                  <a:pt x="433137" y="85402"/>
                </a:cubicBezTo>
                <a:cubicBezTo>
                  <a:pt x="425542" y="82147"/>
                  <a:pt x="420746" y="72337"/>
                  <a:pt x="412511" y="71651"/>
                </a:cubicBezTo>
                <a:cubicBezTo>
                  <a:pt x="337111" y="65368"/>
                  <a:pt x="261257" y="67068"/>
                  <a:pt x="185630" y="64776"/>
                </a:cubicBezTo>
                <a:cubicBezTo>
                  <a:pt x="179513" y="63553"/>
                  <a:pt x="132248" y="54667"/>
                  <a:pt x="123753" y="51026"/>
                </a:cubicBezTo>
                <a:cubicBezTo>
                  <a:pt x="116158" y="47771"/>
                  <a:pt x="110679" y="40631"/>
                  <a:pt x="103128" y="37275"/>
                </a:cubicBezTo>
                <a:cubicBezTo>
                  <a:pt x="89883" y="31388"/>
                  <a:pt x="61877" y="23525"/>
                  <a:pt x="61877" y="23525"/>
                </a:cubicBezTo>
                <a:cubicBezTo>
                  <a:pt x="57293" y="18941"/>
                  <a:pt x="53684" y="13109"/>
                  <a:pt x="48126" y="9774"/>
                </a:cubicBezTo>
                <a:cubicBezTo>
                  <a:pt x="31837" y="0"/>
                  <a:pt x="18263" y="2899"/>
                  <a:pt x="0" y="2899"/>
                </a:cubicBezTo>
              </a:path>
            </a:pathLst>
          </a:cu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Freeform 69"/>
          <p:cNvSpPr/>
          <p:nvPr/>
        </p:nvSpPr>
        <p:spPr>
          <a:xfrm>
            <a:off x="6765185" y="4241516"/>
            <a:ext cx="460638" cy="137504"/>
          </a:xfrm>
          <a:custGeom>
            <a:avLst/>
            <a:gdLst>
              <a:gd name="connsiteX0" fmla="*/ 0 w 460638"/>
              <a:gd name="connsiteY0" fmla="*/ 137504 h 137504"/>
              <a:gd name="connsiteX1" fmla="*/ 68752 w 460638"/>
              <a:gd name="connsiteY1" fmla="*/ 130629 h 137504"/>
              <a:gd name="connsiteX2" fmla="*/ 103128 w 460638"/>
              <a:gd name="connsiteY2" fmla="*/ 123754 h 137504"/>
              <a:gd name="connsiteX3" fmla="*/ 151254 w 460638"/>
              <a:gd name="connsiteY3" fmla="*/ 116878 h 137504"/>
              <a:gd name="connsiteX4" fmla="*/ 192505 w 460638"/>
              <a:gd name="connsiteY4" fmla="*/ 89378 h 137504"/>
              <a:gd name="connsiteX5" fmla="*/ 226881 w 460638"/>
              <a:gd name="connsiteY5" fmla="*/ 61877 h 137504"/>
              <a:gd name="connsiteX6" fmla="*/ 247507 w 460638"/>
              <a:gd name="connsiteY6" fmla="*/ 55002 h 137504"/>
              <a:gd name="connsiteX7" fmla="*/ 364385 w 460638"/>
              <a:gd name="connsiteY7" fmla="*/ 48126 h 137504"/>
              <a:gd name="connsiteX8" fmla="*/ 385010 w 460638"/>
              <a:gd name="connsiteY8" fmla="*/ 41251 h 137504"/>
              <a:gd name="connsiteX9" fmla="*/ 453762 w 460638"/>
              <a:gd name="connsiteY9" fmla="*/ 0 h 137504"/>
              <a:gd name="connsiteX10" fmla="*/ 460638 w 460638"/>
              <a:gd name="connsiteY10" fmla="*/ 0 h 137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60638" h="137504">
                <a:moveTo>
                  <a:pt x="0" y="137504"/>
                </a:moveTo>
                <a:cubicBezTo>
                  <a:pt x="22917" y="135212"/>
                  <a:pt x="45922" y="133673"/>
                  <a:pt x="68752" y="130629"/>
                </a:cubicBezTo>
                <a:cubicBezTo>
                  <a:pt x="80335" y="129085"/>
                  <a:pt x="91601" y="125675"/>
                  <a:pt x="103128" y="123754"/>
                </a:cubicBezTo>
                <a:cubicBezTo>
                  <a:pt x="119112" y="121090"/>
                  <a:pt x="135212" y="119170"/>
                  <a:pt x="151254" y="116878"/>
                </a:cubicBezTo>
                <a:cubicBezTo>
                  <a:pt x="165004" y="107711"/>
                  <a:pt x="180820" y="101063"/>
                  <a:pt x="192505" y="89378"/>
                </a:cubicBezTo>
                <a:cubicBezTo>
                  <a:pt x="205294" y="76589"/>
                  <a:pt x="209536" y="70549"/>
                  <a:pt x="226881" y="61877"/>
                </a:cubicBezTo>
                <a:cubicBezTo>
                  <a:pt x="233363" y="58636"/>
                  <a:pt x="240296" y="55723"/>
                  <a:pt x="247507" y="55002"/>
                </a:cubicBezTo>
                <a:cubicBezTo>
                  <a:pt x="286340" y="51119"/>
                  <a:pt x="325426" y="50418"/>
                  <a:pt x="364385" y="48126"/>
                </a:cubicBezTo>
                <a:cubicBezTo>
                  <a:pt x="371260" y="45834"/>
                  <a:pt x="379113" y="45463"/>
                  <a:pt x="385010" y="41251"/>
                </a:cubicBezTo>
                <a:cubicBezTo>
                  <a:pt x="415508" y="19466"/>
                  <a:pt x="408320" y="0"/>
                  <a:pt x="453762" y="0"/>
                </a:cubicBezTo>
                <a:lnTo>
                  <a:pt x="460638" y="0"/>
                </a:lnTo>
              </a:path>
            </a:pathLst>
          </a:cu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Freeform 70"/>
          <p:cNvSpPr/>
          <p:nvPr/>
        </p:nvSpPr>
        <p:spPr>
          <a:xfrm>
            <a:off x="7583332" y="3877131"/>
            <a:ext cx="233757" cy="247114"/>
          </a:xfrm>
          <a:custGeom>
            <a:avLst/>
            <a:gdLst>
              <a:gd name="connsiteX0" fmla="*/ 233757 w 233757"/>
              <a:gd name="connsiteY0" fmla="*/ 0 h 247114"/>
              <a:gd name="connsiteX1" fmla="*/ 185630 w 233757"/>
              <a:gd name="connsiteY1" fmla="*/ 41251 h 247114"/>
              <a:gd name="connsiteX2" fmla="*/ 178755 w 233757"/>
              <a:gd name="connsiteY2" fmla="*/ 61877 h 247114"/>
              <a:gd name="connsiteX3" fmla="*/ 165005 w 233757"/>
              <a:gd name="connsiteY3" fmla="*/ 110003 h 247114"/>
              <a:gd name="connsiteX4" fmla="*/ 151254 w 233757"/>
              <a:gd name="connsiteY4" fmla="*/ 137504 h 247114"/>
              <a:gd name="connsiteX5" fmla="*/ 110003 w 233757"/>
              <a:gd name="connsiteY5" fmla="*/ 165005 h 247114"/>
              <a:gd name="connsiteX6" fmla="*/ 89378 w 233757"/>
              <a:gd name="connsiteY6" fmla="*/ 178755 h 247114"/>
              <a:gd name="connsiteX7" fmla="*/ 41251 w 233757"/>
              <a:gd name="connsiteY7" fmla="*/ 226881 h 247114"/>
              <a:gd name="connsiteX8" fmla="*/ 0 w 233757"/>
              <a:gd name="connsiteY8" fmla="*/ 240632 h 247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3757" h="247114">
                <a:moveTo>
                  <a:pt x="233757" y="0"/>
                </a:moveTo>
                <a:cubicBezTo>
                  <a:pt x="203991" y="14883"/>
                  <a:pt x="203479" y="10015"/>
                  <a:pt x="185630" y="41251"/>
                </a:cubicBezTo>
                <a:cubicBezTo>
                  <a:pt x="182034" y="47543"/>
                  <a:pt x="180746" y="54909"/>
                  <a:pt x="178755" y="61877"/>
                </a:cubicBezTo>
                <a:cubicBezTo>
                  <a:pt x="173772" y="79320"/>
                  <a:pt x="172069" y="93520"/>
                  <a:pt x="165005" y="110003"/>
                </a:cubicBezTo>
                <a:cubicBezTo>
                  <a:pt x="160968" y="119423"/>
                  <a:pt x="158501" y="130257"/>
                  <a:pt x="151254" y="137504"/>
                </a:cubicBezTo>
                <a:cubicBezTo>
                  <a:pt x="139568" y="149190"/>
                  <a:pt x="123753" y="155838"/>
                  <a:pt x="110003" y="165005"/>
                </a:cubicBezTo>
                <a:lnTo>
                  <a:pt x="89378" y="178755"/>
                </a:lnTo>
                <a:cubicBezTo>
                  <a:pt x="57857" y="226036"/>
                  <a:pt x="77555" y="214780"/>
                  <a:pt x="41251" y="226881"/>
                </a:cubicBezTo>
                <a:cubicBezTo>
                  <a:pt x="21019" y="247114"/>
                  <a:pt x="33983" y="240632"/>
                  <a:pt x="0" y="240632"/>
                </a:cubicBezTo>
              </a:path>
            </a:pathLst>
          </a:cu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Freeform 71"/>
          <p:cNvSpPr/>
          <p:nvPr/>
        </p:nvSpPr>
        <p:spPr>
          <a:xfrm>
            <a:off x="7603958" y="3712127"/>
            <a:ext cx="336884" cy="316258"/>
          </a:xfrm>
          <a:custGeom>
            <a:avLst/>
            <a:gdLst>
              <a:gd name="connsiteX0" fmla="*/ 336884 w 336884"/>
              <a:gd name="connsiteY0" fmla="*/ 0 h 316258"/>
              <a:gd name="connsiteX1" fmla="*/ 309383 w 336884"/>
              <a:gd name="connsiteY1" fmla="*/ 6875 h 316258"/>
              <a:gd name="connsiteX2" fmla="*/ 268132 w 336884"/>
              <a:gd name="connsiteY2" fmla="*/ 20625 h 316258"/>
              <a:gd name="connsiteX3" fmla="*/ 247507 w 336884"/>
              <a:gd name="connsiteY3" fmla="*/ 55001 h 316258"/>
              <a:gd name="connsiteX4" fmla="*/ 233756 w 336884"/>
              <a:gd name="connsiteY4" fmla="*/ 68752 h 316258"/>
              <a:gd name="connsiteX5" fmla="*/ 213131 w 336884"/>
              <a:gd name="connsiteY5" fmla="*/ 110003 h 316258"/>
              <a:gd name="connsiteX6" fmla="*/ 206256 w 336884"/>
              <a:gd name="connsiteY6" fmla="*/ 130628 h 316258"/>
              <a:gd name="connsiteX7" fmla="*/ 171880 w 336884"/>
              <a:gd name="connsiteY7" fmla="*/ 151254 h 316258"/>
              <a:gd name="connsiteX8" fmla="*/ 158129 w 336884"/>
              <a:gd name="connsiteY8" fmla="*/ 165004 h 316258"/>
              <a:gd name="connsiteX9" fmla="*/ 151254 w 336884"/>
              <a:gd name="connsiteY9" fmla="*/ 185630 h 316258"/>
              <a:gd name="connsiteX10" fmla="*/ 130628 w 336884"/>
              <a:gd name="connsiteY10" fmla="*/ 199380 h 316258"/>
              <a:gd name="connsiteX11" fmla="*/ 75627 w 336884"/>
              <a:gd name="connsiteY11" fmla="*/ 247506 h 316258"/>
              <a:gd name="connsiteX12" fmla="*/ 48126 w 336884"/>
              <a:gd name="connsiteY12" fmla="*/ 281882 h 316258"/>
              <a:gd name="connsiteX13" fmla="*/ 20625 w 336884"/>
              <a:gd name="connsiteY13" fmla="*/ 309383 h 316258"/>
              <a:gd name="connsiteX14" fmla="*/ 0 w 336884"/>
              <a:gd name="connsiteY14" fmla="*/ 316258 h 316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36884" h="316258">
                <a:moveTo>
                  <a:pt x="336884" y="0"/>
                </a:moveTo>
                <a:cubicBezTo>
                  <a:pt x="327717" y="2292"/>
                  <a:pt x="318434" y="4160"/>
                  <a:pt x="309383" y="6875"/>
                </a:cubicBezTo>
                <a:cubicBezTo>
                  <a:pt x="295500" y="11040"/>
                  <a:pt x="268132" y="20625"/>
                  <a:pt x="268132" y="20625"/>
                </a:cubicBezTo>
                <a:cubicBezTo>
                  <a:pt x="233289" y="55470"/>
                  <a:pt x="274285" y="10372"/>
                  <a:pt x="247507" y="55001"/>
                </a:cubicBezTo>
                <a:cubicBezTo>
                  <a:pt x="244172" y="60559"/>
                  <a:pt x="238340" y="64168"/>
                  <a:pt x="233756" y="68752"/>
                </a:cubicBezTo>
                <a:cubicBezTo>
                  <a:pt x="216476" y="120593"/>
                  <a:pt x="239786" y="56693"/>
                  <a:pt x="213131" y="110003"/>
                </a:cubicBezTo>
                <a:cubicBezTo>
                  <a:pt x="209890" y="116485"/>
                  <a:pt x="209985" y="124414"/>
                  <a:pt x="206256" y="130628"/>
                </a:cubicBezTo>
                <a:cubicBezTo>
                  <a:pt x="196818" y="146358"/>
                  <a:pt x="188104" y="145846"/>
                  <a:pt x="171880" y="151254"/>
                </a:cubicBezTo>
                <a:cubicBezTo>
                  <a:pt x="167296" y="155837"/>
                  <a:pt x="161464" y="159446"/>
                  <a:pt x="158129" y="165004"/>
                </a:cubicBezTo>
                <a:cubicBezTo>
                  <a:pt x="154400" y="171218"/>
                  <a:pt x="155781" y="179971"/>
                  <a:pt x="151254" y="185630"/>
                </a:cubicBezTo>
                <a:cubicBezTo>
                  <a:pt x="146092" y="192082"/>
                  <a:pt x="137503" y="194797"/>
                  <a:pt x="130628" y="199380"/>
                </a:cubicBezTo>
                <a:cubicBezTo>
                  <a:pt x="91665" y="257828"/>
                  <a:pt x="155846" y="167281"/>
                  <a:pt x="75627" y="247506"/>
                </a:cubicBezTo>
                <a:cubicBezTo>
                  <a:pt x="28807" y="294329"/>
                  <a:pt x="100180" y="221154"/>
                  <a:pt x="48126" y="281882"/>
                </a:cubicBezTo>
                <a:cubicBezTo>
                  <a:pt x="39689" y="291725"/>
                  <a:pt x="32924" y="305283"/>
                  <a:pt x="20625" y="309383"/>
                </a:cubicBezTo>
                <a:lnTo>
                  <a:pt x="0" y="316258"/>
                </a:lnTo>
              </a:path>
            </a:pathLst>
          </a:cu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Freeform 72"/>
          <p:cNvSpPr/>
          <p:nvPr/>
        </p:nvSpPr>
        <p:spPr>
          <a:xfrm>
            <a:off x="7597808" y="3636128"/>
            <a:ext cx="418661" cy="299379"/>
          </a:xfrm>
          <a:custGeom>
            <a:avLst/>
            <a:gdLst>
              <a:gd name="connsiteX0" fmla="*/ 418661 w 418661"/>
              <a:gd name="connsiteY0" fmla="*/ 372 h 299379"/>
              <a:gd name="connsiteX1" fmla="*/ 370535 w 418661"/>
              <a:gd name="connsiteY1" fmla="*/ 7247 h 299379"/>
              <a:gd name="connsiteX2" fmla="*/ 336159 w 418661"/>
              <a:gd name="connsiteY2" fmla="*/ 41623 h 299379"/>
              <a:gd name="connsiteX3" fmla="*/ 288033 w 418661"/>
              <a:gd name="connsiteY3" fmla="*/ 69123 h 299379"/>
              <a:gd name="connsiteX4" fmla="*/ 246781 w 418661"/>
              <a:gd name="connsiteY4" fmla="*/ 96624 h 299379"/>
              <a:gd name="connsiteX5" fmla="*/ 226156 w 418661"/>
              <a:gd name="connsiteY5" fmla="*/ 110375 h 299379"/>
              <a:gd name="connsiteX6" fmla="*/ 205530 w 418661"/>
              <a:gd name="connsiteY6" fmla="*/ 117250 h 299379"/>
              <a:gd name="connsiteX7" fmla="*/ 184905 w 418661"/>
              <a:gd name="connsiteY7" fmla="*/ 137875 h 299379"/>
              <a:gd name="connsiteX8" fmla="*/ 157404 w 418661"/>
              <a:gd name="connsiteY8" fmla="*/ 144751 h 299379"/>
              <a:gd name="connsiteX9" fmla="*/ 136778 w 418661"/>
              <a:gd name="connsiteY9" fmla="*/ 151626 h 299379"/>
              <a:gd name="connsiteX10" fmla="*/ 123028 w 418661"/>
              <a:gd name="connsiteY10" fmla="*/ 172251 h 299379"/>
              <a:gd name="connsiteX11" fmla="*/ 95527 w 418661"/>
              <a:gd name="connsiteY11" fmla="*/ 199752 h 299379"/>
              <a:gd name="connsiteX12" fmla="*/ 81777 w 418661"/>
              <a:gd name="connsiteY12" fmla="*/ 220378 h 299379"/>
              <a:gd name="connsiteX13" fmla="*/ 61151 w 418661"/>
              <a:gd name="connsiteY13" fmla="*/ 227253 h 299379"/>
              <a:gd name="connsiteX14" fmla="*/ 26775 w 418661"/>
              <a:gd name="connsiteY14" fmla="*/ 254754 h 299379"/>
              <a:gd name="connsiteX15" fmla="*/ 6150 w 418661"/>
              <a:gd name="connsiteY15" fmla="*/ 289129 h 299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18661" h="299379">
                <a:moveTo>
                  <a:pt x="418661" y="372"/>
                </a:moveTo>
                <a:cubicBezTo>
                  <a:pt x="402619" y="2664"/>
                  <a:pt x="385029" y="0"/>
                  <a:pt x="370535" y="7247"/>
                </a:cubicBezTo>
                <a:cubicBezTo>
                  <a:pt x="356041" y="14494"/>
                  <a:pt x="349123" y="31900"/>
                  <a:pt x="336159" y="41623"/>
                </a:cubicBezTo>
                <a:cubicBezTo>
                  <a:pt x="302860" y="66596"/>
                  <a:pt x="319529" y="58624"/>
                  <a:pt x="288033" y="69123"/>
                </a:cubicBezTo>
                <a:lnTo>
                  <a:pt x="246781" y="96624"/>
                </a:lnTo>
                <a:cubicBezTo>
                  <a:pt x="239906" y="101207"/>
                  <a:pt x="233995" y="107762"/>
                  <a:pt x="226156" y="110375"/>
                </a:cubicBezTo>
                <a:lnTo>
                  <a:pt x="205530" y="117250"/>
                </a:lnTo>
                <a:cubicBezTo>
                  <a:pt x="198655" y="124125"/>
                  <a:pt x="193347" y="133051"/>
                  <a:pt x="184905" y="137875"/>
                </a:cubicBezTo>
                <a:cubicBezTo>
                  <a:pt x="176701" y="142563"/>
                  <a:pt x="166490" y="142155"/>
                  <a:pt x="157404" y="144751"/>
                </a:cubicBezTo>
                <a:cubicBezTo>
                  <a:pt x="150436" y="146742"/>
                  <a:pt x="143653" y="149334"/>
                  <a:pt x="136778" y="151626"/>
                </a:cubicBezTo>
                <a:cubicBezTo>
                  <a:pt x="132195" y="158501"/>
                  <a:pt x="128405" y="165977"/>
                  <a:pt x="123028" y="172251"/>
                </a:cubicBezTo>
                <a:cubicBezTo>
                  <a:pt x="114591" y="182094"/>
                  <a:pt x="102718" y="188965"/>
                  <a:pt x="95527" y="199752"/>
                </a:cubicBezTo>
                <a:cubicBezTo>
                  <a:pt x="90944" y="206627"/>
                  <a:pt x="88229" y="215216"/>
                  <a:pt x="81777" y="220378"/>
                </a:cubicBezTo>
                <a:cubicBezTo>
                  <a:pt x="76118" y="224905"/>
                  <a:pt x="68026" y="224961"/>
                  <a:pt x="61151" y="227253"/>
                </a:cubicBezTo>
                <a:cubicBezTo>
                  <a:pt x="51782" y="233499"/>
                  <a:pt x="33306" y="243869"/>
                  <a:pt x="26775" y="254754"/>
                </a:cubicBezTo>
                <a:cubicBezTo>
                  <a:pt x="0" y="299379"/>
                  <a:pt x="40991" y="254288"/>
                  <a:pt x="6150" y="289129"/>
                </a:cubicBezTo>
              </a:path>
            </a:pathLst>
          </a:cu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Freeform 73"/>
          <p:cNvSpPr/>
          <p:nvPr/>
        </p:nvSpPr>
        <p:spPr>
          <a:xfrm>
            <a:off x="7102069" y="4233192"/>
            <a:ext cx="233757" cy="125202"/>
          </a:xfrm>
          <a:custGeom>
            <a:avLst/>
            <a:gdLst>
              <a:gd name="connsiteX0" fmla="*/ 0 w 233757"/>
              <a:gd name="connsiteY0" fmla="*/ 125202 h 125202"/>
              <a:gd name="connsiteX1" fmla="*/ 48126 w 233757"/>
              <a:gd name="connsiteY1" fmla="*/ 111452 h 125202"/>
              <a:gd name="connsiteX2" fmla="*/ 61877 w 233757"/>
              <a:gd name="connsiteY2" fmla="*/ 97702 h 125202"/>
              <a:gd name="connsiteX3" fmla="*/ 82502 w 233757"/>
              <a:gd name="connsiteY3" fmla="*/ 83951 h 125202"/>
              <a:gd name="connsiteX4" fmla="*/ 110003 w 233757"/>
              <a:gd name="connsiteY4" fmla="*/ 56450 h 125202"/>
              <a:gd name="connsiteX5" fmla="*/ 123754 w 233757"/>
              <a:gd name="connsiteY5" fmla="*/ 42700 h 125202"/>
              <a:gd name="connsiteX6" fmla="*/ 144379 w 233757"/>
              <a:gd name="connsiteY6" fmla="*/ 35825 h 125202"/>
              <a:gd name="connsiteX7" fmla="*/ 199381 w 233757"/>
              <a:gd name="connsiteY7" fmla="*/ 8324 h 125202"/>
              <a:gd name="connsiteX8" fmla="*/ 233757 w 233757"/>
              <a:gd name="connsiteY8" fmla="*/ 1449 h 125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3757" h="125202">
                <a:moveTo>
                  <a:pt x="0" y="125202"/>
                </a:moveTo>
                <a:cubicBezTo>
                  <a:pt x="5138" y="123918"/>
                  <a:pt x="41080" y="115679"/>
                  <a:pt x="48126" y="111452"/>
                </a:cubicBezTo>
                <a:cubicBezTo>
                  <a:pt x="53684" y="108117"/>
                  <a:pt x="56815" y="101751"/>
                  <a:pt x="61877" y="97702"/>
                </a:cubicBezTo>
                <a:cubicBezTo>
                  <a:pt x="68329" y="92540"/>
                  <a:pt x="76228" y="89329"/>
                  <a:pt x="82502" y="83951"/>
                </a:cubicBezTo>
                <a:cubicBezTo>
                  <a:pt x="92345" y="75514"/>
                  <a:pt x="100836" y="65617"/>
                  <a:pt x="110003" y="56450"/>
                </a:cubicBezTo>
                <a:cubicBezTo>
                  <a:pt x="114587" y="51867"/>
                  <a:pt x="117605" y="44750"/>
                  <a:pt x="123754" y="42700"/>
                </a:cubicBezTo>
                <a:lnTo>
                  <a:pt x="144379" y="35825"/>
                </a:lnTo>
                <a:cubicBezTo>
                  <a:pt x="168378" y="11824"/>
                  <a:pt x="151979" y="24124"/>
                  <a:pt x="199381" y="8324"/>
                </a:cubicBezTo>
                <a:cubicBezTo>
                  <a:pt x="224355" y="0"/>
                  <a:pt x="212759" y="1449"/>
                  <a:pt x="233757" y="1449"/>
                </a:cubicBezTo>
              </a:path>
            </a:pathLst>
          </a:cu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Freeform 90"/>
          <p:cNvSpPr/>
          <p:nvPr/>
        </p:nvSpPr>
        <p:spPr>
          <a:xfrm>
            <a:off x="6641432" y="1793949"/>
            <a:ext cx="586709" cy="243603"/>
          </a:xfrm>
          <a:custGeom>
            <a:avLst/>
            <a:gdLst>
              <a:gd name="connsiteX0" fmla="*/ 0 w 586709"/>
              <a:gd name="connsiteY0" fmla="*/ 6875 h 243603"/>
              <a:gd name="connsiteX1" fmla="*/ 20625 w 586709"/>
              <a:gd name="connsiteY1" fmla="*/ 0 h 243603"/>
              <a:gd name="connsiteX2" fmla="*/ 68751 w 586709"/>
              <a:gd name="connsiteY2" fmla="*/ 6875 h 243603"/>
              <a:gd name="connsiteX3" fmla="*/ 144379 w 586709"/>
              <a:gd name="connsiteY3" fmla="*/ 68752 h 243603"/>
              <a:gd name="connsiteX4" fmla="*/ 165004 w 586709"/>
              <a:gd name="connsiteY4" fmla="*/ 82502 h 243603"/>
              <a:gd name="connsiteX5" fmla="*/ 178754 w 586709"/>
              <a:gd name="connsiteY5" fmla="*/ 96253 h 243603"/>
              <a:gd name="connsiteX6" fmla="*/ 391885 w 586709"/>
              <a:gd name="connsiteY6" fmla="*/ 116878 h 243603"/>
              <a:gd name="connsiteX7" fmla="*/ 405636 w 586709"/>
              <a:gd name="connsiteY7" fmla="*/ 130629 h 243603"/>
              <a:gd name="connsiteX8" fmla="*/ 446887 w 586709"/>
              <a:gd name="connsiteY8" fmla="*/ 144379 h 243603"/>
              <a:gd name="connsiteX9" fmla="*/ 460637 w 586709"/>
              <a:gd name="connsiteY9" fmla="*/ 158130 h 243603"/>
              <a:gd name="connsiteX10" fmla="*/ 481263 w 586709"/>
              <a:gd name="connsiteY10" fmla="*/ 165005 h 243603"/>
              <a:gd name="connsiteX11" fmla="*/ 522514 w 586709"/>
              <a:gd name="connsiteY11" fmla="*/ 192505 h 243603"/>
              <a:gd name="connsiteX12" fmla="*/ 543139 w 586709"/>
              <a:gd name="connsiteY12" fmla="*/ 206256 h 243603"/>
              <a:gd name="connsiteX13" fmla="*/ 584391 w 586709"/>
              <a:gd name="connsiteY13" fmla="*/ 240632 h 2436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86709" h="243603">
                <a:moveTo>
                  <a:pt x="0" y="6875"/>
                </a:moveTo>
                <a:cubicBezTo>
                  <a:pt x="6875" y="4583"/>
                  <a:pt x="13378" y="0"/>
                  <a:pt x="20625" y="0"/>
                </a:cubicBezTo>
                <a:cubicBezTo>
                  <a:pt x="36830" y="0"/>
                  <a:pt x="53626" y="1058"/>
                  <a:pt x="68751" y="6875"/>
                </a:cubicBezTo>
                <a:cubicBezTo>
                  <a:pt x="124268" y="28228"/>
                  <a:pt x="97551" y="37533"/>
                  <a:pt x="144379" y="68752"/>
                </a:cubicBezTo>
                <a:cubicBezTo>
                  <a:pt x="151254" y="73335"/>
                  <a:pt x="158552" y="77340"/>
                  <a:pt x="165004" y="82502"/>
                </a:cubicBezTo>
                <a:cubicBezTo>
                  <a:pt x="170066" y="86551"/>
                  <a:pt x="172956" y="93354"/>
                  <a:pt x="178754" y="96253"/>
                </a:cubicBezTo>
                <a:cubicBezTo>
                  <a:pt x="239744" y="126748"/>
                  <a:pt x="342630" y="114908"/>
                  <a:pt x="391885" y="116878"/>
                </a:cubicBezTo>
                <a:cubicBezTo>
                  <a:pt x="396469" y="121462"/>
                  <a:pt x="399838" y="127730"/>
                  <a:pt x="405636" y="130629"/>
                </a:cubicBezTo>
                <a:cubicBezTo>
                  <a:pt x="418600" y="137111"/>
                  <a:pt x="446887" y="144379"/>
                  <a:pt x="446887" y="144379"/>
                </a:cubicBezTo>
                <a:cubicBezTo>
                  <a:pt x="451470" y="148963"/>
                  <a:pt x="455079" y="154795"/>
                  <a:pt x="460637" y="158130"/>
                </a:cubicBezTo>
                <a:cubicBezTo>
                  <a:pt x="466851" y="161859"/>
                  <a:pt x="475604" y="160478"/>
                  <a:pt x="481263" y="165005"/>
                </a:cubicBezTo>
                <a:cubicBezTo>
                  <a:pt x="524427" y="199535"/>
                  <a:pt x="459354" y="176716"/>
                  <a:pt x="522514" y="192505"/>
                </a:cubicBezTo>
                <a:cubicBezTo>
                  <a:pt x="529389" y="197089"/>
                  <a:pt x="536865" y="200878"/>
                  <a:pt x="543139" y="206256"/>
                </a:cubicBezTo>
                <a:cubicBezTo>
                  <a:pt x="586709" y="243603"/>
                  <a:pt x="554125" y="225500"/>
                  <a:pt x="584391" y="240632"/>
                </a:cubicBezTo>
              </a:path>
            </a:pathLst>
          </a:cu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Freeform 92"/>
          <p:cNvSpPr/>
          <p:nvPr/>
        </p:nvSpPr>
        <p:spPr>
          <a:xfrm>
            <a:off x="7576457" y="2227086"/>
            <a:ext cx="233757" cy="97787"/>
          </a:xfrm>
          <a:custGeom>
            <a:avLst/>
            <a:gdLst>
              <a:gd name="connsiteX0" fmla="*/ 233757 w 233757"/>
              <a:gd name="connsiteY0" fmla="*/ 89377 h 97787"/>
              <a:gd name="connsiteX1" fmla="*/ 213131 w 233757"/>
              <a:gd name="connsiteY1" fmla="*/ 96253 h 97787"/>
              <a:gd name="connsiteX2" fmla="*/ 130629 w 233757"/>
              <a:gd name="connsiteY2" fmla="*/ 75627 h 97787"/>
              <a:gd name="connsiteX3" fmla="*/ 103128 w 233757"/>
              <a:gd name="connsiteY3" fmla="*/ 48126 h 97787"/>
              <a:gd name="connsiteX4" fmla="*/ 55002 w 233757"/>
              <a:gd name="connsiteY4" fmla="*/ 34376 h 97787"/>
              <a:gd name="connsiteX5" fmla="*/ 34376 w 233757"/>
              <a:gd name="connsiteY5" fmla="*/ 20626 h 97787"/>
              <a:gd name="connsiteX6" fmla="*/ 20626 w 233757"/>
              <a:gd name="connsiteY6" fmla="*/ 6875 h 97787"/>
              <a:gd name="connsiteX7" fmla="*/ 0 w 233757"/>
              <a:gd name="connsiteY7" fmla="*/ 0 h 97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3757" h="97787">
                <a:moveTo>
                  <a:pt x="233757" y="89377"/>
                </a:moveTo>
                <a:cubicBezTo>
                  <a:pt x="226882" y="91669"/>
                  <a:pt x="220378" y="96253"/>
                  <a:pt x="213131" y="96253"/>
                </a:cubicBezTo>
                <a:cubicBezTo>
                  <a:pt x="173278" y="96253"/>
                  <a:pt x="156483" y="97787"/>
                  <a:pt x="130629" y="75627"/>
                </a:cubicBezTo>
                <a:cubicBezTo>
                  <a:pt x="120786" y="67190"/>
                  <a:pt x="115427" y="52225"/>
                  <a:pt x="103128" y="48126"/>
                </a:cubicBezTo>
                <a:cubicBezTo>
                  <a:pt x="73538" y="38263"/>
                  <a:pt x="89533" y="43009"/>
                  <a:pt x="55002" y="34376"/>
                </a:cubicBezTo>
                <a:cubicBezTo>
                  <a:pt x="48127" y="29793"/>
                  <a:pt x="40828" y="25788"/>
                  <a:pt x="34376" y="20626"/>
                </a:cubicBezTo>
                <a:cubicBezTo>
                  <a:pt x="29314" y="16577"/>
                  <a:pt x="26184" y="10210"/>
                  <a:pt x="20626" y="6875"/>
                </a:cubicBezTo>
                <a:cubicBezTo>
                  <a:pt x="14412" y="3146"/>
                  <a:pt x="0" y="0"/>
                  <a:pt x="0" y="0"/>
                </a:cubicBezTo>
              </a:path>
            </a:pathLst>
          </a:cu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Freeform 93"/>
          <p:cNvSpPr/>
          <p:nvPr/>
        </p:nvSpPr>
        <p:spPr>
          <a:xfrm>
            <a:off x="7583332" y="2309588"/>
            <a:ext cx="474388" cy="385011"/>
          </a:xfrm>
          <a:custGeom>
            <a:avLst/>
            <a:gdLst>
              <a:gd name="connsiteX0" fmla="*/ 474388 w 474388"/>
              <a:gd name="connsiteY0" fmla="*/ 385011 h 385011"/>
              <a:gd name="connsiteX1" fmla="*/ 378136 w 474388"/>
              <a:gd name="connsiteY1" fmla="*/ 371260 h 385011"/>
              <a:gd name="connsiteX2" fmla="*/ 364385 w 474388"/>
              <a:gd name="connsiteY2" fmla="*/ 357510 h 385011"/>
              <a:gd name="connsiteX3" fmla="*/ 343760 w 474388"/>
              <a:gd name="connsiteY3" fmla="*/ 343760 h 385011"/>
              <a:gd name="connsiteX4" fmla="*/ 302509 w 474388"/>
              <a:gd name="connsiteY4" fmla="*/ 330009 h 385011"/>
              <a:gd name="connsiteX5" fmla="*/ 261257 w 474388"/>
              <a:gd name="connsiteY5" fmla="*/ 288758 h 385011"/>
              <a:gd name="connsiteX6" fmla="*/ 233757 w 474388"/>
              <a:gd name="connsiteY6" fmla="*/ 254382 h 385011"/>
              <a:gd name="connsiteX7" fmla="*/ 226882 w 474388"/>
              <a:gd name="connsiteY7" fmla="*/ 233757 h 385011"/>
              <a:gd name="connsiteX8" fmla="*/ 192506 w 474388"/>
              <a:gd name="connsiteY8" fmla="*/ 213131 h 385011"/>
              <a:gd name="connsiteX9" fmla="*/ 165005 w 474388"/>
              <a:gd name="connsiteY9" fmla="*/ 165005 h 385011"/>
              <a:gd name="connsiteX10" fmla="*/ 137504 w 474388"/>
              <a:gd name="connsiteY10" fmla="*/ 123754 h 385011"/>
              <a:gd name="connsiteX11" fmla="*/ 130629 w 474388"/>
              <a:gd name="connsiteY11" fmla="*/ 103128 h 385011"/>
              <a:gd name="connsiteX12" fmla="*/ 110003 w 474388"/>
              <a:gd name="connsiteY12" fmla="*/ 89378 h 385011"/>
              <a:gd name="connsiteX13" fmla="*/ 75627 w 474388"/>
              <a:gd name="connsiteY13" fmla="*/ 68752 h 385011"/>
              <a:gd name="connsiteX14" fmla="*/ 34376 w 474388"/>
              <a:gd name="connsiteY14" fmla="*/ 20626 h 385011"/>
              <a:gd name="connsiteX15" fmla="*/ 13751 w 474388"/>
              <a:gd name="connsiteY15" fmla="*/ 13751 h 385011"/>
              <a:gd name="connsiteX16" fmla="*/ 0 w 474388"/>
              <a:gd name="connsiteY16" fmla="*/ 0 h 3850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74388" h="385011">
                <a:moveTo>
                  <a:pt x="474388" y="385011"/>
                </a:moveTo>
                <a:cubicBezTo>
                  <a:pt x="473201" y="384903"/>
                  <a:pt x="399396" y="384016"/>
                  <a:pt x="378136" y="371260"/>
                </a:cubicBezTo>
                <a:cubicBezTo>
                  <a:pt x="372578" y="367925"/>
                  <a:pt x="369447" y="361559"/>
                  <a:pt x="364385" y="357510"/>
                </a:cubicBezTo>
                <a:cubicBezTo>
                  <a:pt x="357933" y="352348"/>
                  <a:pt x="351311" y="347116"/>
                  <a:pt x="343760" y="343760"/>
                </a:cubicBezTo>
                <a:cubicBezTo>
                  <a:pt x="330515" y="337873"/>
                  <a:pt x="302509" y="330009"/>
                  <a:pt x="302509" y="330009"/>
                </a:cubicBezTo>
                <a:cubicBezTo>
                  <a:pt x="288758" y="316259"/>
                  <a:pt x="272044" y="304938"/>
                  <a:pt x="261257" y="288758"/>
                </a:cubicBezTo>
                <a:cubicBezTo>
                  <a:pt x="243911" y="262740"/>
                  <a:pt x="253349" y="273976"/>
                  <a:pt x="233757" y="254382"/>
                </a:cubicBezTo>
                <a:cubicBezTo>
                  <a:pt x="231465" y="247507"/>
                  <a:pt x="230611" y="239971"/>
                  <a:pt x="226882" y="233757"/>
                </a:cubicBezTo>
                <a:cubicBezTo>
                  <a:pt x="217444" y="218027"/>
                  <a:pt x="208730" y="218539"/>
                  <a:pt x="192506" y="213131"/>
                </a:cubicBezTo>
                <a:cubicBezTo>
                  <a:pt x="144955" y="141809"/>
                  <a:pt x="217323" y="252202"/>
                  <a:pt x="165005" y="165005"/>
                </a:cubicBezTo>
                <a:cubicBezTo>
                  <a:pt x="156503" y="150834"/>
                  <a:pt x="137504" y="123754"/>
                  <a:pt x="137504" y="123754"/>
                </a:cubicBezTo>
                <a:cubicBezTo>
                  <a:pt x="135212" y="116879"/>
                  <a:pt x="135156" y="108787"/>
                  <a:pt x="130629" y="103128"/>
                </a:cubicBezTo>
                <a:cubicBezTo>
                  <a:pt x="125467" y="96676"/>
                  <a:pt x="116455" y="94540"/>
                  <a:pt x="110003" y="89378"/>
                </a:cubicBezTo>
                <a:cubicBezTo>
                  <a:pt x="83037" y="67805"/>
                  <a:pt x="111449" y="80692"/>
                  <a:pt x="75627" y="68752"/>
                </a:cubicBezTo>
                <a:cubicBezTo>
                  <a:pt x="66830" y="55556"/>
                  <a:pt x="48666" y="25389"/>
                  <a:pt x="34376" y="20626"/>
                </a:cubicBezTo>
                <a:lnTo>
                  <a:pt x="13751" y="13751"/>
                </a:lnTo>
                <a:lnTo>
                  <a:pt x="0" y="0"/>
                </a:lnTo>
              </a:path>
            </a:pathLst>
          </a:cu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Freeform 109"/>
          <p:cNvSpPr/>
          <p:nvPr/>
        </p:nvSpPr>
        <p:spPr>
          <a:xfrm>
            <a:off x="7590208" y="2385215"/>
            <a:ext cx="508763" cy="474388"/>
          </a:xfrm>
          <a:custGeom>
            <a:avLst/>
            <a:gdLst>
              <a:gd name="connsiteX0" fmla="*/ 508763 w 508763"/>
              <a:gd name="connsiteY0" fmla="*/ 474388 h 474388"/>
              <a:gd name="connsiteX1" fmla="*/ 474387 w 508763"/>
              <a:gd name="connsiteY1" fmla="*/ 467513 h 474388"/>
              <a:gd name="connsiteX2" fmla="*/ 426261 w 508763"/>
              <a:gd name="connsiteY2" fmla="*/ 426262 h 474388"/>
              <a:gd name="connsiteX3" fmla="*/ 412511 w 508763"/>
              <a:gd name="connsiteY3" fmla="*/ 405636 h 474388"/>
              <a:gd name="connsiteX4" fmla="*/ 371260 w 508763"/>
              <a:gd name="connsiteY4" fmla="*/ 385011 h 474388"/>
              <a:gd name="connsiteX5" fmla="*/ 336884 w 508763"/>
              <a:gd name="connsiteY5" fmla="*/ 364385 h 474388"/>
              <a:gd name="connsiteX6" fmla="*/ 295633 w 508763"/>
              <a:gd name="connsiteY6" fmla="*/ 309384 h 474388"/>
              <a:gd name="connsiteX7" fmla="*/ 281882 w 508763"/>
              <a:gd name="connsiteY7" fmla="*/ 295633 h 474388"/>
              <a:gd name="connsiteX8" fmla="*/ 275007 w 508763"/>
              <a:gd name="connsiteY8" fmla="*/ 275008 h 474388"/>
              <a:gd name="connsiteX9" fmla="*/ 247506 w 508763"/>
              <a:gd name="connsiteY9" fmla="*/ 240632 h 474388"/>
              <a:gd name="connsiteX10" fmla="*/ 226881 w 508763"/>
              <a:gd name="connsiteY10" fmla="*/ 226882 h 474388"/>
              <a:gd name="connsiteX11" fmla="*/ 192505 w 508763"/>
              <a:gd name="connsiteY11" fmla="*/ 192506 h 474388"/>
              <a:gd name="connsiteX12" fmla="*/ 178754 w 508763"/>
              <a:gd name="connsiteY12" fmla="*/ 178755 h 474388"/>
              <a:gd name="connsiteX13" fmla="*/ 158129 w 508763"/>
              <a:gd name="connsiteY13" fmla="*/ 165005 h 474388"/>
              <a:gd name="connsiteX14" fmla="*/ 130628 w 508763"/>
              <a:gd name="connsiteY14" fmla="*/ 137504 h 474388"/>
              <a:gd name="connsiteX15" fmla="*/ 110003 w 508763"/>
              <a:gd name="connsiteY15" fmla="*/ 116879 h 474388"/>
              <a:gd name="connsiteX16" fmla="*/ 75627 w 508763"/>
              <a:gd name="connsiteY16" fmla="*/ 55002 h 474388"/>
              <a:gd name="connsiteX17" fmla="*/ 55001 w 508763"/>
              <a:gd name="connsiteY17" fmla="*/ 48127 h 474388"/>
              <a:gd name="connsiteX18" fmla="*/ 27500 w 508763"/>
              <a:gd name="connsiteY18" fmla="*/ 20626 h 474388"/>
              <a:gd name="connsiteX19" fmla="*/ 0 w 508763"/>
              <a:gd name="connsiteY19" fmla="*/ 0 h 474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508763" h="474388">
                <a:moveTo>
                  <a:pt x="508763" y="474388"/>
                </a:moveTo>
                <a:cubicBezTo>
                  <a:pt x="497304" y="472096"/>
                  <a:pt x="485329" y="471616"/>
                  <a:pt x="474387" y="467513"/>
                </a:cubicBezTo>
                <a:cubicBezTo>
                  <a:pt x="460565" y="462330"/>
                  <a:pt x="432007" y="434882"/>
                  <a:pt x="426261" y="426262"/>
                </a:cubicBezTo>
                <a:cubicBezTo>
                  <a:pt x="421678" y="419387"/>
                  <a:pt x="418354" y="411479"/>
                  <a:pt x="412511" y="405636"/>
                </a:cubicBezTo>
                <a:cubicBezTo>
                  <a:pt x="399184" y="392309"/>
                  <a:pt x="388034" y="390602"/>
                  <a:pt x="371260" y="385011"/>
                </a:cubicBezTo>
                <a:cubicBezTo>
                  <a:pt x="336418" y="350171"/>
                  <a:pt x="381509" y="391161"/>
                  <a:pt x="336884" y="364385"/>
                </a:cubicBezTo>
                <a:cubicBezTo>
                  <a:pt x="321632" y="355233"/>
                  <a:pt x="300763" y="314514"/>
                  <a:pt x="295633" y="309384"/>
                </a:cubicBezTo>
                <a:lnTo>
                  <a:pt x="281882" y="295633"/>
                </a:lnTo>
                <a:cubicBezTo>
                  <a:pt x="279590" y="288758"/>
                  <a:pt x="278248" y="281490"/>
                  <a:pt x="275007" y="275008"/>
                </a:cubicBezTo>
                <a:cubicBezTo>
                  <a:pt x="269050" y="263093"/>
                  <a:pt x="258166" y="249160"/>
                  <a:pt x="247506" y="240632"/>
                </a:cubicBezTo>
                <a:cubicBezTo>
                  <a:pt x="241054" y="235470"/>
                  <a:pt x="233099" y="232323"/>
                  <a:pt x="226881" y="226882"/>
                </a:cubicBezTo>
                <a:cubicBezTo>
                  <a:pt x="214686" y="216211"/>
                  <a:pt x="203964" y="203965"/>
                  <a:pt x="192505" y="192506"/>
                </a:cubicBezTo>
                <a:cubicBezTo>
                  <a:pt x="187921" y="187922"/>
                  <a:pt x="184148" y="182351"/>
                  <a:pt x="178754" y="178755"/>
                </a:cubicBezTo>
                <a:cubicBezTo>
                  <a:pt x="171879" y="174172"/>
                  <a:pt x="164403" y="170382"/>
                  <a:pt x="158129" y="165005"/>
                </a:cubicBezTo>
                <a:cubicBezTo>
                  <a:pt x="148286" y="156568"/>
                  <a:pt x="139795" y="146671"/>
                  <a:pt x="130628" y="137504"/>
                </a:cubicBezTo>
                <a:lnTo>
                  <a:pt x="110003" y="116879"/>
                </a:lnTo>
                <a:cubicBezTo>
                  <a:pt x="103949" y="98719"/>
                  <a:pt x="93355" y="60911"/>
                  <a:pt x="75627" y="55002"/>
                </a:cubicBezTo>
                <a:lnTo>
                  <a:pt x="55001" y="48127"/>
                </a:lnTo>
                <a:cubicBezTo>
                  <a:pt x="45834" y="38960"/>
                  <a:pt x="38287" y="27817"/>
                  <a:pt x="27500" y="20626"/>
                </a:cubicBezTo>
                <a:cubicBezTo>
                  <a:pt x="4178" y="5078"/>
                  <a:pt x="12717" y="12719"/>
                  <a:pt x="0" y="0"/>
                </a:cubicBezTo>
              </a:path>
            </a:pathLst>
          </a:cu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Freeform 115"/>
          <p:cNvSpPr/>
          <p:nvPr/>
        </p:nvSpPr>
        <p:spPr>
          <a:xfrm>
            <a:off x="7569582" y="2385215"/>
            <a:ext cx="536265" cy="654262"/>
          </a:xfrm>
          <a:custGeom>
            <a:avLst/>
            <a:gdLst>
              <a:gd name="connsiteX0" fmla="*/ 536265 w 536265"/>
              <a:gd name="connsiteY0" fmla="*/ 653143 h 654262"/>
              <a:gd name="connsiteX1" fmla="*/ 495013 w 536265"/>
              <a:gd name="connsiteY1" fmla="*/ 646268 h 654262"/>
              <a:gd name="connsiteX2" fmla="*/ 453762 w 536265"/>
              <a:gd name="connsiteY2" fmla="*/ 577516 h 654262"/>
              <a:gd name="connsiteX3" fmla="*/ 446887 w 536265"/>
              <a:gd name="connsiteY3" fmla="*/ 550015 h 654262"/>
              <a:gd name="connsiteX4" fmla="*/ 398761 w 536265"/>
              <a:gd name="connsiteY4" fmla="*/ 495014 h 654262"/>
              <a:gd name="connsiteX5" fmla="*/ 385010 w 536265"/>
              <a:gd name="connsiteY5" fmla="*/ 474388 h 654262"/>
              <a:gd name="connsiteX6" fmla="*/ 371260 w 536265"/>
              <a:gd name="connsiteY6" fmla="*/ 433137 h 654262"/>
              <a:gd name="connsiteX7" fmla="*/ 343759 w 536265"/>
              <a:gd name="connsiteY7" fmla="*/ 385011 h 654262"/>
              <a:gd name="connsiteX8" fmla="*/ 330009 w 536265"/>
              <a:gd name="connsiteY8" fmla="*/ 364385 h 654262"/>
              <a:gd name="connsiteX9" fmla="*/ 323134 w 536265"/>
              <a:gd name="connsiteY9" fmla="*/ 343760 h 654262"/>
              <a:gd name="connsiteX10" fmla="*/ 288758 w 536265"/>
              <a:gd name="connsiteY10" fmla="*/ 323134 h 654262"/>
              <a:gd name="connsiteX11" fmla="*/ 275007 w 536265"/>
              <a:gd name="connsiteY11" fmla="*/ 309384 h 654262"/>
              <a:gd name="connsiteX12" fmla="*/ 247507 w 536265"/>
              <a:gd name="connsiteY12" fmla="*/ 268133 h 654262"/>
              <a:gd name="connsiteX13" fmla="*/ 213131 w 536265"/>
              <a:gd name="connsiteY13" fmla="*/ 233757 h 654262"/>
              <a:gd name="connsiteX14" fmla="*/ 199380 w 536265"/>
              <a:gd name="connsiteY14" fmla="*/ 192506 h 654262"/>
              <a:gd name="connsiteX15" fmla="*/ 171880 w 536265"/>
              <a:gd name="connsiteY15" fmla="*/ 158130 h 654262"/>
              <a:gd name="connsiteX16" fmla="*/ 158129 w 536265"/>
              <a:gd name="connsiteY16" fmla="*/ 144379 h 654262"/>
              <a:gd name="connsiteX17" fmla="*/ 130629 w 536265"/>
              <a:gd name="connsiteY17" fmla="*/ 103128 h 654262"/>
              <a:gd name="connsiteX18" fmla="*/ 116878 w 536265"/>
              <a:gd name="connsiteY18" fmla="*/ 89378 h 654262"/>
              <a:gd name="connsiteX19" fmla="*/ 89377 w 536265"/>
              <a:gd name="connsiteY19" fmla="*/ 55002 h 654262"/>
              <a:gd name="connsiteX20" fmla="*/ 20626 w 536265"/>
              <a:gd name="connsiteY20" fmla="*/ 34376 h 654262"/>
              <a:gd name="connsiteX21" fmla="*/ 0 w 536265"/>
              <a:gd name="connsiteY21" fmla="*/ 0 h 654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536265" h="654262">
                <a:moveTo>
                  <a:pt x="536265" y="653143"/>
                </a:moveTo>
                <a:cubicBezTo>
                  <a:pt x="522514" y="650851"/>
                  <a:pt x="506433" y="654262"/>
                  <a:pt x="495013" y="646268"/>
                </a:cubicBezTo>
                <a:cubicBezTo>
                  <a:pt x="482252" y="637335"/>
                  <a:pt x="462237" y="594466"/>
                  <a:pt x="453762" y="577516"/>
                </a:cubicBezTo>
                <a:cubicBezTo>
                  <a:pt x="451470" y="568349"/>
                  <a:pt x="450609" y="558700"/>
                  <a:pt x="446887" y="550015"/>
                </a:cubicBezTo>
                <a:cubicBezTo>
                  <a:pt x="434584" y="521307"/>
                  <a:pt x="418513" y="524641"/>
                  <a:pt x="398761" y="495014"/>
                </a:cubicBezTo>
                <a:lnTo>
                  <a:pt x="385010" y="474388"/>
                </a:lnTo>
                <a:cubicBezTo>
                  <a:pt x="380427" y="460638"/>
                  <a:pt x="379300" y="445197"/>
                  <a:pt x="371260" y="433137"/>
                </a:cubicBezTo>
                <a:cubicBezTo>
                  <a:pt x="337765" y="382894"/>
                  <a:pt x="378645" y="446062"/>
                  <a:pt x="343759" y="385011"/>
                </a:cubicBezTo>
                <a:cubicBezTo>
                  <a:pt x="339659" y="377837"/>
                  <a:pt x="333704" y="371776"/>
                  <a:pt x="330009" y="364385"/>
                </a:cubicBezTo>
                <a:cubicBezTo>
                  <a:pt x="326768" y="357903"/>
                  <a:pt x="326863" y="349974"/>
                  <a:pt x="323134" y="343760"/>
                </a:cubicBezTo>
                <a:cubicBezTo>
                  <a:pt x="313696" y="328030"/>
                  <a:pt x="304982" y="328542"/>
                  <a:pt x="288758" y="323134"/>
                </a:cubicBezTo>
                <a:cubicBezTo>
                  <a:pt x="284174" y="318551"/>
                  <a:pt x="278896" y="314570"/>
                  <a:pt x="275007" y="309384"/>
                </a:cubicBezTo>
                <a:cubicBezTo>
                  <a:pt x="265092" y="296163"/>
                  <a:pt x="259192" y="279818"/>
                  <a:pt x="247507" y="268133"/>
                </a:cubicBezTo>
                <a:lnTo>
                  <a:pt x="213131" y="233757"/>
                </a:lnTo>
                <a:cubicBezTo>
                  <a:pt x="208547" y="220007"/>
                  <a:pt x="209629" y="202755"/>
                  <a:pt x="199380" y="192506"/>
                </a:cubicBezTo>
                <a:cubicBezTo>
                  <a:pt x="166175" y="159299"/>
                  <a:pt x="206577" y="201502"/>
                  <a:pt x="171880" y="158130"/>
                </a:cubicBezTo>
                <a:cubicBezTo>
                  <a:pt x="167831" y="153068"/>
                  <a:pt x="162018" y="149565"/>
                  <a:pt x="158129" y="144379"/>
                </a:cubicBezTo>
                <a:cubicBezTo>
                  <a:pt x="148214" y="131158"/>
                  <a:pt x="142315" y="114813"/>
                  <a:pt x="130629" y="103128"/>
                </a:cubicBezTo>
                <a:cubicBezTo>
                  <a:pt x="126045" y="98545"/>
                  <a:pt x="120927" y="94440"/>
                  <a:pt x="116878" y="89378"/>
                </a:cubicBezTo>
                <a:cubicBezTo>
                  <a:pt x="110398" y="81278"/>
                  <a:pt x="100447" y="60537"/>
                  <a:pt x="89377" y="55002"/>
                </a:cubicBezTo>
                <a:cubicBezTo>
                  <a:pt x="72635" y="46631"/>
                  <a:pt x="40366" y="39311"/>
                  <a:pt x="20626" y="34376"/>
                </a:cubicBezTo>
                <a:cubicBezTo>
                  <a:pt x="4032" y="9487"/>
                  <a:pt x="10570" y="21142"/>
                  <a:pt x="0" y="0"/>
                </a:cubicBezTo>
              </a:path>
            </a:pathLst>
          </a:cu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Freeform 116"/>
          <p:cNvSpPr/>
          <p:nvPr/>
        </p:nvSpPr>
        <p:spPr>
          <a:xfrm>
            <a:off x="7287699" y="1931453"/>
            <a:ext cx="56623" cy="123753"/>
          </a:xfrm>
          <a:custGeom>
            <a:avLst/>
            <a:gdLst>
              <a:gd name="connsiteX0" fmla="*/ 0 w 56623"/>
              <a:gd name="connsiteY0" fmla="*/ 0 h 123753"/>
              <a:gd name="connsiteX1" fmla="*/ 13751 w 56623"/>
              <a:gd name="connsiteY1" fmla="*/ 61877 h 123753"/>
              <a:gd name="connsiteX2" fmla="*/ 41251 w 56623"/>
              <a:gd name="connsiteY2" fmla="*/ 103128 h 123753"/>
              <a:gd name="connsiteX3" fmla="*/ 55002 w 56623"/>
              <a:gd name="connsiteY3" fmla="*/ 123753 h 123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623" h="123753">
                <a:moveTo>
                  <a:pt x="0" y="0"/>
                </a:moveTo>
                <a:cubicBezTo>
                  <a:pt x="1867" y="11200"/>
                  <a:pt x="5690" y="47367"/>
                  <a:pt x="13751" y="61877"/>
                </a:cubicBezTo>
                <a:cubicBezTo>
                  <a:pt x="21777" y="76323"/>
                  <a:pt x="29565" y="91443"/>
                  <a:pt x="41251" y="103128"/>
                </a:cubicBezTo>
                <a:cubicBezTo>
                  <a:pt x="56623" y="118498"/>
                  <a:pt x="55002" y="110396"/>
                  <a:pt x="55002" y="123753"/>
                </a:cubicBezTo>
              </a:path>
            </a:pathLst>
          </a:cu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Freeform 119"/>
          <p:cNvSpPr/>
          <p:nvPr/>
        </p:nvSpPr>
        <p:spPr>
          <a:xfrm>
            <a:off x="6997750" y="1876451"/>
            <a:ext cx="269324" cy="192506"/>
          </a:xfrm>
          <a:custGeom>
            <a:avLst/>
            <a:gdLst>
              <a:gd name="connsiteX0" fmla="*/ 8067 w 269324"/>
              <a:gd name="connsiteY0" fmla="*/ 0 h 192506"/>
              <a:gd name="connsiteX1" fmla="*/ 1191 w 269324"/>
              <a:gd name="connsiteY1" fmla="*/ 20626 h 192506"/>
              <a:gd name="connsiteX2" fmla="*/ 14942 w 269324"/>
              <a:gd name="connsiteY2" fmla="*/ 41252 h 192506"/>
              <a:gd name="connsiteX3" fmla="*/ 63068 w 269324"/>
              <a:gd name="connsiteY3" fmla="*/ 68752 h 192506"/>
              <a:gd name="connsiteX4" fmla="*/ 76818 w 269324"/>
              <a:gd name="connsiteY4" fmla="*/ 82503 h 192506"/>
              <a:gd name="connsiteX5" fmla="*/ 131820 w 269324"/>
              <a:gd name="connsiteY5" fmla="*/ 89378 h 192506"/>
              <a:gd name="connsiteX6" fmla="*/ 152445 w 269324"/>
              <a:gd name="connsiteY6" fmla="*/ 96253 h 192506"/>
              <a:gd name="connsiteX7" fmla="*/ 166196 w 269324"/>
              <a:gd name="connsiteY7" fmla="*/ 116879 h 192506"/>
              <a:gd name="connsiteX8" fmla="*/ 221197 w 269324"/>
              <a:gd name="connsiteY8" fmla="*/ 165005 h 192506"/>
              <a:gd name="connsiteX9" fmla="*/ 241823 w 269324"/>
              <a:gd name="connsiteY9" fmla="*/ 171880 h 192506"/>
              <a:gd name="connsiteX10" fmla="*/ 269324 w 269324"/>
              <a:gd name="connsiteY10" fmla="*/ 192506 h 192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9324" h="192506">
                <a:moveTo>
                  <a:pt x="8067" y="0"/>
                </a:moveTo>
                <a:cubicBezTo>
                  <a:pt x="5775" y="6875"/>
                  <a:pt x="0" y="13477"/>
                  <a:pt x="1191" y="20626"/>
                </a:cubicBezTo>
                <a:cubicBezTo>
                  <a:pt x="2549" y="28777"/>
                  <a:pt x="9652" y="34904"/>
                  <a:pt x="14942" y="41252"/>
                </a:cubicBezTo>
                <a:cubicBezTo>
                  <a:pt x="36500" y="67121"/>
                  <a:pt x="31721" y="60916"/>
                  <a:pt x="63068" y="68752"/>
                </a:cubicBezTo>
                <a:cubicBezTo>
                  <a:pt x="67651" y="73336"/>
                  <a:pt x="70609" y="80640"/>
                  <a:pt x="76818" y="82503"/>
                </a:cubicBezTo>
                <a:cubicBezTo>
                  <a:pt x="94515" y="87812"/>
                  <a:pt x="113641" y="86073"/>
                  <a:pt x="131820" y="89378"/>
                </a:cubicBezTo>
                <a:cubicBezTo>
                  <a:pt x="138950" y="90674"/>
                  <a:pt x="145570" y="93961"/>
                  <a:pt x="152445" y="96253"/>
                </a:cubicBezTo>
                <a:cubicBezTo>
                  <a:pt x="157029" y="103128"/>
                  <a:pt x="160755" y="110660"/>
                  <a:pt x="166196" y="116879"/>
                </a:cubicBezTo>
                <a:cubicBezTo>
                  <a:pt x="180134" y="132808"/>
                  <a:pt x="200489" y="154651"/>
                  <a:pt x="221197" y="165005"/>
                </a:cubicBezTo>
                <a:cubicBezTo>
                  <a:pt x="227679" y="168246"/>
                  <a:pt x="234948" y="169588"/>
                  <a:pt x="241823" y="171880"/>
                </a:cubicBezTo>
                <a:cubicBezTo>
                  <a:pt x="259197" y="189255"/>
                  <a:pt x="249775" y="182732"/>
                  <a:pt x="269324" y="192506"/>
                </a:cubicBezTo>
              </a:path>
            </a:pathLst>
          </a:cu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8" name="Picture 4" descr="C:\Users\paul.edelmann\AppData\Local\Microsoft\Windows\Temporary Internet Files\Content.IE5\2GBYLAJ6\MP900400421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62600" y="3790399"/>
            <a:ext cx="448435" cy="443669"/>
          </a:xfrm>
          <a:prstGeom prst="rect">
            <a:avLst/>
          </a:prstGeom>
          <a:noFill/>
        </p:spPr>
      </p:pic>
      <p:pic>
        <p:nvPicPr>
          <p:cNvPr id="113" name="Picture 4" descr="C:\Users\paul.edelmann\AppData\Local\Microsoft\Windows\Temporary Internet Files\Content.IE5\2GBYLAJ6\MP900400421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2800" y="2024268"/>
            <a:ext cx="448435" cy="443669"/>
          </a:xfrm>
          <a:prstGeom prst="rect">
            <a:avLst/>
          </a:prstGeom>
          <a:noFill/>
        </p:spPr>
      </p:pic>
      <p:pic>
        <p:nvPicPr>
          <p:cNvPr id="112" name="Picture 4" descr="C:\Users\paul.edelmann\AppData\Local\Microsoft\Windows\Temporary Internet Files\Content.IE5\2GBYLAJ6\MP900400421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62600" y="2024268"/>
            <a:ext cx="448435" cy="443669"/>
          </a:xfrm>
          <a:prstGeom prst="rect">
            <a:avLst/>
          </a:prstGeom>
          <a:noFill/>
        </p:spPr>
      </p:pic>
      <p:pic>
        <p:nvPicPr>
          <p:cNvPr id="75" name="Picture 4" descr="http://blogs.denverpost.com/coverthespread/files/2009/05/phon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0320" y="2710068"/>
            <a:ext cx="998080" cy="666750"/>
          </a:xfrm>
          <a:prstGeom prst="rect">
            <a:avLst/>
          </a:prstGeom>
          <a:noFill/>
          <a:effectLst>
            <a:outerShdw blurRad="50800" dist="127000" dir="13500000" algn="br" rotWithShape="0">
              <a:prstClr val="black">
                <a:alpha val="40000"/>
              </a:prstClr>
            </a:outerShdw>
          </a:effectLst>
        </p:spPr>
      </p:pic>
      <p:sp>
        <p:nvSpPr>
          <p:cNvPr id="66" name="TextBox 65"/>
          <p:cNvSpPr txBox="1"/>
          <p:nvPr/>
        </p:nvSpPr>
        <p:spPr>
          <a:xfrm>
            <a:off x="3657599" y="5619159"/>
            <a:ext cx="5231295" cy="52322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Super nodes are transit points within third-party data centers run by leading companies like Equinix, TelX and CoreSite.</a:t>
            </a:r>
          </a:p>
        </p:txBody>
      </p:sp>
      <p:grpSp>
        <p:nvGrpSpPr>
          <p:cNvPr id="101" name="Group 100"/>
          <p:cNvGrpSpPr/>
          <p:nvPr/>
        </p:nvGrpSpPr>
        <p:grpSpPr>
          <a:xfrm>
            <a:off x="3737865" y="1573692"/>
            <a:ext cx="1046172" cy="3581400"/>
            <a:chOff x="3906828" y="1414668"/>
            <a:chExt cx="1046172" cy="3581400"/>
          </a:xfrm>
        </p:grpSpPr>
        <p:sp>
          <p:nvSpPr>
            <p:cNvPr id="83" name="Isosceles Triangle 82"/>
            <p:cNvSpPr/>
            <p:nvPr/>
          </p:nvSpPr>
          <p:spPr>
            <a:xfrm rot="5400000">
              <a:off x="2667000" y="2710068"/>
              <a:ext cx="3581400" cy="99060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Rectangle 94"/>
            <p:cNvSpPr/>
            <p:nvPr/>
          </p:nvSpPr>
          <p:spPr>
            <a:xfrm>
              <a:off x="3906828" y="2272498"/>
              <a:ext cx="762000" cy="178510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100" dirty="0" smtClean="0">
                  <a:solidFill>
                    <a:schemeClr val="bg1"/>
                  </a:solidFill>
                </a:rPr>
                <a:t>Migrate safely from bloated MPLS, optical ring and Internet access services</a:t>
              </a:r>
              <a:endParaRPr lang="en-US" sz="1100" dirty="0">
                <a:solidFill>
                  <a:schemeClr val="bg1"/>
                </a:solidFill>
              </a:endParaRPr>
            </a:p>
          </p:txBody>
        </p:sp>
      </p:grpSp>
      <p:sp>
        <p:nvSpPr>
          <p:cNvPr id="96" name="TextBox 95"/>
          <p:cNvSpPr txBox="1"/>
          <p:nvPr/>
        </p:nvSpPr>
        <p:spPr>
          <a:xfrm>
            <a:off x="7573603" y="1822840"/>
            <a:ext cx="10038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super node</a:t>
            </a:r>
            <a:endParaRPr lang="en-US" sz="1200" dirty="0"/>
          </a:p>
        </p:txBody>
      </p:sp>
      <p:sp>
        <p:nvSpPr>
          <p:cNvPr id="97" name="TextBox 96"/>
          <p:cNvSpPr txBox="1"/>
          <p:nvPr/>
        </p:nvSpPr>
        <p:spPr>
          <a:xfrm>
            <a:off x="7573603" y="4122092"/>
            <a:ext cx="10038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super node</a:t>
            </a:r>
            <a:endParaRPr lang="en-US" sz="1200" dirty="0"/>
          </a:p>
        </p:txBody>
      </p:sp>
      <p:sp>
        <p:nvSpPr>
          <p:cNvPr id="98" name="TextBox 97"/>
          <p:cNvSpPr txBox="1"/>
          <p:nvPr/>
        </p:nvSpPr>
        <p:spPr>
          <a:xfrm>
            <a:off x="4704505" y="1836092"/>
            <a:ext cx="10038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super node</a:t>
            </a:r>
            <a:endParaRPr lang="en-US" sz="1200" dirty="0"/>
          </a:p>
        </p:txBody>
      </p:sp>
      <p:sp>
        <p:nvSpPr>
          <p:cNvPr id="100" name="TextBox 99"/>
          <p:cNvSpPr txBox="1"/>
          <p:nvPr/>
        </p:nvSpPr>
        <p:spPr>
          <a:xfrm>
            <a:off x="4704505" y="4135344"/>
            <a:ext cx="10038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super node</a:t>
            </a:r>
            <a:endParaRPr lang="en-US" sz="1200" dirty="0"/>
          </a:p>
        </p:txBody>
      </p:sp>
      <p:pic>
        <p:nvPicPr>
          <p:cNvPr id="9220" name="Picture 4" descr="http://mono.sozonochikara.com/2010/08/27/server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87406" y="3260037"/>
            <a:ext cx="685455" cy="685455"/>
          </a:xfrm>
          <a:prstGeom prst="rect">
            <a:avLst/>
          </a:prstGeom>
          <a:noFill/>
        </p:spPr>
      </p:pic>
      <p:pic>
        <p:nvPicPr>
          <p:cNvPr id="119" name="Picture 4" descr="C:\Users\paul.edelmann\AppData\Local\Microsoft\Windows\Temporary Internet Files\Content.IE5\2GBYLAJ6\MP900400421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2800" y="3790399"/>
            <a:ext cx="448435" cy="443669"/>
          </a:xfrm>
          <a:prstGeom prst="rect">
            <a:avLst/>
          </a:prstGeom>
          <a:noFill/>
        </p:spPr>
      </p:pic>
      <p:sp>
        <p:nvSpPr>
          <p:cNvPr id="102" name="Freeform 101"/>
          <p:cNvSpPr/>
          <p:nvPr/>
        </p:nvSpPr>
        <p:spPr>
          <a:xfrm>
            <a:off x="6891130" y="3680790"/>
            <a:ext cx="274983" cy="115958"/>
          </a:xfrm>
          <a:custGeom>
            <a:avLst/>
            <a:gdLst>
              <a:gd name="connsiteX0" fmla="*/ 495013 w 495013"/>
              <a:gd name="connsiteY0" fmla="*/ 238105 h 251532"/>
              <a:gd name="connsiteX1" fmla="*/ 405636 w 495013"/>
              <a:gd name="connsiteY1" fmla="*/ 238105 h 251532"/>
              <a:gd name="connsiteX2" fmla="*/ 391886 w 495013"/>
              <a:gd name="connsiteY2" fmla="*/ 224354 h 251532"/>
              <a:gd name="connsiteX3" fmla="*/ 371260 w 495013"/>
              <a:gd name="connsiteY3" fmla="*/ 217479 h 251532"/>
              <a:gd name="connsiteX4" fmla="*/ 316259 w 495013"/>
              <a:gd name="connsiteY4" fmla="*/ 176228 h 251532"/>
              <a:gd name="connsiteX5" fmla="*/ 302508 w 495013"/>
              <a:gd name="connsiteY5" fmla="*/ 162478 h 251532"/>
              <a:gd name="connsiteX6" fmla="*/ 275007 w 495013"/>
              <a:gd name="connsiteY6" fmla="*/ 128102 h 251532"/>
              <a:gd name="connsiteX7" fmla="*/ 213131 w 495013"/>
              <a:gd name="connsiteY7" fmla="*/ 100601 h 251532"/>
              <a:gd name="connsiteX8" fmla="*/ 185630 w 495013"/>
              <a:gd name="connsiteY8" fmla="*/ 73100 h 251532"/>
              <a:gd name="connsiteX9" fmla="*/ 144379 w 495013"/>
              <a:gd name="connsiteY9" fmla="*/ 59350 h 251532"/>
              <a:gd name="connsiteX10" fmla="*/ 41251 w 495013"/>
              <a:gd name="connsiteY10" fmla="*/ 38724 h 251532"/>
              <a:gd name="connsiteX11" fmla="*/ 20626 w 495013"/>
              <a:gd name="connsiteY11" fmla="*/ 24974 h 251532"/>
              <a:gd name="connsiteX12" fmla="*/ 0 w 495013"/>
              <a:gd name="connsiteY12" fmla="*/ 4348 h 251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95013" h="251532">
                <a:moveTo>
                  <a:pt x="495013" y="238105"/>
                </a:moveTo>
                <a:cubicBezTo>
                  <a:pt x="457413" y="247505"/>
                  <a:pt x="454868" y="251532"/>
                  <a:pt x="405636" y="238105"/>
                </a:cubicBezTo>
                <a:cubicBezTo>
                  <a:pt x="399382" y="236399"/>
                  <a:pt x="397444" y="227689"/>
                  <a:pt x="391886" y="224354"/>
                </a:cubicBezTo>
                <a:cubicBezTo>
                  <a:pt x="385672" y="220625"/>
                  <a:pt x="378135" y="219771"/>
                  <a:pt x="371260" y="217479"/>
                </a:cubicBezTo>
                <a:cubicBezTo>
                  <a:pt x="331760" y="177979"/>
                  <a:pt x="352257" y="188227"/>
                  <a:pt x="316259" y="176228"/>
                </a:cubicBezTo>
                <a:cubicBezTo>
                  <a:pt x="311675" y="171645"/>
                  <a:pt x="306557" y="167540"/>
                  <a:pt x="302508" y="162478"/>
                </a:cubicBezTo>
                <a:cubicBezTo>
                  <a:pt x="296028" y="154378"/>
                  <a:pt x="286077" y="133637"/>
                  <a:pt x="275007" y="128102"/>
                </a:cubicBezTo>
                <a:cubicBezTo>
                  <a:pt x="233590" y="107393"/>
                  <a:pt x="241442" y="124868"/>
                  <a:pt x="213131" y="100601"/>
                </a:cubicBezTo>
                <a:cubicBezTo>
                  <a:pt x="203288" y="92164"/>
                  <a:pt x="197929" y="77200"/>
                  <a:pt x="185630" y="73100"/>
                </a:cubicBezTo>
                <a:lnTo>
                  <a:pt x="144379" y="59350"/>
                </a:lnTo>
                <a:cubicBezTo>
                  <a:pt x="106672" y="21640"/>
                  <a:pt x="150134" y="59139"/>
                  <a:pt x="41251" y="38724"/>
                </a:cubicBezTo>
                <a:cubicBezTo>
                  <a:pt x="33130" y="37201"/>
                  <a:pt x="27501" y="29557"/>
                  <a:pt x="20626" y="24974"/>
                </a:cubicBezTo>
                <a:cubicBezTo>
                  <a:pt x="12300" y="0"/>
                  <a:pt x="20997" y="4348"/>
                  <a:pt x="0" y="4348"/>
                </a:cubicBezTo>
              </a:path>
            </a:pathLst>
          </a:cu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TextBox 102"/>
          <p:cNvSpPr txBox="1"/>
          <p:nvPr/>
        </p:nvSpPr>
        <p:spPr>
          <a:xfrm>
            <a:off x="6042989" y="3181188"/>
            <a:ext cx="13053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customer’s data center</a:t>
            </a:r>
            <a:endParaRPr lang="en-US" sz="1200" dirty="0"/>
          </a:p>
        </p:txBody>
      </p:sp>
    </p:spTree>
  </p:cSld>
  <p:clrMapOvr>
    <a:masterClrMapping/>
  </p:clrMapOvr>
  <p:transition advTm="12437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15126</TotalTime>
  <Words>123</Words>
  <Application>Microsoft Office PowerPoint</Application>
  <PresentationFormat>On-screen Show (4:3)</PresentationFormat>
  <Paragraphs>16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The leading, proven approach uses intense carrier competition among “super nodes.”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Dani</dc:creator>
  <cp:lastModifiedBy>Jennifer Handshew</cp:lastModifiedBy>
  <cp:revision>471</cp:revision>
  <dcterms:created xsi:type="dcterms:W3CDTF">2012-04-25T14:27:42Z</dcterms:created>
  <dcterms:modified xsi:type="dcterms:W3CDTF">2013-05-24T13:33:29Z</dcterms:modified>
</cp:coreProperties>
</file>