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8" d="100"/>
          <a:sy n="78" d="100"/>
        </p:scale>
        <p:origin x="-1928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printerSettings" Target="printerSettings/printerSettings1.bin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43D30-92DA-2348-A21D-8C1BC14659CC}" type="datetimeFigureOut">
              <a:rPr lang="en-US" smtClean="0"/>
              <a:t>11/10/14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299AA-06BF-FD4D-938C-39F841E667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6774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43D30-92DA-2348-A21D-8C1BC14659CC}" type="datetimeFigureOut">
              <a:rPr lang="en-US" smtClean="0"/>
              <a:t>11/10/14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299AA-06BF-FD4D-938C-39F841E667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8138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43D30-92DA-2348-A21D-8C1BC14659CC}" type="datetimeFigureOut">
              <a:rPr lang="en-US" smtClean="0"/>
              <a:t>11/10/14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299AA-06BF-FD4D-938C-39F841E667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4358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43D30-92DA-2348-A21D-8C1BC14659CC}" type="datetimeFigureOut">
              <a:rPr lang="en-US" smtClean="0"/>
              <a:t>11/10/14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299AA-06BF-FD4D-938C-39F841E667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78997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43D30-92DA-2348-A21D-8C1BC14659CC}" type="datetimeFigureOut">
              <a:rPr lang="en-US" smtClean="0"/>
              <a:t>11/10/14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299AA-06BF-FD4D-938C-39F841E667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55983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43D30-92DA-2348-A21D-8C1BC14659CC}" type="datetimeFigureOut">
              <a:rPr lang="en-US" smtClean="0"/>
              <a:t>11/10/14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299AA-06BF-FD4D-938C-39F841E667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92911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43D30-92DA-2348-A21D-8C1BC14659CC}" type="datetimeFigureOut">
              <a:rPr lang="en-US" smtClean="0"/>
              <a:t>11/10/14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299AA-06BF-FD4D-938C-39F841E667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3348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43D30-92DA-2348-A21D-8C1BC14659CC}" type="datetimeFigureOut">
              <a:rPr lang="en-US" smtClean="0"/>
              <a:t>11/10/14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299AA-06BF-FD4D-938C-39F841E667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64502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43D30-92DA-2348-A21D-8C1BC14659CC}" type="datetimeFigureOut">
              <a:rPr lang="en-US" smtClean="0"/>
              <a:t>11/10/14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299AA-06BF-FD4D-938C-39F841E667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38695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43D30-92DA-2348-A21D-8C1BC14659CC}" type="datetimeFigureOut">
              <a:rPr lang="en-US" smtClean="0"/>
              <a:t>11/10/14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299AA-06BF-FD4D-938C-39F841E667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26864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43D30-92DA-2348-A21D-8C1BC14659CC}" type="datetimeFigureOut">
              <a:rPr lang="en-US" smtClean="0"/>
              <a:t>11/10/14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299AA-06BF-FD4D-938C-39F841E667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04412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743D30-92DA-2348-A21D-8C1BC14659CC}" type="datetimeFigureOut">
              <a:rPr lang="en-US" smtClean="0"/>
              <a:t>11/10/14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8299AA-06BF-FD4D-938C-39F841E667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77501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6"/>
                </a:solidFill>
              </a:rPr>
              <a:t> </a:t>
            </a:r>
            <a:endParaRPr lang="en-US" dirty="0">
              <a:solidFill>
                <a:schemeClr val="accent6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23497" y="2120636"/>
            <a:ext cx="6400800" cy="1752600"/>
          </a:xfrm>
        </p:spPr>
        <p:txBody>
          <a:bodyPr>
            <a:normAutofit/>
          </a:bodyPr>
          <a:lstStyle/>
          <a:p>
            <a:r>
              <a:rPr lang="en-US" sz="4400" b="1" dirty="0" smtClean="0">
                <a:solidFill>
                  <a:schemeClr val="tx1"/>
                </a:solidFill>
                <a:latin typeface="Courier"/>
                <a:cs typeface="Courier"/>
              </a:rPr>
              <a:t>am pli </a:t>
            </a:r>
            <a:r>
              <a:rPr lang="en-US" sz="4400" b="1" dirty="0" smtClean="0">
                <a:solidFill>
                  <a:schemeClr val="tx1"/>
                </a:solidFill>
                <a:latin typeface="Courier"/>
                <a:cs typeface="Courier"/>
              </a:rPr>
              <a:t>fy </a:t>
            </a:r>
            <a:endParaRPr lang="en-US" sz="4400" b="1" dirty="0" smtClean="0">
              <a:solidFill>
                <a:schemeClr val="tx1"/>
              </a:solidFill>
              <a:latin typeface="Courier"/>
              <a:cs typeface="Courier"/>
            </a:endParaRPr>
          </a:p>
          <a:p>
            <a:r>
              <a:rPr lang="en-US" sz="2000" dirty="0" smtClean="0">
                <a:solidFill>
                  <a:schemeClr val="tx1"/>
                </a:solidFill>
                <a:latin typeface="Courier"/>
                <a:cs typeface="Courier"/>
              </a:rPr>
              <a:t>to make greater             </a:t>
            </a:r>
          </a:p>
          <a:p>
            <a:pPr algn="l"/>
            <a:r>
              <a:rPr lang="en-US" sz="2000" dirty="0" smtClean="0">
                <a:solidFill>
                  <a:schemeClr val="tx1"/>
                </a:solidFill>
                <a:latin typeface="Courier"/>
                <a:cs typeface="Courier"/>
              </a:rPr>
              <a:t>           </a:t>
            </a:r>
            <a:endParaRPr lang="en-US" sz="2000" b="1" dirty="0">
              <a:solidFill>
                <a:schemeClr val="accent6"/>
              </a:solidFill>
              <a:latin typeface="Courier"/>
              <a:cs typeface="Courier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22271" y="3752456"/>
            <a:ext cx="741859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000000"/>
                </a:solidFill>
                <a:latin typeface="Courier"/>
                <a:cs typeface="Courier"/>
              </a:rPr>
              <a:t>Distinguish your experience.  </a:t>
            </a:r>
            <a:r>
              <a:rPr lang="en-US" sz="2000" dirty="0">
                <a:solidFill>
                  <a:srgbClr val="000000"/>
                </a:solidFill>
                <a:latin typeface="Courier"/>
                <a:cs typeface="Courier"/>
              </a:rPr>
              <a:t>A</a:t>
            </a:r>
            <a:r>
              <a:rPr lang="en-US" sz="2000" dirty="0" smtClean="0">
                <a:solidFill>
                  <a:srgbClr val="000000"/>
                </a:solidFill>
                <a:latin typeface="Courier"/>
                <a:cs typeface="Courier"/>
              </a:rPr>
              <a:t>mplify your food</a:t>
            </a:r>
            <a:endParaRPr lang="en-US" sz="2000" dirty="0">
              <a:solidFill>
                <a:srgbClr val="000000"/>
              </a:solidFill>
              <a:latin typeface="Courier"/>
              <a:cs typeface="Courier"/>
            </a:endParaRPr>
          </a:p>
        </p:txBody>
      </p:sp>
      <p:sp>
        <p:nvSpPr>
          <p:cNvPr id="8" name="Oval 7"/>
          <p:cNvSpPr/>
          <p:nvPr/>
        </p:nvSpPr>
        <p:spPr>
          <a:xfrm>
            <a:off x="3893179" y="2541093"/>
            <a:ext cx="146532" cy="113960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5221090" y="2524813"/>
            <a:ext cx="146532" cy="113960"/>
          </a:xfrm>
          <a:prstGeom prst="ellipse">
            <a:avLst/>
          </a:prstGeom>
          <a:solidFill>
            <a:srgbClr val="0000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83062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sz="3200" dirty="0" smtClean="0">
                <a:latin typeface="Courier"/>
                <a:cs typeface="Courier"/>
              </a:rPr>
              <a:t>An enhancing hot sauce brought to you by The Guadalupe Knights.</a:t>
            </a:r>
            <a:endParaRPr lang="en-US" sz="3200" dirty="0">
              <a:latin typeface="Courier"/>
              <a:cs typeface="Courier"/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>
                <a:solidFill>
                  <a:srgbClr val="000000"/>
                </a:solidFill>
                <a:latin typeface="Courier"/>
                <a:cs typeface="Courier"/>
              </a:rPr>
              <a:t>Ingredients: chiles, carrots, spices, lime juice, water, vinegar</a:t>
            </a:r>
            <a:endParaRPr lang="en-US" sz="2400" dirty="0">
              <a:solidFill>
                <a:srgbClr val="000000"/>
              </a:solidFill>
              <a:latin typeface="Courier"/>
              <a:cs typeface="Courier"/>
            </a:endParaRPr>
          </a:p>
        </p:txBody>
      </p:sp>
    </p:spTree>
    <p:extLst>
      <p:ext uri="{BB962C8B-B14F-4D97-AF65-F5344CB8AC3E}">
        <p14:creationId xmlns:p14="http://schemas.microsoft.com/office/powerpoint/2010/main" val="42618657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</TotalTime>
  <Words>41</Words>
  <Application>Microsoft Macintosh PowerPoint</Application>
  <PresentationFormat>On-screen Show (4:3)</PresentationFormat>
  <Paragraphs>7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 </vt:lpstr>
      <vt:lpstr>An enhancing hot sauce brought to you by The Guadalupe Knights.</vt:lpstr>
    </vt:vector>
  </TitlesOfParts>
  <Company>Realtor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Gina Odom</dc:creator>
  <cp:lastModifiedBy>Gina Odom</cp:lastModifiedBy>
  <cp:revision>8</cp:revision>
  <dcterms:created xsi:type="dcterms:W3CDTF">2014-11-11T02:48:03Z</dcterms:created>
  <dcterms:modified xsi:type="dcterms:W3CDTF">2014-11-11T04:23:57Z</dcterms:modified>
</cp:coreProperties>
</file>