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144000" type="letter"/>
  <p:notesSz cx="7010400" cy="9296400"/>
  <p:custDataLst>
    <p:tags r:id="rId3"/>
  </p:custDataLst>
  <p:defaultTextStyle>
    <a:defPPr>
      <a:defRPr lang="en-US"/>
    </a:defPPr>
    <a:lvl1pPr marL="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25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1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3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5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1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4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84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48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247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1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7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9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7F257-E12C-4FD5-ABC8-B602E21E64C3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474CC-82C5-4273-B5A0-856672E13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76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5838" y="3294508"/>
            <a:ext cx="5466320" cy="203911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sz="10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Mr. Math</a:t>
            </a:r>
            <a:endParaRPr lang="en-US" sz="10000" b="1" dirty="0">
              <a:ln w="22225">
                <a:solidFill>
                  <a:srgbClr val="002060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0" y="5362575"/>
            <a:ext cx="6858000" cy="20574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4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</a:t>
            </a:r>
            <a:r>
              <a:rPr lang="en-US" sz="8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Binder</a:t>
            </a:r>
            <a:endParaRPr lang="en-US" sz="8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0" y="7343777"/>
            <a:ext cx="6858000" cy="1209674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3600"/>
              </a:spcBef>
            </a:pPr>
            <a:r>
              <a:rPr lang="en-US" sz="5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2015-2016  LEVEL 2</a:t>
            </a:r>
            <a:endParaRPr lang="en-US" sz="10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276350"/>
            <a:ext cx="6858000" cy="771525"/>
          </a:xfrm>
          <a:noFill/>
          <a:ln>
            <a:noFill/>
          </a:ln>
        </p:spPr>
        <p:txBody>
          <a:bodyPr tIns="0" anchor="b" anchorCtr="1">
            <a:noAutofit/>
          </a:bodyPr>
          <a:lstStyle/>
          <a:p>
            <a:pPr>
              <a:lnSpc>
                <a:spcPct val="150000"/>
              </a:lnSpc>
              <a:spcBef>
                <a:spcPts val="3600"/>
              </a:spcBef>
            </a:pP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Infinity and Beyond!</a:t>
            </a:r>
            <a:endParaRPr lang="en-US" sz="8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808" y="9863"/>
            <a:ext cx="3052381" cy="13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</TotalTime>
  <Words>11</Words>
  <Application>Microsoft Office PowerPoint</Application>
  <PresentationFormat>Letter Paper (8.5x11 in)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To Infinity and Beyond!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Infinity And Beyond! 2015-2016  LEVEL 3 Work Binder</dc:title>
  <dc:creator>Arkady</dc:creator>
  <cp:lastModifiedBy>Arkady</cp:lastModifiedBy>
  <cp:revision>13</cp:revision>
  <cp:lastPrinted>2015-09-21T22:46:32Z</cp:lastPrinted>
  <dcterms:created xsi:type="dcterms:W3CDTF">2015-09-10T20:54:17Z</dcterms:created>
  <dcterms:modified xsi:type="dcterms:W3CDTF">2015-09-21T22:46:36Z</dcterms:modified>
</cp:coreProperties>
</file>