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51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02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71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041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1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66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4228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6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93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007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791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701E0-D1C4-40E8-BD9A-DAB067AD6DA6}" type="datetimeFigureOut">
              <a:rPr lang="de-DE" smtClean="0"/>
              <a:t>10.09.2015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9C87B-BBAC-4CD5-AEB8-E31516B7D5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81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75071" y="316453"/>
            <a:ext cx="3657600" cy="3262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Attention</a:t>
            </a: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Several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Drainers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found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image</a:t>
            </a:r>
            <a:r>
              <a:rPr lang="de-CH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low</a:t>
            </a:r>
            <a:r>
              <a:rPr lang="de-CH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Your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could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last </a:t>
            </a:r>
            <a:r>
              <a:rPr lang="de-CH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XY%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longer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World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premiere</a:t>
            </a:r>
            <a:r>
              <a:rPr lang="de-CH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web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technology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100% save!</a:t>
            </a:r>
          </a:p>
          <a:p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No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download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needed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no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access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rights</a:t>
            </a:r>
            <a:endParaRPr lang="de-CH" sz="1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111045" y="2094271"/>
            <a:ext cx="304128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CH" dirty="0" smtClean="0"/>
              <a:t>Start FREE OPTIMIZATION </a:t>
            </a:r>
            <a:r>
              <a:rPr lang="de-CH" dirty="0" err="1" smtClean="0"/>
              <a:t>now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875071" y="70232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page1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204155" y="316453"/>
            <a:ext cx="3657600" cy="3785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Scanning 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sz="1400" b="1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progress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b="1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animation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Analyzing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in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progress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System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[1st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progress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animation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OK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icon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Memory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Accounts</a:t>
            </a: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Processes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Localization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Bluetooth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Apps</a:t>
            </a: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Scan DONE </a:t>
            </a:r>
            <a:r>
              <a:rPr lang="de-C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image</a:t>
            </a:r>
            <a:r>
              <a:rPr lang="de-C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OK]</a:t>
            </a:r>
            <a:endParaRPr lang="de-CH" dirty="0">
              <a:solidFill>
                <a:schemeClr val="tx1">
                  <a:lumMod val="50000"/>
                  <a:lumOff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341806" y="3578885"/>
            <a:ext cx="147175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CH" dirty="0" smtClean="0"/>
              <a:t>Show </a:t>
            </a:r>
            <a:r>
              <a:rPr lang="de-CH" dirty="0" err="1" smtClean="0"/>
              <a:t>Results</a:t>
            </a:r>
            <a:r>
              <a:rPr lang="de-CH" dirty="0" smtClean="0"/>
              <a:t> 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6201066" y="70232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page2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99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75071" y="316453"/>
            <a:ext cx="3657600" cy="433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Overall </a:t>
            </a:r>
            <a:r>
              <a:rPr lang="de-CH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endParaRPr lang="de-CH" sz="24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3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26% 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image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Increase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life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time: 3h50min</a:t>
            </a:r>
          </a:p>
          <a:p>
            <a:r>
              <a:rPr lang="de-CH" dirty="0">
                <a:latin typeface="Segoe UI Light" panose="020B0502040204020203" pitchFamily="34" charset="0"/>
                <a:cs typeface="Segoe UI Light" panose="020B0502040204020203" pitchFamily="34" charset="0"/>
              </a:rPr>
              <a:t>System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solidFill>
                <a:schemeClr val="bg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Memory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bar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Accounts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Processes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0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Localization</a:t>
            </a:r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Bluetooth </a:t>
            </a:r>
            <a:r>
              <a:rPr lang="de-CH" sz="105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Apps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endParaRPr lang="de-CH" sz="10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75071" y="70232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page3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204155" y="316453"/>
            <a:ext cx="3657600" cy="3247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Special OFFER</a:t>
            </a:r>
          </a:p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Limited time </a:t>
            </a:r>
            <a:r>
              <a:rPr lang="de-CH" sz="1000" b="1" dirty="0" smtClean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sz="1000" b="1" dirty="0" err="1" smtClean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attention</a:t>
            </a:r>
            <a:r>
              <a:rPr lang="de-CH" sz="1000" b="1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b="1" dirty="0" err="1" smtClean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icon</a:t>
            </a:r>
            <a:r>
              <a:rPr lang="de-CH" sz="1000" b="1" dirty="0" smtClean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Increase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life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time: 3h50min</a:t>
            </a:r>
          </a:p>
          <a:p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Automatic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weekly</a:t>
            </a:r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endParaRPr lang="de-CH" b="1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1st WEEK 100% Free</a:t>
            </a:r>
          </a:p>
          <a:p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Subscribe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WEB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optimizer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(1.99 GBP a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week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World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premiere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web </a:t>
            </a:r>
            <a:r>
              <a:rPr lang="de-CH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technology</a:t>
            </a:r>
            <a:r>
              <a:rPr lang="de-CH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100% save!</a:t>
            </a:r>
          </a:p>
          <a:p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No</a:t>
            </a:r>
            <a:r>
              <a:rPr lang="de-CH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download</a:t>
            </a:r>
            <a:r>
              <a:rPr lang="de-CH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needed</a:t>
            </a:r>
            <a:r>
              <a:rPr lang="de-CH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no</a:t>
            </a:r>
            <a:r>
              <a:rPr lang="de-CH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access</a:t>
            </a:r>
            <a:r>
              <a:rPr lang="de-CH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1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rights</a:t>
            </a:r>
            <a:endParaRPr lang="de-CH" sz="11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201066" y="70232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page4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590" y="2779913"/>
            <a:ext cx="3368381" cy="15671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966920" y="3734055"/>
            <a:ext cx="3041282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CH" dirty="0" smtClean="0"/>
              <a:t>Start FREE OPTIMIZATION </a:t>
            </a:r>
            <a:r>
              <a:rPr lang="de-CH" dirty="0" err="1" smtClean="0"/>
              <a:t>now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57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875071" y="562259"/>
            <a:ext cx="3657600" cy="53860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in Progress 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sz="1400" b="1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progress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b="1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animation</a:t>
            </a:r>
            <a:r>
              <a:rPr lang="de-CH" sz="1400" b="1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System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[1st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progress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animation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OK </a:t>
            </a:r>
            <a:r>
              <a:rPr lang="de-CH" sz="1000" dirty="0" err="1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icon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Memory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Accounts</a:t>
            </a: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Processes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Localization</a:t>
            </a:r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Bluetooth</a:t>
            </a: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Apps</a:t>
            </a: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Optimiztion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DONE </a:t>
            </a:r>
            <a:r>
              <a:rPr lang="de-C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image</a:t>
            </a:r>
            <a:r>
              <a:rPr lang="de-C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OK]</a:t>
            </a:r>
            <a:endParaRPr lang="de-CH" dirty="0" smtClean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will last X%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longer</a:t>
            </a:r>
            <a:endParaRPr lang="de-CH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Additional </a:t>
            </a:r>
            <a:r>
              <a:rPr lang="de-CH" dirty="0" err="1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r>
              <a:rPr lang="de-CH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possibilites</a:t>
            </a:r>
            <a:r>
              <a:rPr lang="de-CH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found</a:t>
            </a:r>
            <a:endParaRPr lang="de-CH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You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can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optimize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another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X%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  <a:endParaRPr lang="de-CH" sz="12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AutoNum type="alphaLcParenR"/>
            </a:pP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Deactivating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GPS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when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not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needed</a:t>
            </a:r>
            <a:endParaRPr lang="de-CH" sz="12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AutoNum type="alphaLcParenR"/>
            </a:pP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Deactivate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of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accounts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or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switch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manual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de-CH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Please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do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it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manually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our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service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has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no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access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this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functions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due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de-CH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restrictions</a:t>
            </a:r>
            <a:endParaRPr lang="de-CH" sz="12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871982" y="316038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page5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90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75071" y="316453"/>
            <a:ext cx="3657600" cy="550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Overall </a:t>
            </a:r>
            <a:r>
              <a:rPr lang="de-CH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endParaRPr lang="de-CH" sz="24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3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26% 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image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200" dirty="0" err="1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2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Increase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life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time: 3h50min</a:t>
            </a:r>
          </a:p>
          <a:p>
            <a:r>
              <a:rPr lang="de-CH" dirty="0">
                <a:latin typeface="Segoe UI Light" panose="020B0502040204020203" pitchFamily="34" charset="0"/>
                <a:cs typeface="Segoe UI Light" panose="020B0502040204020203" pitchFamily="34" charset="0"/>
              </a:rPr>
              <a:t>System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solidFill>
                <a:schemeClr val="bg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Memory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bar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Accounts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Sync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Processes</a:t>
            </a:r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0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Localization</a:t>
            </a:r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Bluetooth </a:t>
            </a:r>
            <a:r>
              <a:rPr lang="de-CH" sz="105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]</a:t>
            </a:r>
            <a:endParaRPr lang="de-CH" sz="105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Apps </a:t>
            </a:r>
            <a:r>
              <a:rPr lang="de-CH" sz="1000" dirty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[%bar </a:t>
            </a:r>
            <a:r>
              <a:rPr lang="de-CH" sz="1000" dirty="0" smtClean="0">
                <a:solidFill>
                  <a:schemeClr val="bg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</a:t>
            </a:r>
          </a:p>
          <a:p>
            <a:endParaRPr lang="de-CH" sz="10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600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ncrease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6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life</a:t>
            </a:r>
            <a:r>
              <a:rPr lang="de-CH" sz="16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time: 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3h50min</a:t>
            </a:r>
          </a:p>
          <a:p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Automatic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weekly</a:t>
            </a:r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600" b="1" dirty="0" err="1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optimization</a:t>
            </a:r>
            <a:endParaRPr lang="de-CH" sz="1600" b="1" dirty="0" smtClean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CH" sz="16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1st WEEK 100% Free</a:t>
            </a:r>
          </a:p>
          <a:p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Subscribe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WEB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battery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optimizer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(1.99 GBP a </a:t>
            </a:r>
            <a:r>
              <a:rPr lang="de-CH" sz="14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week</a:t>
            </a:r>
            <a:r>
              <a:rPr lang="de-CH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de-CH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CH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75071" y="70232"/>
            <a:ext cx="1612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Page3 – V2</a:t>
            </a:r>
            <a:endParaRPr lang="de-DE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80" y="5288291"/>
            <a:ext cx="3368381" cy="15671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1327355" y="3763551"/>
            <a:ext cx="254076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CH" dirty="0" smtClean="0"/>
              <a:t>FREE OPTIMIZATION </a:t>
            </a:r>
            <a:r>
              <a:rPr lang="de-CH" dirty="0" err="1" smtClean="0"/>
              <a:t>now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7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</Words>
  <Application>Microsoft Office PowerPoint</Application>
  <PresentationFormat>Breitbild</PresentationFormat>
  <Paragraphs>86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Segoe UI Light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Luca Tognola</dc:creator>
  <cp:lastModifiedBy>Luca Tognola</cp:lastModifiedBy>
  <cp:revision>12</cp:revision>
  <dcterms:created xsi:type="dcterms:W3CDTF">2015-08-31T11:26:24Z</dcterms:created>
  <dcterms:modified xsi:type="dcterms:W3CDTF">2015-09-10T13:48:57Z</dcterms:modified>
</cp:coreProperties>
</file>