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88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9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0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3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0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8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27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7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8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7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CA106-55A1-4DB1-BBE1-2EAC0A9F06CA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F40C8-3B07-452B-BC06-4A3C34DB0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9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008" y="1555792"/>
            <a:ext cx="2362200" cy="1571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04596" y="293592"/>
            <a:ext cx="338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INSPIRATION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795" y="2737536"/>
            <a:ext cx="2714625" cy="1943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116" y="4928735"/>
            <a:ext cx="2135981" cy="13573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727" y="1407353"/>
            <a:ext cx="2135981" cy="137874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15820" y="961053"/>
            <a:ext cx="11168743" cy="93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483" y="5009221"/>
            <a:ext cx="2181225" cy="11963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8862" y="3163047"/>
            <a:ext cx="2251710" cy="13315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409" y="3304969"/>
            <a:ext cx="1905000" cy="104775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500188" y="2584580"/>
            <a:ext cx="2677885" cy="2752530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2418" y="4478202"/>
            <a:ext cx="713423" cy="90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89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Philip Morris International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Spencer, Neil</dc:creator>
  <cp:lastModifiedBy>Spencer, Neil</cp:lastModifiedBy>
  <cp:revision>2</cp:revision>
  <dcterms:created xsi:type="dcterms:W3CDTF">2015-09-10T06:49:32Z</dcterms:created>
  <dcterms:modified xsi:type="dcterms:W3CDTF">2015-09-10T06:56:08Z</dcterms:modified>
</cp:coreProperties>
</file>