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100" y="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C8E7B-5040-4EB2-9A1E-77BAEA437F05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BFA49-CC90-4153-A315-522A1671A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2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BFA49-CC90-4153-A315-522A1671A3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60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2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1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2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4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8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2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8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8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14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8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55AF7-316B-4C1E-98B3-DF88B3031DBA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6872E-7765-442F-BEB9-73CBA38BD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0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openxmlformats.org/officeDocument/2006/relationships/image" Target="../media/image3.jpe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0"/>
          <p:cNvSpPr txBox="1"/>
          <p:nvPr/>
        </p:nvSpPr>
        <p:spPr>
          <a:xfrm>
            <a:off x="953336" y="107277"/>
            <a:ext cx="3395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Cell Biologics</a:t>
            </a:r>
            <a:endParaRPr lang="en-US" sz="3200" b="1" dirty="0">
              <a:solidFill>
                <a:srgbClr val="A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2" descr="C:\Users\gao\Desktop\images for meeting display\LOGO NEW3 (2)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1" y="84538"/>
            <a:ext cx="897313" cy="71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16030" y="168594"/>
            <a:ext cx="25922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CELLS</a:t>
            </a:r>
          </a:p>
          <a:p>
            <a:pPr algn="ctr"/>
            <a:r>
              <a:rPr lang="en-US" sz="1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 and Animal Cells</a:t>
            </a:r>
            <a:endParaRPr lang="en-US" sz="1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Picture 2" descr="C:\Users\gao\Desktop\images for meeting display\049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132" y="2429572"/>
            <a:ext cx="1012371" cy="972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gao\Desktop\2013CellBiologics\2012AACR\images no word\1.hEC.anti-VE-cadher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1" y="1431170"/>
            <a:ext cx="1029793" cy="9868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C:\Documents and Settings\xgao\Desktop\Ms.Images13\images13\HLMVEC-MT.jpg"/>
          <p:cNvPicPr>
            <a:picLocks noChangeAspect="1" noChangeArrowheads="1"/>
          </p:cNvPicPr>
          <p:nvPr/>
        </p:nvPicPr>
        <p:blipFill rotWithShape="1">
          <a:blip r:embed="rId6" cstate="print"/>
          <a:srcRect l="7957" r="29186"/>
          <a:stretch/>
        </p:blipFill>
        <p:spPr bwMode="auto">
          <a:xfrm>
            <a:off x="190021" y="2454223"/>
            <a:ext cx="1026407" cy="956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TextBox 34"/>
          <p:cNvSpPr txBox="1"/>
          <p:nvPr/>
        </p:nvSpPr>
        <p:spPr>
          <a:xfrm>
            <a:off x="71803" y="856704"/>
            <a:ext cx="6880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Endothelial Cells, Epithelial Cells, Tumor Cells, Stem Cells, Bone Marrow Cells</a:t>
            </a:r>
          </a:p>
          <a:p>
            <a:r>
              <a:rPr lang="en-US" sz="11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Cell Culture Media,  Custom Cell Isolation</a:t>
            </a:r>
          </a:p>
        </p:txBody>
      </p:sp>
      <p:pic>
        <p:nvPicPr>
          <p:cNvPr id="37" name="Picture 4" descr="C:\Shared Folder with JC\AACR2012Images\Ctalog2012Images\18.icam-1+ actin 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69287" y="1421275"/>
            <a:ext cx="1026407" cy="956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69"/>
          <p:cNvSpPr txBox="1"/>
          <p:nvPr/>
        </p:nvSpPr>
        <p:spPr>
          <a:xfrm>
            <a:off x="1097966" y="564477"/>
            <a:ext cx="24545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Best Cells For Scientists</a:t>
            </a:r>
            <a:endParaRPr lang="en-US" sz="8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11" t="14849" r="17720" b="12489"/>
          <a:stretch/>
        </p:blipFill>
        <p:spPr bwMode="auto">
          <a:xfrm>
            <a:off x="2686740" y="6173306"/>
            <a:ext cx="3982453" cy="239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6201" y="6096000"/>
            <a:ext cx="198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Endothelial Cells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Epithelial Cells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Tumor Cells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Stem Cells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Bone Marrow Cells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Cell Culture Media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Custom Cell Isolation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55160" y="8669586"/>
            <a:ext cx="4248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www.cellbiologics.com   info@cellbiologics.com   Phone: (312) 226-8198</a:t>
            </a:r>
          </a:p>
          <a:p>
            <a:pPr algn="ctr"/>
            <a:r>
              <a:rPr lang="en-US" sz="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2201 West Campbell Park Drive, Chicago, IL 60612 </a:t>
            </a:r>
            <a:r>
              <a:rPr lang="en-US" sz="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  <a:endParaRPr lang="en-US" sz="8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" descr="C:\Users\gao\Desktop\images for meeting display\049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591" y="7479184"/>
            <a:ext cx="773194" cy="676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gao\Desktop\2013CellBiologics\2012AACR\images no word\1.hEC.anti-VE-cadherin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80" y="6082758"/>
            <a:ext cx="795149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C:\Documents and Settings\xgao\Desktop\Ms.Images13\images13\HLMVEC-MT.jpg"/>
          <p:cNvPicPr>
            <a:picLocks noChangeAspect="1" noChangeArrowheads="1"/>
          </p:cNvPicPr>
          <p:nvPr/>
        </p:nvPicPr>
        <p:blipFill rotWithShape="1">
          <a:blip r:embed="rId6" cstate="print"/>
          <a:srcRect l="7957" r="29186"/>
          <a:stretch/>
        </p:blipFill>
        <p:spPr bwMode="auto">
          <a:xfrm>
            <a:off x="1869636" y="6780262"/>
            <a:ext cx="773193" cy="761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" name="TextBox 70"/>
          <p:cNvSpPr txBox="1"/>
          <p:nvPr/>
        </p:nvSpPr>
        <p:spPr>
          <a:xfrm>
            <a:off x="908550" y="5023085"/>
            <a:ext cx="3395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Cell Biologics</a:t>
            </a:r>
            <a:endParaRPr lang="en-US" sz="3200" b="1" dirty="0">
              <a:solidFill>
                <a:srgbClr val="A4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6" name="Picture 2" descr="C:\Users\gao\Desktop\images for meeting display\LOGO NEW3 (2)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9" y="5025265"/>
            <a:ext cx="897313" cy="71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4265712" y="5123800"/>
            <a:ext cx="25922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CELLS</a:t>
            </a:r>
          </a:p>
          <a:p>
            <a:pPr algn="ctr"/>
            <a:r>
              <a:rPr lang="en-US" sz="1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 and Animal Cells</a:t>
            </a:r>
            <a:endParaRPr lang="en-US" sz="1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86801" y="5661409"/>
            <a:ext cx="513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Endothelial Cells, Epithelial Cells, Tumor Cells, Stem Cells, Bone Marrow Cells</a:t>
            </a:r>
          </a:p>
          <a:p>
            <a:pPr algn="ctr"/>
            <a:r>
              <a:rPr lang="en-US" sz="105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Cell Culture Media,  Custom Cell Isolation</a:t>
            </a:r>
          </a:p>
        </p:txBody>
      </p:sp>
      <p:sp>
        <p:nvSpPr>
          <p:cNvPr id="49" name="TextBox 69"/>
          <p:cNvSpPr txBox="1"/>
          <p:nvPr/>
        </p:nvSpPr>
        <p:spPr>
          <a:xfrm>
            <a:off x="1041867" y="5457038"/>
            <a:ext cx="24545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Best Cells For Scientists</a:t>
            </a:r>
            <a:endParaRPr lang="en-US" sz="8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5645" y="8183334"/>
            <a:ext cx="27952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Genetically Modified </a:t>
            </a:r>
            <a:r>
              <a:rPr lang="en-U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Wild-Type</a:t>
            </a:r>
          </a:p>
          <a:p>
            <a:pPr algn="ctr">
              <a:lnSpc>
                <a:spcPct val="150000"/>
              </a:lnSpc>
            </a:pP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Mouse,  Rat,  Rabbit,  Canine,  Porcine Cells </a:t>
            </a:r>
          </a:p>
          <a:p>
            <a:pPr algn="ctr">
              <a:lnSpc>
                <a:spcPct val="150000"/>
              </a:lnSpc>
            </a:pP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Monkey,  Human Cells  and More</a:t>
            </a:r>
            <a:endParaRPr lang="en-US" sz="900" dirty="0" smtClean="0">
              <a:solidFill>
                <a:srgbClr val="1448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04004" y="8821579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9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366177" y="3866416"/>
            <a:ext cx="44140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www.cellbiologics.com   info@cellbiologics.com   Phone: (312) 226-8198</a:t>
            </a:r>
          </a:p>
          <a:p>
            <a:pPr algn="ctr"/>
            <a:r>
              <a:rPr lang="en-US" sz="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2201 West Campbell Park Drive, Chicago, IL 60612 </a:t>
            </a:r>
            <a:r>
              <a:rPr lang="en-US" sz="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  <a:endParaRPr lang="en-US" sz="8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-100483" y="3505277"/>
            <a:ext cx="27952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Genetically Modified </a:t>
            </a:r>
            <a:r>
              <a:rPr lang="en-U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Wild-Type</a:t>
            </a:r>
          </a:p>
          <a:p>
            <a:pPr algn="ctr">
              <a:lnSpc>
                <a:spcPct val="150000"/>
              </a:lnSpc>
            </a:pP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Mouse,  Rat,  Rabbit,  Canine,  Porcine Cells </a:t>
            </a:r>
          </a:p>
          <a:p>
            <a:pPr algn="ctr">
              <a:lnSpc>
                <a:spcPct val="150000"/>
              </a:lnSpc>
            </a:pP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Monkey,  Human Cells  and More</a:t>
            </a:r>
            <a:endParaRPr lang="en-US" sz="900" dirty="0" smtClean="0">
              <a:solidFill>
                <a:srgbClr val="1448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11" t="14849" r="17720" b="12489"/>
          <a:stretch/>
        </p:blipFill>
        <p:spPr bwMode="auto">
          <a:xfrm>
            <a:off x="2555160" y="1371443"/>
            <a:ext cx="3982453" cy="239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00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168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Unicode MS</vt:lpstr>
      <vt:lpstr>Arial</vt:lpstr>
      <vt:lpstr>Calibri</vt:lpstr>
      <vt:lpstr>Tahoma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gao</dc:creator>
  <cp:lastModifiedBy>Jeanne Chang</cp:lastModifiedBy>
  <cp:revision>30</cp:revision>
  <cp:lastPrinted>2015-09-02T17:50:42Z</cp:lastPrinted>
  <dcterms:created xsi:type="dcterms:W3CDTF">2015-09-02T15:55:36Z</dcterms:created>
  <dcterms:modified xsi:type="dcterms:W3CDTF">2015-09-06T14:54:47Z</dcterms:modified>
</cp:coreProperties>
</file>