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</p:sldIdLst>
  <p:sldSz cx="7772400" cy="100584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AD58"/>
    <a:srgbClr val="00D758"/>
    <a:srgbClr val="CC3314"/>
    <a:srgbClr val="0000FF"/>
    <a:srgbClr val="3D5A99"/>
    <a:srgbClr val="FF7B40"/>
    <a:srgbClr val="5EBFDA"/>
    <a:srgbClr val="597E3E"/>
    <a:srgbClr val="79AC54"/>
    <a:srgbClr val="020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2268" y="31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A8BE8-AEDD-4E1B-8885-76D4BC030BD3}" type="datetimeFigureOut">
              <a:rPr lang="en-US" smtClean="0"/>
              <a:pPr/>
              <a:t>9/4/2015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D695-2801-43B7-ACA3-6501D09134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24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A8BE8-AEDD-4E1B-8885-76D4BC030BD3}" type="datetimeFigureOut">
              <a:rPr lang="en-US" smtClean="0"/>
              <a:pPr/>
              <a:t>9/4/2015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D695-2801-43B7-ACA3-6501D09134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536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A8BE8-AEDD-4E1B-8885-76D4BC030BD3}" type="datetimeFigureOut">
              <a:rPr lang="en-US" smtClean="0"/>
              <a:pPr/>
              <a:t>9/4/2015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D695-2801-43B7-ACA3-6501D09134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562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A8BE8-AEDD-4E1B-8885-76D4BC030BD3}" type="datetimeFigureOut">
              <a:rPr lang="en-US" smtClean="0"/>
              <a:pPr/>
              <a:t>9/4/2015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D695-2801-43B7-ACA3-6501D09134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70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A8BE8-AEDD-4E1B-8885-76D4BC030BD3}" type="datetimeFigureOut">
              <a:rPr lang="en-US" smtClean="0"/>
              <a:pPr/>
              <a:t>9/4/2015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D695-2801-43B7-ACA3-6501D09134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3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A8BE8-AEDD-4E1B-8885-76D4BC030BD3}" type="datetimeFigureOut">
              <a:rPr lang="en-US" smtClean="0"/>
              <a:pPr/>
              <a:t>9/4/2015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D695-2801-43B7-ACA3-6501D09134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17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A8BE8-AEDD-4E1B-8885-76D4BC030BD3}" type="datetimeFigureOut">
              <a:rPr lang="en-US" smtClean="0"/>
              <a:pPr/>
              <a:t>9/4/2015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D695-2801-43B7-ACA3-6501D09134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57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A8BE8-AEDD-4E1B-8885-76D4BC030BD3}" type="datetimeFigureOut">
              <a:rPr lang="en-US" smtClean="0"/>
              <a:pPr/>
              <a:t>9/4/2015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D695-2801-43B7-ACA3-6501D09134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48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A8BE8-AEDD-4E1B-8885-76D4BC030BD3}" type="datetimeFigureOut">
              <a:rPr lang="en-US" smtClean="0"/>
              <a:pPr/>
              <a:t>9/4/2015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D695-2801-43B7-ACA3-6501D09134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392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A8BE8-AEDD-4E1B-8885-76D4BC030BD3}" type="datetimeFigureOut">
              <a:rPr lang="en-US" smtClean="0"/>
              <a:pPr/>
              <a:t>9/4/2015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D695-2801-43B7-ACA3-6501D09134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447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A8BE8-AEDD-4E1B-8885-76D4BC030BD3}" type="datetimeFigureOut">
              <a:rPr lang="en-US" smtClean="0"/>
              <a:pPr/>
              <a:t>9/4/2015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ED695-2801-43B7-ACA3-6501D09134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66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A8BE8-AEDD-4E1B-8885-76D4BC030BD3}" type="datetimeFigureOut">
              <a:rPr lang="en-US" smtClean="0"/>
              <a:pPr/>
              <a:t>9/4/2015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ED695-2801-43B7-ACA3-6501D09134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7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100720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0" y="2057127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Adobe Heiti Std R" pitchFamily="34" charset="-128"/>
                <a:ea typeface="Adobe Heiti Std R" pitchFamily="34" charset="-128"/>
              </a:rPr>
              <a:t>H</a:t>
            </a:r>
            <a:r>
              <a:rPr lang="en-US" sz="4000" b="1" dirty="0" smtClean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Adobe Heiti Std R" pitchFamily="34" charset="-128"/>
                <a:ea typeface="Adobe Heiti Std R" pitchFamily="34" charset="-128"/>
              </a:rPr>
              <a:t>ACKING</a:t>
            </a:r>
            <a:r>
              <a:rPr lang="en-US" sz="3400" b="1" dirty="0" smtClean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Adobe Heiti Std R" pitchFamily="34" charset="-128"/>
                <a:ea typeface="Adobe Heiti Std R" pitchFamily="34" charset="-128"/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Adobe Heiti Std R" pitchFamily="34" charset="-128"/>
                <a:ea typeface="Adobe Heiti Std R" pitchFamily="34" charset="-128"/>
              </a:rPr>
              <a:t>W</a:t>
            </a:r>
            <a:r>
              <a:rPr lang="en-US" sz="4000" b="1" dirty="0" smtClean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Adobe Heiti Std R" pitchFamily="34" charset="-128"/>
                <a:ea typeface="Adobe Heiti Std R" pitchFamily="34" charset="-128"/>
              </a:rPr>
              <a:t>ALL</a:t>
            </a:r>
            <a:r>
              <a:rPr lang="en-US" sz="3400" b="1" dirty="0" smtClean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Adobe Heiti Std R" pitchFamily="34" charset="-128"/>
                <a:ea typeface="Adobe Heiti Std R" pitchFamily="34" charset="-128"/>
              </a:rPr>
              <a:t> </a:t>
            </a:r>
            <a:r>
              <a:rPr lang="en-US" sz="4000" b="1" baseline="32000" dirty="0">
                <a:solidFill>
                  <a:schemeClr val="bg1"/>
                </a:solidFill>
                <a:latin typeface="Adobe Heiti Std R" pitchFamily="34" charset="-128"/>
                <a:ea typeface="Adobe Heiti Std R" pitchFamily="34" charset="-128"/>
              </a:rPr>
              <a:t>ST</a:t>
            </a:r>
            <a:endParaRPr lang="en-US" sz="4000" b="1" baseline="32000" dirty="0">
              <a:solidFill>
                <a:schemeClr val="bg1"/>
              </a:solidFill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40943"/>
            <a:ext cx="7772400" cy="10055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rgbClr val="7BAD58"/>
                </a:solidFill>
              </a:rPr>
              <a:t>010010101010</a:t>
            </a:r>
            <a:r>
              <a:rPr lang="en-US" sz="1000" b="1" dirty="0" smtClean="0">
                <a:solidFill>
                  <a:schemeClr val="bg1"/>
                </a:solidFill>
              </a:rPr>
              <a:t>INCOME</a:t>
            </a:r>
            <a:r>
              <a:rPr lang="en-US" sz="1000" dirty="0" smtClean="0">
                <a:solidFill>
                  <a:srgbClr val="7BAD58"/>
                </a:solidFill>
              </a:rPr>
              <a:t>010101010101010101011100011100000110101101010010101010010101101001010010010100110010110101010101010111101010101110101001000010010010010001010101010101</a:t>
            </a:r>
            <a:r>
              <a:rPr lang="en-US" sz="1000" b="1" dirty="0" smtClean="0">
                <a:solidFill>
                  <a:schemeClr val="bg1"/>
                </a:solidFill>
              </a:rPr>
              <a:t>COSTS</a:t>
            </a:r>
            <a:r>
              <a:rPr lang="en-US" sz="1000" dirty="0" smtClean="0">
                <a:solidFill>
                  <a:srgbClr val="7BAD58"/>
                </a:solidFill>
              </a:rPr>
              <a:t>01110101010111010010010010010001010</a:t>
            </a:r>
            <a:r>
              <a:rPr lang="en-US" sz="1000" b="1" dirty="0" smtClean="0">
                <a:solidFill>
                  <a:schemeClr val="bg1"/>
                </a:solidFill>
              </a:rPr>
              <a:t>CUSTOMERS</a:t>
            </a:r>
            <a:r>
              <a:rPr lang="en-US" sz="1000" dirty="0" smtClean="0">
                <a:solidFill>
                  <a:srgbClr val="7BAD58"/>
                </a:solidFill>
              </a:rPr>
              <a:t>1010101010111010101011101010010000100100100100010101010101010111010101011101010010000100100100100010101010101010111010101011101010010000101</a:t>
            </a:r>
            <a:r>
              <a:rPr lang="en-US" sz="1000" b="1" dirty="0" smtClean="0">
                <a:solidFill>
                  <a:schemeClr val="bg1"/>
                </a:solidFill>
              </a:rPr>
              <a:t>STORES</a:t>
            </a:r>
            <a:r>
              <a:rPr lang="en-US" sz="1000" dirty="0" smtClean="0">
                <a:solidFill>
                  <a:srgbClr val="7BAD58"/>
                </a:solidFill>
              </a:rPr>
              <a:t>0111111</a:t>
            </a:r>
            <a:r>
              <a:rPr lang="en-US" sz="1000" dirty="0">
                <a:solidFill>
                  <a:srgbClr val="7BAD58"/>
                </a:solidFill>
              </a:rPr>
              <a:t>010010010001010101110010</a:t>
            </a:r>
            <a:r>
              <a:rPr lang="en-US" sz="1000" dirty="0" smtClean="0">
                <a:solidFill>
                  <a:srgbClr val="7BAD58"/>
                </a:solidFill>
              </a:rPr>
              <a:t>00010111001010010110001011001101101010101110101101010010000100100100100010101010101010111010101011101010010000100100100100010101010101010111010</a:t>
            </a:r>
            <a:r>
              <a:rPr lang="en-US" sz="1000" b="1" dirty="0" smtClean="0">
                <a:solidFill>
                  <a:schemeClr val="bg1"/>
                </a:solidFill>
              </a:rPr>
              <a:t>PROFITS</a:t>
            </a:r>
            <a:r>
              <a:rPr lang="en-US" sz="1000" dirty="0" smtClean="0">
                <a:solidFill>
                  <a:srgbClr val="7BAD58"/>
                </a:solidFill>
              </a:rPr>
              <a:t>101011101010010000100100100100010101010101010111010101011101010010000100100100100010101010101010111010101011101010010000100100100100011010101110101001</a:t>
            </a:r>
            <a:r>
              <a:rPr lang="en-US" sz="1000" b="1" dirty="0" smtClean="0">
                <a:solidFill>
                  <a:schemeClr val="bg1"/>
                </a:solidFill>
              </a:rPr>
              <a:t>PURCHASES</a:t>
            </a:r>
            <a:r>
              <a:rPr lang="en-US" sz="1000" dirty="0" smtClean="0">
                <a:solidFill>
                  <a:srgbClr val="7BAD58"/>
                </a:solidFill>
              </a:rPr>
              <a:t>000010010010010001010101010101011101010101110101001000010010010010001010101010101011101010101110101100001001001001000101010101010101110101010111010100100001001001001000101010101010101110101</a:t>
            </a:r>
            <a:r>
              <a:rPr lang="en-US" sz="1000" b="1" dirty="0" smtClean="0">
                <a:solidFill>
                  <a:schemeClr val="bg1"/>
                </a:solidFill>
              </a:rPr>
              <a:t>REVENUE</a:t>
            </a:r>
            <a:r>
              <a:rPr lang="en-US" sz="1000" dirty="0" smtClean="0">
                <a:solidFill>
                  <a:srgbClr val="7BAD58"/>
                </a:solidFill>
              </a:rPr>
              <a:t>01011101010010000100100</a:t>
            </a:r>
            <a:r>
              <a:rPr lang="en-US" sz="1000" b="1" dirty="0" smtClean="0">
                <a:solidFill>
                  <a:schemeClr val="bg1"/>
                </a:solidFill>
              </a:rPr>
              <a:t>SALES</a:t>
            </a:r>
            <a:r>
              <a:rPr lang="en-US" sz="1000" dirty="0" smtClean="0">
                <a:solidFill>
                  <a:srgbClr val="7BAD58"/>
                </a:solidFill>
              </a:rPr>
              <a:t>100100100100010101010101101011110010010</a:t>
            </a:r>
            <a:r>
              <a:rPr lang="en-US" sz="1000" b="1" dirty="0" smtClean="0">
                <a:solidFill>
                  <a:schemeClr val="bg1"/>
                </a:solidFill>
              </a:rPr>
              <a:t>UNITS</a:t>
            </a:r>
            <a:r>
              <a:rPr lang="en-US" sz="1000" dirty="0" smtClean="0">
                <a:solidFill>
                  <a:srgbClr val="7BAD58"/>
                </a:solidFill>
              </a:rPr>
              <a:t>0001001001001000101010101010010101010111010101011101010010011101010101001000101010010011001001100</a:t>
            </a:r>
          </a:p>
          <a:p>
            <a:pPr algn="ctr"/>
            <a:endParaRPr lang="en-US" sz="1000" dirty="0">
              <a:solidFill>
                <a:srgbClr val="7BAD5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781528"/>
            <a:ext cx="777240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 cap="small" dirty="0" smtClean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Adobe Heiti Std R" pitchFamily="34" charset="-128"/>
                <a:ea typeface="Adobe Heiti Std R" pitchFamily="34" charset="-128"/>
              </a:rPr>
              <a:t>A Guide For Traders And Hedge Fund Analysts</a:t>
            </a:r>
          </a:p>
          <a:p>
            <a:pPr algn="ctr"/>
            <a:endParaRPr lang="en-US" sz="800" b="1" i="1" dirty="0" smtClean="0">
              <a:solidFill>
                <a:schemeClr val="bg1"/>
              </a:solidFill>
              <a:effectLst>
                <a:glow>
                  <a:schemeClr val="bg1"/>
                </a:glow>
              </a:effectLst>
              <a:latin typeface="Adobe Heiti Std R" pitchFamily="34" charset="-128"/>
              <a:ea typeface="Adobe Heiti Std R" pitchFamily="34" charset="-128"/>
            </a:endParaRPr>
          </a:p>
          <a:p>
            <a:pPr algn="ctr"/>
            <a:r>
              <a:rPr lang="en-US" sz="1400" b="1" i="1" dirty="0" smtClean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Adobe Heiti Std R" pitchFamily="34" charset="-128"/>
                <a:ea typeface="Adobe Heiti Std R" pitchFamily="34" charset="-128"/>
              </a:rPr>
              <a:t>Using Programming Code To Track Companies Financial Results In Real Time </a:t>
            </a:r>
            <a:endParaRPr lang="en-US" sz="1400" b="1" i="1" dirty="0">
              <a:solidFill>
                <a:schemeClr val="bg1"/>
              </a:solidFill>
              <a:effectLst>
                <a:glow>
                  <a:schemeClr val="bg1"/>
                </a:glow>
              </a:effectLst>
              <a:latin typeface="Adobe Heiti Std R" pitchFamily="34" charset="-128"/>
              <a:ea typeface="Adobe Heiti Std R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215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9338</TotalTime>
  <Words>23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Adobe Heiti Std R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</dc:creator>
  <cp:lastModifiedBy>Kris Barney</cp:lastModifiedBy>
  <cp:revision>145</cp:revision>
  <cp:lastPrinted>2014-05-20T01:40:30Z</cp:lastPrinted>
  <dcterms:created xsi:type="dcterms:W3CDTF">2014-05-16T22:09:23Z</dcterms:created>
  <dcterms:modified xsi:type="dcterms:W3CDTF">2015-09-05T18:10:35Z</dcterms:modified>
</cp:coreProperties>
</file>