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6AFC3F6-AFD7-6244-849F-34AF40CD244F}">
          <p14:sldIdLst>
            <p14:sldId id="256"/>
            <p14:sldId id="26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888" autoAdjust="0"/>
  </p:normalViewPr>
  <p:slideViewPr>
    <p:cSldViewPr snapToGrid="0" snapToObjects="1">
      <p:cViewPr>
        <p:scale>
          <a:sx n="99" d="100"/>
          <a:sy n="99" d="100"/>
        </p:scale>
        <p:origin x="-90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01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6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25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37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82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2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39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82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0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44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7386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0066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1640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1927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9171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0456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1859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85758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9639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5975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002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B87A3-6746-184D-9A53-E17C9A33B781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19787" y="6356350"/>
            <a:ext cx="3694804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ThreeCheck, Inc. – Confidential &amp; Proprietary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D2174-8898-3E4C-A91E-CA9DC249507B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60810" y="0"/>
            <a:ext cx="1998649" cy="752700"/>
            <a:chOff x="1373205" y="3035282"/>
            <a:chExt cx="1998649" cy="752700"/>
          </a:xfrm>
        </p:grpSpPr>
        <p:pic>
          <p:nvPicPr>
            <p:cNvPr id="8" name="Picture 7" descr="3check - interim logo.png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214"/>
            <a:stretch/>
          </p:blipFill>
          <p:spPr>
            <a:xfrm>
              <a:off x="1373205" y="3066164"/>
              <a:ext cx="634938" cy="67762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949855" y="3035282"/>
              <a:ext cx="1421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A">
                      <a:lumMod val="50000"/>
                    </a:srgbClr>
                  </a:solidFill>
                  <a:effectLst/>
                  <a:uLnTx/>
                  <a:uFillTx/>
                  <a:latin typeface="Avenir Book"/>
                  <a:cs typeface="Avenir Book"/>
                </a:rPr>
                <a:t>ThreeCheck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49855" y="3233696"/>
              <a:ext cx="1421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5A5A5">
                      <a:lumMod val="75000"/>
                    </a:srgbClr>
                  </a:solidFill>
                  <a:effectLst/>
                  <a:uLnTx/>
                  <a:uFillTx/>
                  <a:latin typeface="Avenir Book"/>
                  <a:cs typeface="Avenir Book"/>
                </a:rPr>
                <a:t>ThreeCheck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49855" y="3418650"/>
              <a:ext cx="1421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Avenir Book"/>
                  <a:cs typeface="Avenir Book"/>
                </a:rPr>
                <a:t>ThreeCheck</a:t>
              </a:r>
            </a:p>
          </p:txBody>
        </p:sp>
      </p:grpSp>
      <p:cxnSp>
        <p:nvCxnSpPr>
          <p:cNvPr id="12" name="Straight Connector 11"/>
          <p:cNvCxnSpPr/>
          <p:nvPr userDrawn="1"/>
        </p:nvCxnSpPr>
        <p:spPr>
          <a:xfrm>
            <a:off x="3733292" y="910765"/>
            <a:ext cx="124443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 userDrawn="1"/>
        </p:nvSpPr>
        <p:spPr>
          <a:xfrm>
            <a:off x="3104662" y="0"/>
            <a:ext cx="6039337" cy="76863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sz="3200" b="0" i="0" dirty="0">
              <a:solidFill>
                <a:schemeClr val="tx2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187567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E80001C0-A693-4B7C-8497-CED8D28D921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2/15/15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49A7AB0F-62EE-4B16-8986-6265C0AE6B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442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60810" y="0"/>
            <a:ext cx="1998649" cy="752700"/>
            <a:chOff x="1373205" y="3035282"/>
            <a:chExt cx="1998649" cy="752700"/>
          </a:xfrm>
        </p:grpSpPr>
        <p:pic>
          <p:nvPicPr>
            <p:cNvPr id="22" name="Picture 21" descr="3check - interim logo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214"/>
            <a:stretch/>
          </p:blipFill>
          <p:spPr>
            <a:xfrm>
              <a:off x="1373205" y="3066164"/>
              <a:ext cx="634938" cy="677629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949855" y="3035282"/>
              <a:ext cx="1421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A">
                      <a:lumMod val="50000"/>
                    </a:srgbClr>
                  </a:solidFill>
                  <a:effectLst/>
                  <a:uLnTx/>
                  <a:uFillTx/>
                  <a:latin typeface="Avenir Book"/>
                  <a:cs typeface="Avenir Book"/>
                </a:rPr>
                <a:t>ThreeCheck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949855" y="3233696"/>
              <a:ext cx="1421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5A5A5">
                      <a:lumMod val="75000"/>
                    </a:srgbClr>
                  </a:solidFill>
                  <a:effectLst/>
                  <a:uLnTx/>
                  <a:uFillTx/>
                  <a:latin typeface="Avenir Book"/>
                  <a:cs typeface="Avenir Book"/>
                </a:rPr>
                <a:t>ThreeCheck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49855" y="3418650"/>
              <a:ext cx="1421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Avenir Book"/>
                  <a:cs typeface="Avenir Book"/>
                </a:rPr>
                <a:t>ThreeCheck</a:t>
              </a:r>
            </a:p>
          </p:txBody>
        </p:sp>
      </p:grpSp>
      <p:cxnSp>
        <p:nvCxnSpPr>
          <p:cNvPr id="32" name="Straight Connector 31"/>
          <p:cNvCxnSpPr/>
          <p:nvPr/>
        </p:nvCxnSpPr>
        <p:spPr>
          <a:xfrm>
            <a:off x="3733292" y="910765"/>
            <a:ext cx="124443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541532" y="30882"/>
            <a:ext cx="46024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latin typeface="Avenir Book"/>
                <a:cs typeface="Avenir Book"/>
              </a:rPr>
              <a:t>Work Plan</a:t>
            </a:r>
            <a:endParaRPr lang="en-US" sz="3200" dirty="0">
              <a:latin typeface="Avenir Book"/>
              <a:cs typeface="Avenir Book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810" y="6529291"/>
            <a:ext cx="80600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Avenir Book"/>
                <a:cs typeface="Avenir Book"/>
              </a:rPr>
              <a:t>© ThreeCheck, Inc. Proprietary and Confidential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777690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222617" y="2200873"/>
            <a:ext cx="1143000" cy="1734625"/>
            <a:chOff x="2571441" y="2279757"/>
            <a:chExt cx="1143000" cy="1734625"/>
          </a:xfrm>
        </p:grpSpPr>
        <p:grpSp>
          <p:nvGrpSpPr>
            <p:cNvPr id="20" name="Group 19"/>
            <p:cNvGrpSpPr/>
            <p:nvPr/>
          </p:nvGrpSpPr>
          <p:grpSpPr>
            <a:xfrm>
              <a:off x="2571441" y="2871382"/>
              <a:ext cx="1143000" cy="1143000"/>
              <a:chOff x="2571441" y="2871382"/>
              <a:chExt cx="1143000" cy="1143000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2571441" y="2871382"/>
                <a:ext cx="1143000" cy="1143000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ln>
                    <a:solidFill>
                      <a:srgbClr val="E7E6E6">
                        <a:lumMod val="50000"/>
                      </a:srgbClr>
                    </a:solidFill>
                  </a:ln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rgbClr val="14CD07"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100000" l="0" r="100000"/>
                        </a14:imgEffect>
                        <a14:imgEffect>
                          <a14:colorTemperature colorTemp="112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18770" y="2950272"/>
                <a:ext cx="1025422" cy="1001998"/>
              </a:xfrm>
              <a:prstGeom prst="rect">
                <a:avLst/>
              </a:prstGeom>
              <a:noFill/>
              <a:ln>
                <a:noFill/>
              </a:ln>
              <a:effectLst>
                <a:glow rad="12700">
                  <a:srgbClr val="14CD07">
                    <a:alpha val="25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18" name="TextBox 17"/>
            <p:cNvSpPr txBox="1"/>
            <p:nvPr/>
          </p:nvSpPr>
          <p:spPr>
            <a:xfrm>
              <a:off x="2713425" y="2279757"/>
              <a:ext cx="17353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defTabSz="914400"/>
              <a:r>
                <a:rPr lang="en-US" sz="9600" b="1" dirty="0" smtClean="0">
                  <a:solidFill>
                    <a:srgbClr val="44546A">
                      <a:lumMod val="50000"/>
                    </a:srgbClr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  <a:latin typeface="Hoefler Text"/>
                  <a:cs typeface="Hoefler Text"/>
                </a:rPr>
                <a:t>3</a:t>
              </a:r>
              <a:endParaRPr lang="en-US" sz="9600" b="1" dirty="0">
                <a:solidFill>
                  <a:srgbClr val="44546A">
                    <a:lumMod val="50000"/>
                  </a:srgb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Hoefler Text"/>
                <a:cs typeface="Hoefler Text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319027" y="2721510"/>
            <a:ext cx="286329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3200" dirty="0" smtClean="0">
                <a:solidFill>
                  <a:srgbClr val="44546A">
                    <a:lumMod val="50000"/>
                  </a:srgbClr>
                </a:solidFill>
                <a:latin typeface="Avenir Book"/>
                <a:cs typeface="Avenir Book"/>
              </a:rPr>
              <a:t>ThreeCheck</a:t>
            </a:r>
            <a:endParaRPr lang="en-US" sz="3200" dirty="0">
              <a:solidFill>
                <a:srgbClr val="44546A">
                  <a:lumMod val="50000"/>
                </a:srgbClr>
              </a:solidFill>
              <a:latin typeface="Avenir Book"/>
              <a:cs typeface="Avenir Boo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19027" y="3071133"/>
            <a:ext cx="286329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3200" dirty="0" smtClean="0">
                <a:solidFill>
                  <a:srgbClr val="A5A5A5">
                    <a:lumMod val="75000"/>
                  </a:srgbClr>
                </a:solidFill>
                <a:latin typeface="Avenir Book"/>
                <a:cs typeface="Avenir Book"/>
              </a:rPr>
              <a:t>ThreeCheck</a:t>
            </a:r>
            <a:endParaRPr lang="en-US" sz="3200" dirty="0">
              <a:solidFill>
                <a:srgbClr val="A5A5A5">
                  <a:lumMod val="75000"/>
                </a:srgbClr>
              </a:solidFill>
              <a:latin typeface="Avenir Book"/>
              <a:cs typeface="Avenir Book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19027" y="3404979"/>
            <a:ext cx="286329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3200" dirty="0" smtClean="0">
                <a:solidFill>
                  <a:srgbClr val="70AD47">
                    <a:lumMod val="75000"/>
                  </a:srgbClr>
                </a:solidFill>
                <a:latin typeface="Avenir Book"/>
                <a:cs typeface="Avenir Book"/>
              </a:rPr>
              <a:t>ThreeCheck</a:t>
            </a:r>
            <a:endParaRPr lang="en-US" sz="3200" dirty="0">
              <a:solidFill>
                <a:srgbClr val="70AD47">
                  <a:lumMod val="75000"/>
                </a:srgbClr>
              </a:solidFill>
              <a:latin typeface="Avenir Book"/>
              <a:cs typeface="Avenir Book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82050" y="2976456"/>
            <a:ext cx="2863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dirty="0" err="1" smtClean="0">
                <a:solidFill>
                  <a:srgbClr val="44546A">
                    <a:lumMod val="50000"/>
                  </a:srgbClr>
                </a:solidFill>
                <a:latin typeface="Avenir Book"/>
                <a:cs typeface="Avenir Book"/>
              </a:rPr>
              <a:t>Avenir</a:t>
            </a:r>
            <a:r>
              <a:rPr lang="en-US" sz="2000" dirty="0" smtClean="0">
                <a:solidFill>
                  <a:srgbClr val="44546A">
                    <a:lumMod val="50000"/>
                  </a:srgbClr>
                </a:solidFill>
                <a:latin typeface="Avenir Book"/>
                <a:cs typeface="Avenir Book"/>
              </a:rPr>
              <a:t> Book</a:t>
            </a:r>
            <a:endParaRPr lang="en-US" sz="2000" dirty="0">
              <a:solidFill>
                <a:srgbClr val="44546A">
                  <a:lumMod val="50000"/>
                </a:srgb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996651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6023</TotalTime>
  <Words>19</Words>
  <Application>Microsoft Macintosh PowerPoint</Application>
  <PresentationFormat>On-screen Show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Saye</dc:creator>
  <cp:lastModifiedBy>Justin Saye</cp:lastModifiedBy>
  <cp:revision>36</cp:revision>
  <dcterms:created xsi:type="dcterms:W3CDTF">2014-12-21T22:18:52Z</dcterms:created>
  <dcterms:modified xsi:type="dcterms:W3CDTF">2015-02-15T12:44:24Z</dcterms:modified>
</cp:coreProperties>
</file>