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1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8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68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4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9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15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440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20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5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11797-D4A7-43BC-AD2C-CF066BADAFE5}" type="datetimeFigureOut">
              <a:rPr lang="en-US" smtClean="0"/>
              <a:t>9/11/2015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6ED20-3633-4842-8888-BFA237FE44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5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447800"/>
            <a:ext cx="34004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528" y="3276600"/>
            <a:ext cx="3276600" cy="151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022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Newgistics,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Lott</dc:creator>
  <cp:lastModifiedBy>Cathy Lott</cp:lastModifiedBy>
  <cp:revision>1</cp:revision>
  <dcterms:created xsi:type="dcterms:W3CDTF">2015-09-11T14:22:20Z</dcterms:created>
  <dcterms:modified xsi:type="dcterms:W3CDTF">2015-09-11T14:24:45Z</dcterms:modified>
</cp:coreProperties>
</file>