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2" autoAdjust="0"/>
    <p:restoredTop sz="94672" autoAdjust="0"/>
  </p:normalViewPr>
  <p:slideViewPr>
    <p:cSldViewPr snapToGrid="0" snapToObjects="1">
      <p:cViewPr varScale="1">
        <p:scale>
          <a:sx n="188" d="100"/>
          <a:sy n="188" d="100"/>
        </p:scale>
        <p:origin x="200" y="5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99D3D-CB5E-0A41-BD1C-17872128F5B4}" type="datetimeFigureOut">
              <a:rPr lang="en-US" smtClean="0"/>
              <a:t>8/4/15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78B4C-357B-8E44-9521-C27E304D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6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92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1158" y="2214628"/>
            <a:ext cx="5562672" cy="104868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1160" y="3263312"/>
            <a:ext cx="5562671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11" name="TextBox 10"/>
          <p:cNvSpPr txBox="1"/>
          <p:nvPr userDrawn="1"/>
        </p:nvSpPr>
        <p:spPr>
          <a:xfrm rot="16200000">
            <a:off x="-1592905" y="2084757"/>
            <a:ext cx="38868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PROPRIETARY AND CONFIDENTIAL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4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(Front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92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1158" y="2214628"/>
            <a:ext cx="5562672" cy="104868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1160" y="3263312"/>
            <a:ext cx="5562671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11" name="TextBox 10"/>
          <p:cNvSpPr txBox="1"/>
          <p:nvPr userDrawn="1"/>
        </p:nvSpPr>
        <p:spPr>
          <a:xfrm rot="16200000">
            <a:off x="-1592905" y="2084757"/>
            <a:ext cx="38868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PROPRIETARY AND CONFIDENTIAL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(B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53144" cy="416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86842" y="2462512"/>
            <a:ext cx="6396612" cy="1331913"/>
          </a:xfrm>
        </p:spPr>
        <p:txBody>
          <a:bodyPr anchor="t"/>
          <a:lstStyle>
            <a:lvl1pPr algn="ctr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595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(Back) (A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53144" cy="41685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86842" y="2462512"/>
            <a:ext cx="6396612" cy="1331913"/>
          </a:xfrm>
        </p:spPr>
        <p:txBody>
          <a:bodyPr anchor="t"/>
          <a:lstStyle>
            <a:lvl1pPr algn="ctr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428439"/>
            <a:ext cx="9144000" cy="395287"/>
          </a:xfrm>
        </p:spPr>
        <p:txBody>
          <a:bodyPr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800" baseline="0"/>
            </a:lvl1pPr>
          </a:lstStyle>
          <a:p>
            <a:pPr lvl="0"/>
            <a:r>
              <a:rPr lang="en-US" dirty="0" smtClean="0"/>
              <a:t>© Luka Erceg ▪︎ Confidential and Proprietary</a:t>
            </a:r>
          </a:p>
          <a:p>
            <a:pPr lvl="0"/>
            <a:r>
              <a:rPr lang="en-US" dirty="0" err="1" smtClean="0"/>
              <a:t>www.linkedin.com</a:t>
            </a:r>
            <a:r>
              <a:rPr lang="en-US" dirty="0" smtClean="0"/>
              <a:t>/in/</a:t>
            </a:r>
            <a:r>
              <a:rPr lang="en-US" dirty="0" err="1" smtClean="0"/>
              <a:t>lerceg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7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924797" y="3345644"/>
            <a:ext cx="5305506" cy="703537"/>
          </a:xfrm>
        </p:spPr>
        <p:txBody>
          <a:bodyPr/>
          <a:lstStyle/>
          <a:p>
            <a:r>
              <a:rPr lang="en-US" dirty="0" smtClean="0"/>
              <a:t>Click to edit Master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441712" y="3888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0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436095" y="846088"/>
            <a:ext cx="661549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441712" y="13032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441712" y="17604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441712" y="22176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8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441712" y="26748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19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441712" y="31320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0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441712" y="35892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1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441712" y="40464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2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441712" y="45036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3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441712" y="49608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4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441712" y="54180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5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067522" y="3888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 dirty="0"/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067522" y="8460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067522" y="13032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067522" y="17604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067522" y="22176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067522" y="26748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067522" y="31320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2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067522" y="35892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3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067522" y="40464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4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067522" y="45036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5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067522" y="49608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6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067522" y="54180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441712" y="5875288"/>
            <a:ext cx="661003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38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067522" y="5875288"/>
            <a:ext cx="770207" cy="228600"/>
          </a:xfrm>
          <a:solidFill>
            <a:schemeClr val="accent1"/>
          </a:solidFill>
        </p:spPr>
        <p:txBody>
          <a:bodyPr anchor="ctr"/>
          <a:lstStyle>
            <a:lvl1pPr algn="r">
              <a:buFontTx/>
              <a:buNone/>
              <a:defRPr sz="9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144" y="1254349"/>
            <a:ext cx="8705832" cy="4877149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3" y="1254348"/>
            <a:ext cx="8714175" cy="1005035"/>
          </a:xfrm>
        </p:spPr>
        <p:txBody>
          <a:bodyPr/>
          <a:lstStyle>
            <a:lvl1pPr>
              <a:defRPr sz="1200" b="1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206801" y="2353829"/>
            <a:ext cx="8714175" cy="3356955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5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7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3" y="1379006"/>
            <a:ext cx="8714175" cy="490831"/>
          </a:xfrm>
        </p:spPr>
        <p:txBody>
          <a:bodyPr anchor="ctr"/>
          <a:lstStyle>
            <a:lvl1pPr algn="ctr">
              <a:defRPr sz="1600" b="0" u="none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206801" y="2150311"/>
            <a:ext cx="8714175" cy="3560473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6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&amp;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4" y="1254346"/>
            <a:ext cx="2410506" cy="4495390"/>
          </a:xfrm>
        </p:spPr>
        <p:txBody>
          <a:bodyPr/>
          <a:lstStyle>
            <a:lvl1pPr algn="r">
              <a:defRPr b="1">
                <a:solidFill>
                  <a:schemeClr val="accent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  <a:lvl6pPr>
              <a:defRPr b="1">
                <a:solidFill>
                  <a:schemeClr val="accent1"/>
                </a:solidFill>
              </a:defRPr>
            </a:lvl6pPr>
            <a:lvl7pPr>
              <a:defRPr b="1">
                <a:solidFill>
                  <a:schemeClr val="accent1"/>
                </a:solidFill>
              </a:defRPr>
            </a:lvl7pPr>
            <a:lvl8pPr>
              <a:defRPr b="1">
                <a:solidFill>
                  <a:schemeClr val="accent1"/>
                </a:solidFill>
              </a:defRPr>
            </a:lvl8pPr>
            <a:lvl9pPr>
              <a:defRPr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69381" y="1254346"/>
            <a:ext cx="2844357" cy="449539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004010" y="1254346"/>
            <a:ext cx="2844357" cy="449539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820431" y="1254346"/>
            <a:ext cx="0" cy="449539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69381" y="1254346"/>
            <a:ext cx="2844357" cy="449539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142263" y="1254346"/>
            <a:ext cx="2844357" cy="449539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15145" y="1254346"/>
            <a:ext cx="2844357" cy="449539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5407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935040" y="1433513"/>
            <a:ext cx="7275512" cy="4152900"/>
          </a:xfrm>
        </p:spPr>
        <p:txBody>
          <a:bodyPr/>
          <a:lstStyle/>
          <a:p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2"/>
          </p:nvPr>
        </p:nvSpPr>
        <p:spPr>
          <a:xfrm>
            <a:off x="1838327" y="1589088"/>
            <a:ext cx="5484813" cy="3740150"/>
          </a:xfrm>
        </p:spPr>
        <p:txBody>
          <a:bodyPr/>
          <a:lstStyle/>
          <a:p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0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838327" y="5056264"/>
            <a:ext cx="5492750" cy="436563"/>
          </a:xfrm>
        </p:spPr>
        <p:txBody>
          <a:bodyPr anchor="t">
            <a:noAutofit/>
          </a:bodyPr>
          <a:lstStyle>
            <a:lvl1pPr algn="ctr"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838327" y="1668047"/>
            <a:ext cx="5492750" cy="3302000"/>
          </a:xfrm>
          <a:ln w="57150" cmpd="sng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57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0"/>
          </p:nvPr>
        </p:nvSpPr>
        <p:spPr>
          <a:xfrm>
            <a:off x="215900" y="1144588"/>
            <a:ext cx="8705850" cy="4986337"/>
          </a:xfrm>
        </p:spPr>
        <p:txBody>
          <a:bodyPr vert="eaVert"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00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 rot="5400000">
            <a:off x="6077114" y="3278720"/>
            <a:ext cx="4986336" cy="718074"/>
          </a:xfrm>
        </p:spPr>
        <p:txBody>
          <a:bodyPr/>
          <a:lstStyle/>
          <a:p>
            <a:r>
              <a:rPr lang="en-US" dirty="0" smtClean="0"/>
              <a:t>Click to edit Master title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sz="quarter" idx="10"/>
          </p:nvPr>
        </p:nvSpPr>
        <p:spPr>
          <a:xfrm>
            <a:off x="215902" y="1144588"/>
            <a:ext cx="7832456" cy="4986337"/>
          </a:xfrm>
        </p:spPr>
        <p:txBody>
          <a:bodyPr vert="eaVert"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17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15902" y="1145273"/>
            <a:ext cx="4138613" cy="5025174"/>
          </a:xfrm>
        </p:spPr>
        <p:txBody>
          <a:bodyPr/>
          <a:lstStyle>
            <a:lvl1pPr>
              <a:defRPr sz="1050" b="1"/>
            </a:lvl1pPr>
            <a:lvl2pPr marL="228600" indent="0">
              <a:buNone/>
              <a:defRPr sz="1050"/>
            </a:lvl2pPr>
            <a:lvl3pPr marL="457200" indent="0">
              <a:buNone/>
              <a:defRPr sz="1050"/>
            </a:lvl3pPr>
            <a:lvl4pPr marL="685800" indent="0">
              <a:buNone/>
              <a:defRPr sz="105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quarter" idx="14"/>
          </p:nvPr>
        </p:nvSpPr>
        <p:spPr>
          <a:xfrm>
            <a:off x="4781572" y="1145273"/>
            <a:ext cx="4138613" cy="5025174"/>
          </a:xfrm>
        </p:spPr>
        <p:txBody>
          <a:bodyPr/>
          <a:lstStyle>
            <a:lvl1pPr>
              <a:defRPr sz="1050" b="1"/>
            </a:lvl1pPr>
            <a:lvl2pPr marL="228600" indent="0">
              <a:buNone/>
              <a:defRPr sz="1050"/>
            </a:lvl2pPr>
            <a:lvl3pPr marL="457200" indent="0">
              <a:buNone/>
              <a:defRPr sz="1050"/>
            </a:lvl3pPr>
            <a:lvl4pPr marL="685800" indent="0">
              <a:buNone/>
              <a:defRPr sz="105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41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5" y="1277648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15902" y="1830730"/>
            <a:ext cx="4138613" cy="3965575"/>
          </a:xfrm>
        </p:spPr>
        <p:txBody>
          <a:bodyPr/>
          <a:lstStyle>
            <a:lvl1pPr>
              <a:defRPr b="1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780815" y="1277648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4"/>
          </p:nvPr>
        </p:nvSpPr>
        <p:spPr>
          <a:xfrm>
            <a:off x="4781572" y="1830730"/>
            <a:ext cx="4138613" cy="3965575"/>
          </a:xfrm>
        </p:spPr>
        <p:txBody>
          <a:bodyPr/>
          <a:lstStyle>
            <a:lvl1pPr>
              <a:defRPr b="1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8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5" y="1277648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15902" y="1830730"/>
            <a:ext cx="4138613" cy="3965575"/>
          </a:xfrm>
        </p:spPr>
        <p:txBody>
          <a:bodyPr/>
          <a:lstStyle>
            <a:lvl1pPr>
              <a:defRPr b="1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780815" y="1277648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4"/>
          </p:nvPr>
        </p:nvSpPr>
        <p:spPr>
          <a:xfrm>
            <a:off x="4781572" y="1830730"/>
            <a:ext cx="4138613" cy="3965575"/>
          </a:xfrm>
        </p:spPr>
        <p:txBody>
          <a:bodyPr/>
          <a:lstStyle>
            <a:lvl1pPr>
              <a:defRPr b="1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14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75658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148540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21422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22179" y="1262457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148540" y="1262457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75658" y="1262457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64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1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5"/>
          </p:nvPr>
        </p:nvSpPr>
        <p:spPr>
          <a:xfrm>
            <a:off x="6809548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6"/>
          </p:nvPr>
        </p:nvSpPr>
        <p:spPr>
          <a:xfrm>
            <a:off x="4617614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7"/>
          </p:nvPr>
        </p:nvSpPr>
        <p:spPr>
          <a:xfrm>
            <a:off x="2425680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2407834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99768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791702" y="1251563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25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8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3" y="1262457"/>
            <a:ext cx="1628569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3776172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318596" y="1822892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5547384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2004960" y="1827263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987115" y="1254567"/>
            <a:ext cx="1628569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3758327" y="1262457"/>
            <a:ext cx="1628569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529539" y="1262457"/>
            <a:ext cx="1628569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310508" y="1262457"/>
            <a:ext cx="1628569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691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2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318922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622444" y="1838471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466696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1711486" y="1842841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693232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3170562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647892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602553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125222" y="1267363"/>
            <a:ext cx="1326766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5"/>
          </p:nvPr>
        </p:nvSpPr>
        <p:spPr>
          <a:xfrm>
            <a:off x="6128288" y="1842841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0"/>
              </a:spcBef>
              <a:spcAft>
                <a:spcPts val="0"/>
              </a:spcAft>
              <a:defRPr sz="1000"/>
            </a:lvl4pPr>
            <a:lvl5pPr>
              <a:spcBef>
                <a:spcPts val="0"/>
              </a:spcBef>
              <a:spcAft>
                <a:spcPts val="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00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ven Displ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4" y="1264795"/>
            <a:ext cx="1155357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2753360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792580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4013166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1493552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493552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2753360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013166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792580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3"/>
          </p:nvPr>
        </p:nvSpPr>
        <p:spPr>
          <a:xfrm>
            <a:off x="5272972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5272972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5"/>
          </p:nvPr>
        </p:nvSpPr>
        <p:spPr>
          <a:xfrm>
            <a:off x="6532776" y="1843479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914400" indent="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6532776" y="1264795"/>
            <a:ext cx="11375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64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Layered (2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3488" y="1230903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24245" y="1737242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789158" y="1230903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4"/>
          </p:nvPr>
        </p:nvSpPr>
        <p:spPr>
          <a:xfrm>
            <a:off x="4789915" y="1737242"/>
            <a:ext cx="4138613" cy="4285107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224245" y="3696743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6"/>
          </p:nvPr>
        </p:nvSpPr>
        <p:spPr>
          <a:xfrm>
            <a:off x="225002" y="4203084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693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5" y="1230977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15902" y="1737316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780815" y="1230977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4"/>
          </p:nvPr>
        </p:nvSpPr>
        <p:spPr>
          <a:xfrm>
            <a:off x="4781572" y="1737316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2498737" y="3681311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6"/>
          </p:nvPr>
        </p:nvSpPr>
        <p:spPr>
          <a:xfrm>
            <a:off x="2499494" y="4187650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63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5002" y="1246559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25759" y="1752898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225759" y="3712398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6"/>
          </p:nvPr>
        </p:nvSpPr>
        <p:spPr>
          <a:xfrm>
            <a:off x="226516" y="4218740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>
            <a:off x="4789915" y="1243140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18"/>
          </p:nvPr>
        </p:nvSpPr>
        <p:spPr>
          <a:xfrm>
            <a:off x="4790672" y="1749479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9"/>
          </p:nvPr>
        </p:nvSpPr>
        <p:spPr>
          <a:xfrm>
            <a:off x="4790672" y="3708982"/>
            <a:ext cx="4140163" cy="490831"/>
          </a:xfrm>
          <a:solidFill>
            <a:schemeClr val="accent1"/>
          </a:solidFill>
        </p:spPr>
        <p:txBody>
          <a:bodyPr anchor="ctr"/>
          <a:lstStyle>
            <a:lvl1pPr algn="ctr">
              <a:defRPr sz="16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quarter" idx="20"/>
          </p:nvPr>
        </p:nvSpPr>
        <p:spPr>
          <a:xfrm>
            <a:off x="4791429" y="4215321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51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69381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142263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15145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2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142263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69381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7"/>
          </p:nvPr>
        </p:nvSpPr>
        <p:spPr>
          <a:xfrm>
            <a:off x="4564441" y="4273411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8"/>
          </p:nvPr>
        </p:nvSpPr>
        <p:spPr>
          <a:xfrm>
            <a:off x="1637323" y="4273411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637323" y="3704988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4564441" y="3704988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049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69381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142263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15145" y="1815299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2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142263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69381" y="1246876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7"/>
          </p:nvPr>
        </p:nvSpPr>
        <p:spPr>
          <a:xfrm>
            <a:off x="3144180" y="4273313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8"/>
          </p:nvPr>
        </p:nvSpPr>
        <p:spPr>
          <a:xfrm>
            <a:off x="217062" y="4273313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217062" y="3704890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3144180" y="3704890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/>
          </p:nvPr>
        </p:nvSpPr>
        <p:spPr>
          <a:xfrm>
            <a:off x="6068237" y="4278198"/>
            <a:ext cx="2844357" cy="17373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068237" y="3709771"/>
            <a:ext cx="2843213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75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ven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1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5"/>
          </p:nvPr>
        </p:nvSpPr>
        <p:spPr>
          <a:xfrm>
            <a:off x="6809548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6"/>
          </p:nvPr>
        </p:nvSpPr>
        <p:spPr>
          <a:xfrm>
            <a:off x="4617614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7"/>
          </p:nvPr>
        </p:nvSpPr>
        <p:spPr>
          <a:xfrm>
            <a:off x="2425680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2407834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99768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791702" y="1251563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1"/>
          </p:nvPr>
        </p:nvSpPr>
        <p:spPr>
          <a:xfrm>
            <a:off x="1347724" y="4281201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1329879" y="3712876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3"/>
          </p:nvPr>
        </p:nvSpPr>
        <p:spPr>
          <a:xfrm>
            <a:off x="5731592" y="4281201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4"/>
          </p:nvPr>
        </p:nvSpPr>
        <p:spPr>
          <a:xfrm>
            <a:off x="3539658" y="4281201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3521812" y="3712876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5713746" y="3712876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21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1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5"/>
          </p:nvPr>
        </p:nvSpPr>
        <p:spPr>
          <a:xfrm>
            <a:off x="6809548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6"/>
          </p:nvPr>
        </p:nvSpPr>
        <p:spPr>
          <a:xfrm>
            <a:off x="4617614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7"/>
          </p:nvPr>
        </p:nvSpPr>
        <p:spPr>
          <a:xfrm>
            <a:off x="2425680" y="1838573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2407834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99768" y="1270248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791702" y="1251563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1"/>
          </p:nvPr>
        </p:nvSpPr>
        <p:spPr>
          <a:xfrm>
            <a:off x="251592" y="4312365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233747" y="3744040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3"/>
          </p:nvPr>
        </p:nvSpPr>
        <p:spPr>
          <a:xfrm>
            <a:off x="6827394" y="4312365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4"/>
          </p:nvPr>
        </p:nvSpPr>
        <p:spPr>
          <a:xfrm>
            <a:off x="4635460" y="4312365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25"/>
          </p:nvPr>
        </p:nvSpPr>
        <p:spPr>
          <a:xfrm>
            <a:off x="2443526" y="4312365"/>
            <a:ext cx="2111428" cy="175306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2425680" y="3744040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4617614" y="3744040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8"/>
          </p:nvPr>
        </p:nvSpPr>
        <p:spPr>
          <a:xfrm>
            <a:off x="6809548" y="3725355"/>
            <a:ext cx="2129274" cy="568325"/>
          </a:xfrm>
          <a:solidFill>
            <a:srgbClr val="1D97C4"/>
          </a:solidFill>
        </p:spPr>
        <p:txBody>
          <a:bodyPr anchor="ctr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420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4" y="1885414"/>
            <a:ext cx="4241448" cy="386432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4687871" y="1885414"/>
            <a:ext cx="4241448" cy="386432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15900" y="1293813"/>
            <a:ext cx="4240213" cy="514350"/>
          </a:xfrm>
        </p:spPr>
        <p:txBody>
          <a:bodyPr anchor="ctr"/>
          <a:lstStyle>
            <a:lvl1pPr algn="ctr">
              <a:defRPr sz="1600" u="none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89106" y="1293813"/>
            <a:ext cx="4240213" cy="514350"/>
          </a:xfrm>
        </p:spPr>
        <p:txBody>
          <a:bodyPr anchor="ctr"/>
          <a:lstStyle>
            <a:lvl1pPr algn="ctr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15145" y="1808163"/>
            <a:ext cx="4241449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679529" y="1805402"/>
            <a:ext cx="4241449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eader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15900" y="1293813"/>
            <a:ext cx="4240213" cy="514350"/>
          </a:xfrm>
        </p:spPr>
        <p:txBody>
          <a:bodyPr anchor="ctr"/>
          <a:lstStyle>
            <a:lvl1pPr algn="ctr">
              <a:defRPr sz="1600" u="none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89106" y="1293813"/>
            <a:ext cx="4240213" cy="514350"/>
          </a:xfrm>
        </p:spPr>
        <p:txBody>
          <a:bodyPr anchor="ctr"/>
          <a:lstStyle>
            <a:lvl1pPr algn="ctr">
              <a:defRPr sz="16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5145" y="1808163"/>
            <a:ext cx="4241449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4679529" y="1805402"/>
            <a:ext cx="4241449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24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75658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148540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21422" y="1830876"/>
            <a:ext cx="2844357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22179" y="1262457"/>
            <a:ext cx="2843213" cy="568325"/>
          </a:xfrm>
          <a:noFill/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148540" y="1262457"/>
            <a:ext cx="28432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75658" y="1262457"/>
            <a:ext cx="28432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15145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3148540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6075657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01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Header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22179" y="1262457"/>
            <a:ext cx="2843213" cy="568325"/>
          </a:xfrm>
          <a:noFill/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148540" y="1262457"/>
            <a:ext cx="28432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75658" y="1262457"/>
            <a:ext cx="28432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215145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3148540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6075657" y="1828775"/>
            <a:ext cx="2850247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95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1" y="1251563"/>
            <a:ext cx="2129274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5"/>
          </p:nvPr>
        </p:nvSpPr>
        <p:spPr>
          <a:xfrm>
            <a:off x="6809548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6"/>
          </p:nvPr>
        </p:nvSpPr>
        <p:spPr>
          <a:xfrm>
            <a:off x="4617614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7"/>
          </p:nvPr>
        </p:nvSpPr>
        <p:spPr>
          <a:xfrm>
            <a:off x="2425680" y="1838570"/>
            <a:ext cx="2111428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2407834" y="1251563"/>
            <a:ext cx="2129274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99768" y="1251563"/>
            <a:ext cx="2129274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791702" y="1251563"/>
            <a:ext cx="2129274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5" y="1838569"/>
            <a:ext cx="2130031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2407834" y="1838569"/>
            <a:ext cx="2130031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4599011" y="1838569"/>
            <a:ext cx="2130031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6809550" y="1838569"/>
            <a:ext cx="2130031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84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15145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145" y="1254567"/>
            <a:ext cx="1628569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3757569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291649" y="1822892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5528781" y="1830778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1987115" y="1827263"/>
            <a:ext cx="1610724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987115" y="1254567"/>
            <a:ext cx="1628569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3757569" y="1254567"/>
            <a:ext cx="1628569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528781" y="1254567"/>
            <a:ext cx="1628569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291651" y="1254567"/>
            <a:ext cx="1628569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215143" y="1836005"/>
            <a:ext cx="1629327" cy="779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flipV="1">
            <a:off x="1987113" y="1836005"/>
            <a:ext cx="1629327" cy="779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3757567" y="1836005"/>
            <a:ext cx="1629327" cy="779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5528779" y="1836005"/>
            <a:ext cx="1629327" cy="779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291649" y="1836005"/>
            <a:ext cx="1629327" cy="779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191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2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318143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614655" y="1838471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465917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1703696" y="1842841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693232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3170562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647892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602553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3"/>
          </p:nvPr>
        </p:nvSpPr>
        <p:spPr>
          <a:xfrm>
            <a:off x="6136916" y="1846363"/>
            <a:ext cx="1308921" cy="4066887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000"/>
            </a:lvl1pPr>
            <a:lvl2pPr>
              <a:spcBef>
                <a:spcPts val="600"/>
              </a:spcBef>
              <a:spcAft>
                <a:spcPts val="600"/>
              </a:spcAft>
              <a:defRPr sz="1000"/>
            </a:lvl2pPr>
            <a:lvl3pPr>
              <a:spcBef>
                <a:spcPts val="600"/>
              </a:spcBef>
              <a:spcAft>
                <a:spcPts val="600"/>
              </a:spcAft>
              <a:defRPr sz="1000"/>
            </a:lvl3pPr>
            <a:lvl4pPr>
              <a:spcBef>
                <a:spcPts val="600"/>
              </a:spcBef>
              <a:spcAft>
                <a:spcPts val="600"/>
              </a:spcAft>
              <a:defRPr sz="1000"/>
            </a:lvl4pPr>
            <a:lvl5pPr>
              <a:spcBef>
                <a:spcPts val="600"/>
              </a:spcBef>
              <a:spcAft>
                <a:spcPts val="600"/>
              </a:spcAft>
              <a:defRPr sz="10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125222" y="1267363"/>
            <a:ext cx="1326766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4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 Master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215145" y="1847747"/>
            <a:ext cx="1327524" cy="811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1692363" y="1847747"/>
            <a:ext cx="1327524" cy="811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3169584" y="1847747"/>
            <a:ext cx="1327524" cy="811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4646805" y="1835684"/>
            <a:ext cx="1327524" cy="12063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6126729" y="1840328"/>
            <a:ext cx="1327524" cy="12063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V="1">
            <a:off x="7596051" y="1835685"/>
            <a:ext cx="1324926" cy="9669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158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ven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233746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5904" y="1264795"/>
            <a:ext cx="1155357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2753360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7792580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4013166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8"/>
          </p:nvPr>
        </p:nvSpPr>
        <p:spPr>
          <a:xfrm>
            <a:off x="1493552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493552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2753360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4013166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792580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3"/>
          </p:nvPr>
        </p:nvSpPr>
        <p:spPr>
          <a:xfrm>
            <a:off x="5272972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5272972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5"/>
          </p:nvPr>
        </p:nvSpPr>
        <p:spPr>
          <a:xfrm>
            <a:off x="6532776" y="1866848"/>
            <a:ext cx="1137513" cy="406688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/>
              <a:buNone/>
              <a:defRPr sz="900"/>
            </a:lvl1pPr>
            <a:lvl2pPr marL="228600" indent="0">
              <a:spcBef>
                <a:spcPts val="600"/>
              </a:spcBef>
              <a:spcAft>
                <a:spcPts val="600"/>
              </a:spcAft>
              <a:buNone/>
              <a:defRPr sz="900"/>
            </a:lvl2pPr>
            <a:lvl3pPr marL="457200" indent="0">
              <a:spcBef>
                <a:spcPts val="600"/>
              </a:spcBef>
              <a:spcAft>
                <a:spcPts val="600"/>
              </a:spcAft>
              <a:buNone/>
              <a:defRPr sz="900"/>
            </a:lvl3pPr>
            <a:lvl4pPr marL="685800" indent="0">
              <a:spcBef>
                <a:spcPts val="600"/>
              </a:spcBef>
              <a:spcAft>
                <a:spcPts val="600"/>
              </a:spcAft>
              <a:buNone/>
              <a:defRPr sz="900"/>
            </a:lvl4pPr>
            <a:lvl5pPr marL="914400" indent="0">
              <a:spcBef>
                <a:spcPts val="600"/>
              </a:spcBef>
              <a:spcAft>
                <a:spcPts val="600"/>
              </a:spcAft>
              <a:buNone/>
              <a:defRPr sz="900"/>
            </a:lvl5pPr>
            <a:lvl6pPr>
              <a:spcBef>
                <a:spcPts val="0"/>
              </a:spcBef>
              <a:spcAft>
                <a:spcPts val="0"/>
              </a:spcAft>
              <a:defRPr/>
            </a:lvl6pPr>
            <a:lvl7pPr>
              <a:spcBef>
                <a:spcPts val="0"/>
              </a:spcBef>
              <a:spcAft>
                <a:spcPts val="0"/>
              </a:spcAft>
              <a:defRPr/>
            </a:lvl7pPr>
            <a:lvl8pPr>
              <a:spcBef>
                <a:spcPts val="0"/>
              </a:spcBef>
              <a:spcAft>
                <a:spcPts val="0"/>
              </a:spcAft>
              <a:defRPr/>
            </a:lvl8pPr>
            <a:lvl9pPr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6532776" y="1264795"/>
            <a:ext cx="1137513" cy="568325"/>
          </a:xfrm>
          <a:solidFill>
            <a:srgbClr val="FFFFFF"/>
          </a:solidFill>
        </p:spPr>
        <p:txBody>
          <a:bodyPr anchor="ctr"/>
          <a:lstStyle>
            <a:lvl1pPr algn="ctr">
              <a:defRPr sz="1200">
                <a:solidFill>
                  <a:srgbClr val="1D97C4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013166" y="1830080"/>
            <a:ext cx="1137513" cy="304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215904" y="1830080"/>
            <a:ext cx="1155357" cy="304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V="1">
            <a:off x="1487936" y="1833116"/>
            <a:ext cx="1143129" cy="603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2747613" y="1833116"/>
            <a:ext cx="1143258" cy="603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flipV="1">
            <a:off x="5266968" y="1830076"/>
            <a:ext cx="1143516" cy="907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V="1">
            <a:off x="6526646" y="1833116"/>
            <a:ext cx="1143645" cy="6031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>
            <a:off x="7793356" y="1830076"/>
            <a:ext cx="1136739" cy="0"/>
          </a:xfrm>
          <a:prstGeom prst="line">
            <a:avLst/>
          </a:prstGeom>
          <a:ln w="63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95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Laye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5002" y="1246559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225759" y="1752898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225759" y="3712398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6"/>
          </p:nvPr>
        </p:nvSpPr>
        <p:spPr>
          <a:xfrm>
            <a:off x="226516" y="4218740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>
            <a:off x="4789915" y="1243140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18"/>
          </p:nvPr>
        </p:nvSpPr>
        <p:spPr>
          <a:xfrm>
            <a:off x="4790672" y="1749479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9"/>
          </p:nvPr>
        </p:nvSpPr>
        <p:spPr>
          <a:xfrm>
            <a:off x="4790672" y="3708982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quarter" idx="20"/>
          </p:nvPr>
        </p:nvSpPr>
        <p:spPr>
          <a:xfrm>
            <a:off x="4791429" y="4215321"/>
            <a:ext cx="4138613" cy="1819265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215146" y="1733893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4781607" y="1733893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H="1">
            <a:off x="226514" y="4208479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>
            <a:off x="4792979" y="4208479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06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Layered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5002" y="1246559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225759" y="3712398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>
            <a:off x="4789915" y="1243140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9"/>
          </p:nvPr>
        </p:nvSpPr>
        <p:spPr>
          <a:xfrm>
            <a:off x="4790672" y="3708982"/>
            <a:ext cx="4140163" cy="490831"/>
          </a:xfrm>
          <a:solidFill>
            <a:srgbClr val="FFFFFF"/>
          </a:solidFill>
        </p:spPr>
        <p:txBody>
          <a:bodyPr anchor="ctr"/>
          <a:lstStyle>
            <a:lvl1pPr algn="ctr">
              <a:defRPr sz="1600" b="0" u="none">
                <a:solidFill>
                  <a:srgbClr val="1D97C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215146" y="1733893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4781607" y="1733893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H="1">
            <a:off x="226514" y="4208479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>
            <a:off x="4792979" y="4208479"/>
            <a:ext cx="4149226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107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g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277396" y="1160854"/>
            <a:ext cx="464358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"/>
          </p:nvPr>
        </p:nvSpPr>
        <p:spPr>
          <a:xfrm>
            <a:off x="215143" y="1160854"/>
            <a:ext cx="446510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2"/>
          </p:nvPr>
        </p:nvSpPr>
        <p:spPr>
          <a:xfrm>
            <a:off x="249132" y="1908718"/>
            <a:ext cx="4051637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quarter" idx="14"/>
          </p:nvPr>
        </p:nvSpPr>
        <p:spPr>
          <a:xfrm>
            <a:off x="4492124" y="1913016"/>
            <a:ext cx="4051637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07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708523" y="1160854"/>
            <a:ext cx="3313736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3032149" y="1160854"/>
            <a:ext cx="3220796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15143" y="1160854"/>
            <a:ext cx="3220796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2"/>
          </p:nvPr>
        </p:nvSpPr>
        <p:spPr>
          <a:xfrm>
            <a:off x="249132" y="1912418"/>
            <a:ext cx="2783019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quarter" idx="17"/>
          </p:nvPr>
        </p:nvSpPr>
        <p:spPr>
          <a:xfrm>
            <a:off x="3097302" y="1912418"/>
            <a:ext cx="2783019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sz="quarter" idx="18"/>
          </p:nvPr>
        </p:nvSpPr>
        <p:spPr>
          <a:xfrm>
            <a:off x="5945473" y="1912418"/>
            <a:ext cx="2783019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625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e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472071" y="1160854"/>
            <a:ext cx="24688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386429" y="1160854"/>
            <a:ext cx="24688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2300786" y="1160854"/>
            <a:ext cx="24688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15143" y="1160854"/>
            <a:ext cx="24688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2"/>
          </p:nvPr>
        </p:nvSpPr>
        <p:spPr>
          <a:xfrm>
            <a:off x="249131" y="1912418"/>
            <a:ext cx="2051656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20"/>
          </p:nvPr>
        </p:nvSpPr>
        <p:spPr>
          <a:xfrm>
            <a:off x="2340434" y="1912418"/>
            <a:ext cx="2051656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quarter" idx="21"/>
          </p:nvPr>
        </p:nvSpPr>
        <p:spPr>
          <a:xfrm>
            <a:off x="6523042" y="1912418"/>
            <a:ext cx="2051656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quarter" idx="22"/>
          </p:nvPr>
        </p:nvSpPr>
        <p:spPr>
          <a:xfrm>
            <a:off x="4431739" y="1912418"/>
            <a:ext cx="2051656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648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e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936157" y="1160854"/>
            <a:ext cx="20116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5255905" y="1160854"/>
            <a:ext cx="20116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575651" y="1160854"/>
            <a:ext cx="20116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895397" y="1160854"/>
            <a:ext cx="20116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15143" y="1160854"/>
            <a:ext cx="2011680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quarter" idx="12"/>
          </p:nvPr>
        </p:nvSpPr>
        <p:spPr>
          <a:xfrm>
            <a:off x="249131" y="1912418"/>
            <a:ext cx="1589603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quarter" idx="24"/>
          </p:nvPr>
        </p:nvSpPr>
        <p:spPr>
          <a:xfrm>
            <a:off x="1930627" y="1912418"/>
            <a:ext cx="1589603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25"/>
          </p:nvPr>
        </p:nvSpPr>
        <p:spPr>
          <a:xfrm>
            <a:off x="3612123" y="1912418"/>
            <a:ext cx="1589603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9" name="Content Placeholder 2"/>
          <p:cNvSpPr>
            <a:spLocks noGrp="1"/>
          </p:cNvSpPr>
          <p:nvPr>
            <p:ph sz="quarter" idx="26"/>
          </p:nvPr>
        </p:nvSpPr>
        <p:spPr>
          <a:xfrm>
            <a:off x="5293616" y="1912418"/>
            <a:ext cx="1589603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sz="quarter" idx="27"/>
          </p:nvPr>
        </p:nvSpPr>
        <p:spPr>
          <a:xfrm>
            <a:off x="6975114" y="1912418"/>
            <a:ext cx="1589603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88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Se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7847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5801308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404767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008226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611685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15144" y="1160854"/>
            <a:ext cx="1746502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2"/>
          </p:nvPr>
        </p:nvSpPr>
        <p:spPr>
          <a:xfrm>
            <a:off x="249132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quarter" idx="28"/>
          </p:nvPr>
        </p:nvSpPr>
        <p:spPr>
          <a:xfrm>
            <a:off x="1638875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quarter" idx="29"/>
          </p:nvPr>
        </p:nvSpPr>
        <p:spPr>
          <a:xfrm>
            <a:off x="7197847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quarter" idx="30"/>
          </p:nvPr>
        </p:nvSpPr>
        <p:spPr>
          <a:xfrm>
            <a:off x="4418361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sz="quarter" idx="31"/>
          </p:nvPr>
        </p:nvSpPr>
        <p:spPr>
          <a:xfrm>
            <a:off x="3028618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sz="quarter" idx="32"/>
          </p:nvPr>
        </p:nvSpPr>
        <p:spPr>
          <a:xfrm>
            <a:off x="5808104" y="1904626"/>
            <a:ext cx="1362554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92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ven Se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7384786" y="1168645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6189844" y="1160854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4994904" y="1168645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3799964" y="1160854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2605024" y="1160854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410084" y="1160854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15144" y="1160854"/>
            <a:ext cx="1600198" cy="743772"/>
          </a:xfrm>
          <a:prstGeom prst="homePlate">
            <a:avLst/>
          </a:prstGeom>
          <a:solidFill>
            <a:srgbClr val="1D97C4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    Click to edit Master text styles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12"/>
          </p:nvPr>
        </p:nvSpPr>
        <p:spPr>
          <a:xfrm>
            <a:off x="249132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33"/>
          </p:nvPr>
        </p:nvSpPr>
        <p:spPr>
          <a:xfrm>
            <a:off x="3855708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sz="quarter" idx="34"/>
          </p:nvPr>
        </p:nvSpPr>
        <p:spPr>
          <a:xfrm>
            <a:off x="1451324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quarter" idx="35"/>
          </p:nvPr>
        </p:nvSpPr>
        <p:spPr>
          <a:xfrm>
            <a:off x="5057900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36"/>
          </p:nvPr>
        </p:nvSpPr>
        <p:spPr>
          <a:xfrm>
            <a:off x="6260092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quarter" idx="37"/>
          </p:nvPr>
        </p:nvSpPr>
        <p:spPr>
          <a:xfrm>
            <a:off x="7462283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sz="quarter" idx="38"/>
          </p:nvPr>
        </p:nvSpPr>
        <p:spPr>
          <a:xfrm>
            <a:off x="2653516" y="1901418"/>
            <a:ext cx="1160952" cy="4066959"/>
          </a:xfrm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725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Value Ch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3"/>
          </p:nvPr>
        </p:nvSpPr>
        <p:spPr>
          <a:xfrm rot="5400000">
            <a:off x="-237679" y="3717026"/>
            <a:ext cx="2162172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"/>
          </p:nvPr>
        </p:nvSpPr>
        <p:spPr>
          <a:xfrm rot="5400000">
            <a:off x="-237678" y="1773416"/>
            <a:ext cx="2162172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2"/>
          </p:nvPr>
        </p:nvSpPr>
        <p:spPr>
          <a:xfrm>
            <a:off x="1471675" y="1363179"/>
            <a:ext cx="7457644" cy="1854492"/>
          </a:xfrm>
          <a:solidFill>
            <a:srgbClr val="CDECF8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quarter" idx="14"/>
          </p:nvPr>
        </p:nvSpPr>
        <p:spPr>
          <a:xfrm>
            <a:off x="1471675" y="3287576"/>
            <a:ext cx="7457644" cy="185449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571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Value Ch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3"/>
          </p:nvPr>
        </p:nvSpPr>
        <p:spPr>
          <a:xfrm rot="5400000">
            <a:off x="-68511" y="4669762"/>
            <a:ext cx="18238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5"/>
          </p:nvPr>
        </p:nvSpPr>
        <p:spPr>
          <a:xfrm rot="5400000">
            <a:off x="-68512" y="3178266"/>
            <a:ext cx="18238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"/>
          </p:nvPr>
        </p:nvSpPr>
        <p:spPr>
          <a:xfrm rot="5400000">
            <a:off x="-68511" y="1604252"/>
            <a:ext cx="18238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2"/>
          </p:nvPr>
        </p:nvSpPr>
        <p:spPr>
          <a:xfrm>
            <a:off x="1471675" y="1363179"/>
            <a:ext cx="7457644" cy="1505678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16"/>
          </p:nvPr>
        </p:nvSpPr>
        <p:spPr>
          <a:xfrm>
            <a:off x="1471673" y="2929355"/>
            <a:ext cx="7457644" cy="1533110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7"/>
          </p:nvPr>
        </p:nvSpPr>
        <p:spPr>
          <a:xfrm>
            <a:off x="1471673" y="4515176"/>
            <a:ext cx="7457644" cy="1453065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523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Value Ch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8"/>
          </p:nvPr>
        </p:nvSpPr>
        <p:spPr>
          <a:xfrm rot="5400000">
            <a:off x="160088" y="4702632"/>
            <a:ext cx="13666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3"/>
          </p:nvPr>
        </p:nvSpPr>
        <p:spPr>
          <a:xfrm rot="5400000">
            <a:off x="160089" y="3623107"/>
            <a:ext cx="13666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5"/>
          </p:nvPr>
        </p:nvSpPr>
        <p:spPr>
          <a:xfrm rot="5400000">
            <a:off x="160088" y="2497789"/>
            <a:ext cx="13666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"/>
          </p:nvPr>
        </p:nvSpPr>
        <p:spPr>
          <a:xfrm rot="5400000">
            <a:off x="160089" y="1375652"/>
            <a:ext cx="136664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2"/>
          </p:nvPr>
        </p:nvSpPr>
        <p:spPr>
          <a:xfrm>
            <a:off x="1471675" y="1339807"/>
            <a:ext cx="7457644" cy="1087343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9"/>
          </p:nvPr>
        </p:nvSpPr>
        <p:spPr>
          <a:xfrm>
            <a:off x="1471675" y="2468369"/>
            <a:ext cx="7457644" cy="1087343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quarter" idx="20"/>
          </p:nvPr>
        </p:nvSpPr>
        <p:spPr>
          <a:xfrm>
            <a:off x="1471675" y="3596928"/>
            <a:ext cx="7457644" cy="1087343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quarter" idx="21"/>
          </p:nvPr>
        </p:nvSpPr>
        <p:spPr>
          <a:xfrm>
            <a:off x="1471675" y="4725488"/>
            <a:ext cx="7457644" cy="1087343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40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Value Ch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type="body" idx="22"/>
          </p:nvPr>
        </p:nvSpPr>
        <p:spPr>
          <a:xfrm rot="5400000">
            <a:off x="278960" y="4946511"/>
            <a:ext cx="112889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8"/>
          </p:nvPr>
        </p:nvSpPr>
        <p:spPr>
          <a:xfrm rot="5400000">
            <a:off x="278961" y="4024077"/>
            <a:ext cx="112889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3"/>
          </p:nvPr>
        </p:nvSpPr>
        <p:spPr>
          <a:xfrm rot="5400000">
            <a:off x="278962" y="3101643"/>
            <a:ext cx="112889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5"/>
          </p:nvPr>
        </p:nvSpPr>
        <p:spPr>
          <a:xfrm rot="5400000">
            <a:off x="278964" y="2179209"/>
            <a:ext cx="112889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"/>
          </p:nvPr>
        </p:nvSpPr>
        <p:spPr>
          <a:xfrm rot="5400000">
            <a:off x="278964" y="1256773"/>
            <a:ext cx="1128893" cy="1256531"/>
          </a:xfrm>
          <a:prstGeom prst="homePlate">
            <a:avLst>
              <a:gd name="adj" fmla="val 19141"/>
            </a:avLst>
          </a:prstGeom>
          <a:solidFill>
            <a:schemeClr val="accent1"/>
          </a:solidFill>
          <a:ln w="38100" cmpd="sng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vert270" lIns="91440" rIns="9144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20"/>
          </p:nvPr>
        </p:nvSpPr>
        <p:spPr>
          <a:xfrm>
            <a:off x="1471123" y="1336175"/>
            <a:ext cx="7457644" cy="89500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quarter" idx="23"/>
          </p:nvPr>
        </p:nvSpPr>
        <p:spPr>
          <a:xfrm>
            <a:off x="1471123" y="2256661"/>
            <a:ext cx="7457644" cy="89500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quarter" idx="24"/>
          </p:nvPr>
        </p:nvSpPr>
        <p:spPr>
          <a:xfrm>
            <a:off x="1471123" y="3184938"/>
            <a:ext cx="7457644" cy="89500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25"/>
          </p:nvPr>
        </p:nvSpPr>
        <p:spPr>
          <a:xfrm>
            <a:off x="1471123" y="4113215"/>
            <a:ext cx="7457644" cy="89500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quarter" idx="26"/>
          </p:nvPr>
        </p:nvSpPr>
        <p:spPr>
          <a:xfrm>
            <a:off x="1471123" y="5041492"/>
            <a:ext cx="7457644" cy="895002"/>
          </a:xfrm>
          <a:solidFill>
            <a:srgbClr val="CDECF8"/>
          </a:solidFill>
          <a:ln>
            <a:solidFill>
              <a:srgbClr val="FFFFFF"/>
            </a:solidFill>
          </a:ln>
        </p:spPr>
        <p:txBody>
          <a:bodyPr/>
          <a:lstStyle>
            <a:lvl1pPr>
              <a:defRPr sz="1000" b="0"/>
            </a:lvl1pPr>
            <a:lvl2pPr marL="228600" indent="0">
              <a:buNone/>
              <a:defRPr sz="1000" b="0"/>
            </a:lvl2pPr>
            <a:lvl3pPr marL="457200" indent="0">
              <a:buNone/>
              <a:defRPr sz="1000" b="0"/>
            </a:lvl3pPr>
            <a:lvl4pPr marL="685800" indent="0">
              <a:buNone/>
              <a:defRPr sz="1000" b="0"/>
            </a:lvl4pPr>
            <a:lvl5pPr marL="914400" indent="0">
              <a:buNone/>
              <a:defRPr sz="1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09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96584" y="1269854"/>
            <a:ext cx="6925166" cy="2368550"/>
          </a:xfrm>
        </p:spPr>
        <p:txBody>
          <a:bodyPr/>
          <a:lstStyle>
            <a:lvl1pPr>
              <a:defRPr sz="105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995812" y="3724105"/>
            <a:ext cx="6925166" cy="2368550"/>
          </a:xfrm>
        </p:spPr>
        <p:txBody>
          <a:bodyPr/>
          <a:lstStyle>
            <a:lvl1pPr>
              <a:defRPr sz="105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5900" y="1262063"/>
            <a:ext cx="1724025" cy="2368550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15900" y="3716314"/>
            <a:ext cx="1724025" cy="2368550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625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96584" y="1269854"/>
            <a:ext cx="6925166" cy="1542686"/>
          </a:xfrm>
        </p:spPr>
        <p:txBody>
          <a:bodyPr/>
          <a:lstStyle>
            <a:lvl1pPr>
              <a:defRPr sz="105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5900" y="1262063"/>
            <a:ext cx="1724025" cy="1542686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95812" y="4562014"/>
            <a:ext cx="6925166" cy="1542686"/>
          </a:xfrm>
        </p:spPr>
        <p:txBody>
          <a:bodyPr/>
          <a:lstStyle>
            <a:lvl1pPr>
              <a:defRPr sz="105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15128" y="4554223"/>
            <a:ext cx="1724025" cy="1542686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995812" y="2914701"/>
            <a:ext cx="6925166" cy="1542686"/>
          </a:xfrm>
        </p:spPr>
        <p:txBody>
          <a:bodyPr/>
          <a:lstStyle>
            <a:lvl1pPr>
              <a:defRPr sz="105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15128" y="2906910"/>
            <a:ext cx="1724025" cy="1542686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714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96584" y="1262067"/>
            <a:ext cx="6925166" cy="1121973"/>
          </a:xfrm>
        </p:spPr>
        <p:txBody>
          <a:bodyPr/>
          <a:lstStyle>
            <a:lvl1pPr>
              <a:defRPr sz="1000" b="1"/>
            </a:lvl1pPr>
            <a:lvl2pPr>
              <a:defRPr sz="1000" b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5900" y="1262067"/>
            <a:ext cx="1724025" cy="1121973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95812" y="2458457"/>
            <a:ext cx="6925166" cy="1121973"/>
          </a:xfrm>
        </p:spPr>
        <p:txBody>
          <a:bodyPr/>
          <a:lstStyle>
            <a:lvl1pPr>
              <a:defRPr sz="1000" b="1"/>
            </a:lvl1pPr>
            <a:lvl2pPr>
              <a:defRPr sz="1000" b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15128" y="2458457"/>
            <a:ext cx="1724025" cy="1121973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995812" y="3647056"/>
            <a:ext cx="6925166" cy="1121973"/>
          </a:xfrm>
        </p:spPr>
        <p:txBody>
          <a:bodyPr/>
          <a:lstStyle>
            <a:lvl1pPr>
              <a:defRPr sz="1000" b="1"/>
            </a:lvl1pPr>
            <a:lvl2pPr>
              <a:defRPr sz="1000" b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15128" y="3647056"/>
            <a:ext cx="1724025" cy="1121973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996584" y="4835654"/>
            <a:ext cx="6925166" cy="1121973"/>
          </a:xfrm>
        </p:spPr>
        <p:txBody>
          <a:bodyPr/>
          <a:lstStyle>
            <a:lvl1pPr>
              <a:defRPr sz="1000" b="1"/>
            </a:lvl1pPr>
            <a:lvl2pPr>
              <a:defRPr sz="1000" b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215900" y="4835654"/>
            <a:ext cx="1724025" cy="1121973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960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96584" y="1262067"/>
            <a:ext cx="6925166" cy="825917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5900" y="1262067"/>
            <a:ext cx="1724025" cy="825917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95812" y="2162400"/>
            <a:ext cx="6925166" cy="825917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15128" y="2164347"/>
            <a:ext cx="1724025" cy="825917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995812" y="3062731"/>
            <a:ext cx="6925166" cy="825917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15128" y="3066627"/>
            <a:ext cx="1724025" cy="825917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995812" y="3955273"/>
            <a:ext cx="6925166" cy="825917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215128" y="3968907"/>
            <a:ext cx="1724025" cy="825917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995812" y="4871188"/>
            <a:ext cx="6925166" cy="825917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215128" y="4871188"/>
            <a:ext cx="1724025" cy="825917"/>
          </a:xfrm>
          <a:solidFill>
            <a:srgbClr val="1D97C4"/>
          </a:solidFill>
        </p:spPr>
        <p:txBody>
          <a:bodyPr anchor="ctr"/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411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95812" y="1262064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5900" y="1262064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15900" y="2058770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15900" y="2855476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215900" y="3652182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15144" y="4448888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15144" y="5245593"/>
            <a:ext cx="1724025" cy="709052"/>
          </a:xfrm>
          <a:solidFill>
            <a:srgbClr val="1D97C4"/>
          </a:solidFill>
        </p:spPr>
        <p:txBody>
          <a:bodyPr anchor="ctr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995812" y="2058467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995812" y="2854870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1995812" y="3651273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995812" y="4447676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1995812" y="5244079"/>
            <a:ext cx="6925166" cy="709052"/>
          </a:xfrm>
        </p:spPr>
        <p:txBody>
          <a:bodyPr/>
          <a:lstStyle>
            <a:lvl1pPr>
              <a:defRPr sz="1000" b="1"/>
            </a:lvl1pPr>
            <a:lvl2pPr>
              <a:defRPr sz="1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042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with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4" y="1254346"/>
            <a:ext cx="2410506" cy="4495390"/>
          </a:xfrm>
        </p:spPr>
        <p:txBody>
          <a:bodyPr/>
          <a:lstStyle>
            <a:lvl1pPr algn="r">
              <a:defRPr sz="1000" b="1">
                <a:solidFill>
                  <a:schemeClr val="accent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  <a:lvl6pPr>
              <a:defRPr b="1">
                <a:solidFill>
                  <a:schemeClr val="accent1"/>
                </a:solidFill>
              </a:defRPr>
            </a:lvl6pPr>
            <a:lvl7pPr>
              <a:defRPr b="1">
                <a:solidFill>
                  <a:schemeClr val="accent1"/>
                </a:solidFill>
              </a:defRPr>
            </a:lvl7pPr>
            <a:lvl8pPr>
              <a:defRPr b="1">
                <a:solidFill>
                  <a:schemeClr val="accent1"/>
                </a:solidFill>
              </a:defRPr>
            </a:lvl8pPr>
            <a:lvl9pPr>
              <a:defRPr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069381" y="1254346"/>
            <a:ext cx="2844357" cy="2041234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3004010" y="1254346"/>
            <a:ext cx="2844357" cy="2041234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820431" y="1254346"/>
            <a:ext cx="0" cy="449539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6069381" y="3708502"/>
            <a:ext cx="2844357" cy="2041234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/>
          </p:nvPr>
        </p:nvSpPr>
        <p:spPr>
          <a:xfrm>
            <a:off x="3004010" y="3708502"/>
            <a:ext cx="2844357" cy="2041234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257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6"/>
          <p:cNvSpPr/>
          <p:nvPr userDrawn="1"/>
        </p:nvSpPr>
        <p:spPr>
          <a:xfrm>
            <a:off x="1589748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1589748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Rectangle 6"/>
          <p:cNvSpPr/>
          <p:nvPr userDrawn="1"/>
        </p:nvSpPr>
        <p:spPr>
          <a:xfrm>
            <a:off x="3723348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Rectangle 6"/>
          <p:cNvSpPr/>
          <p:nvPr userDrawn="1"/>
        </p:nvSpPr>
        <p:spPr>
          <a:xfrm>
            <a:off x="3723348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6"/>
          <p:cNvSpPr/>
          <p:nvPr userDrawn="1"/>
        </p:nvSpPr>
        <p:spPr>
          <a:xfrm>
            <a:off x="5856948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5" name="Rectangle 6"/>
          <p:cNvSpPr/>
          <p:nvPr userDrawn="1"/>
        </p:nvSpPr>
        <p:spPr>
          <a:xfrm>
            <a:off x="5856948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6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742148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742148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8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875748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9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875748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0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6009348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1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6009348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2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42148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3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742148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4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875748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5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875748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6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6009348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7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6009348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742148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9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742148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875748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1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875748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2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6009348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6009348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4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742148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5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742148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6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875748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875748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8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6009348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9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6009348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627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6"/>
          <p:cNvSpPr/>
          <p:nvPr userDrawn="1"/>
        </p:nvSpPr>
        <p:spPr>
          <a:xfrm>
            <a:off x="2922009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2922009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Rectangle 6"/>
          <p:cNvSpPr/>
          <p:nvPr userDrawn="1"/>
        </p:nvSpPr>
        <p:spPr>
          <a:xfrm>
            <a:off x="5055609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Rectangle 6"/>
          <p:cNvSpPr/>
          <p:nvPr userDrawn="1"/>
        </p:nvSpPr>
        <p:spPr>
          <a:xfrm>
            <a:off x="5055609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6"/>
          <p:cNvSpPr/>
          <p:nvPr userDrawn="1"/>
        </p:nvSpPr>
        <p:spPr>
          <a:xfrm>
            <a:off x="7189209" y="14478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5" name="Rectangle 6"/>
          <p:cNvSpPr/>
          <p:nvPr userDrawn="1"/>
        </p:nvSpPr>
        <p:spPr>
          <a:xfrm>
            <a:off x="7189209" y="3886200"/>
            <a:ext cx="1676400" cy="2057400"/>
          </a:xfrm>
          <a:prstGeom prst="rect">
            <a:avLst/>
          </a:prstGeom>
          <a:solidFill>
            <a:srgbClr val="FFFFFF"/>
          </a:solidFill>
          <a:ln w="76200" cap="sq" cmpd="thickThin" algn="ctr">
            <a:solidFill>
              <a:schemeClr val="accent1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6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3074409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3074409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8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5208009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9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5208009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0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7341609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1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7341609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32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4409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3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3074409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4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5208009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5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5208009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6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7341609" y="28956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7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7341609" y="5334000"/>
            <a:ext cx="1371600" cy="304800"/>
          </a:xfrm>
        </p:spPr>
        <p:txBody>
          <a:bodyPr anchor="ctr"/>
          <a:lstStyle>
            <a:lvl1pPr algn="ctr">
              <a:defRPr b="1">
                <a:solidFill>
                  <a:schemeClr val="accent1"/>
                </a:solidFill>
              </a:defRPr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3074409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9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3074409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5208009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1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5208009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2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7341609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7341609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4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3074409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5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3074409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6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5208009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5208009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8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7341609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9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7341609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215146" y="1433539"/>
            <a:ext cx="2130021" cy="4495390"/>
          </a:xfrm>
        </p:spPr>
        <p:txBody>
          <a:bodyPr/>
          <a:lstStyle>
            <a:lvl1pPr algn="r">
              <a:defRPr sz="1000" b="1">
                <a:solidFill>
                  <a:schemeClr val="accent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  <a:lvl6pPr>
              <a:defRPr b="1">
                <a:solidFill>
                  <a:schemeClr val="accent1"/>
                </a:solidFill>
              </a:defRPr>
            </a:lvl6pPr>
            <a:lvl7pPr>
              <a:defRPr b="1">
                <a:solidFill>
                  <a:schemeClr val="accent1"/>
                </a:solidFill>
              </a:defRPr>
            </a:lvl7pPr>
            <a:lvl8pPr>
              <a:defRPr b="1">
                <a:solidFill>
                  <a:schemeClr val="accent1"/>
                </a:solidFill>
              </a:defRPr>
            </a:lvl8pPr>
            <a:lvl9pPr>
              <a:defRPr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2610047" y="1433539"/>
            <a:ext cx="0" cy="449539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500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&amp;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1246" y="143099"/>
            <a:ext cx="718073" cy="900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5145" y="143099"/>
            <a:ext cx="7996101" cy="90089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5144" y="1254346"/>
            <a:ext cx="2025485" cy="602375"/>
          </a:xfrm>
        </p:spPr>
        <p:txBody>
          <a:bodyPr/>
          <a:lstStyle>
            <a:lvl1pPr algn="ctr">
              <a:defRPr b="1">
                <a:solidFill>
                  <a:schemeClr val="accent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  <a:lvl6pPr>
              <a:defRPr b="1">
                <a:solidFill>
                  <a:schemeClr val="accent1"/>
                </a:solidFill>
              </a:defRPr>
            </a:lvl6pPr>
            <a:lvl7pPr>
              <a:defRPr b="1">
                <a:solidFill>
                  <a:schemeClr val="accent1"/>
                </a:solidFill>
              </a:defRPr>
            </a:lvl7pPr>
            <a:lvl8pPr>
              <a:defRPr b="1">
                <a:solidFill>
                  <a:schemeClr val="accent1"/>
                </a:solidFill>
              </a:defRPr>
            </a:lvl8pPr>
            <a:lvl9pPr>
              <a:defRPr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2002" y="6466151"/>
            <a:ext cx="7119791" cy="17593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2" y="6466151"/>
            <a:ext cx="514223" cy="175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2773683" y="6361498"/>
            <a:ext cx="624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PROPRIETARY AND CONFIDENTIAL  ⎮  </a:t>
            </a:r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2353212" y="3043638"/>
            <a:ext cx="3202990" cy="1245859"/>
          </a:xfrm>
        </p:spPr>
        <p:txBody>
          <a:bodyPr/>
          <a:lstStyle>
            <a:lvl1pPr>
              <a:spcBef>
                <a:spcPts val="300"/>
              </a:spcBef>
              <a:spcAft>
                <a:spcPts val="0"/>
              </a:spcAft>
              <a:defRPr sz="800"/>
            </a:lvl1pPr>
            <a:lvl2pPr>
              <a:spcBef>
                <a:spcPts val="300"/>
              </a:spcBef>
              <a:spcAft>
                <a:spcPts val="0"/>
              </a:spcAft>
              <a:defRPr sz="800"/>
            </a:lvl2pPr>
            <a:lvl3pPr>
              <a:spcBef>
                <a:spcPts val="300"/>
              </a:spcBef>
              <a:spcAft>
                <a:spcPts val="0"/>
              </a:spcAft>
              <a:defRPr sz="800"/>
            </a:lvl3pPr>
            <a:lvl4pPr>
              <a:spcBef>
                <a:spcPts val="300"/>
              </a:spcBef>
              <a:spcAft>
                <a:spcPts val="0"/>
              </a:spcAft>
              <a:defRPr sz="800"/>
            </a:lvl4pPr>
            <a:lvl5pPr>
              <a:spcBef>
                <a:spcPts val="300"/>
              </a:spcBef>
              <a:spcAft>
                <a:spcPts val="0"/>
              </a:spcAft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215900" y="5819779"/>
            <a:ext cx="8705850" cy="436563"/>
          </a:xfrm>
        </p:spPr>
        <p:txBody>
          <a:bodyPr>
            <a:noAutofit/>
          </a:bodyPr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2353212" y="1437798"/>
            <a:ext cx="6560526" cy="1396032"/>
          </a:xfrm>
        </p:spPr>
        <p:txBody>
          <a:bodyPr/>
          <a:lstStyle>
            <a:lvl1pPr>
              <a:spcBef>
                <a:spcPts val="300"/>
              </a:spcBef>
              <a:spcAft>
                <a:spcPts val="0"/>
              </a:spcAft>
              <a:defRPr sz="800"/>
            </a:lvl1pPr>
            <a:lvl2pPr>
              <a:spcBef>
                <a:spcPts val="300"/>
              </a:spcBef>
              <a:spcAft>
                <a:spcPts val="0"/>
              </a:spcAft>
              <a:defRPr sz="800"/>
            </a:lvl2pPr>
            <a:lvl3pPr>
              <a:spcBef>
                <a:spcPts val="300"/>
              </a:spcBef>
              <a:spcAft>
                <a:spcPts val="0"/>
              </a:spcAft>
              <a:defRPr sz="800"/>
            </a:lvl3pPr>
            <a:lvl4pPr>
              <a:spcBef>
                <a:spcPts val="300"/>
              </a:spcBef>
              <a:spcAft>
                <a:spcPts val="0"/>
              </a:spcAft>
              <a:defRPr sz="800"/>
            </a:lvl4pPr>
            <a:lvl5pPr>
              <a:spcBef>
                <a:spcPts val="300"/>
              </a:spcBef>
              <a:spcAft>
                <a:spcPts val="0"/>
              </a:spcAft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296920" y="1254346"/>
            <a:ext cx="0" cy="4495390"/>
          </a:xfrm>
          <a:prstGeom prst="line">
            <a:avLst/>
          </a:prstGeom>
          <a:ln w="31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215144" y="1036199"/>
            <a:ext cx="7996102" cy="0"/>
          </a:xfrm>
          <a:prstGeom prst="line">
            <a:avLst/>
          </a:prstGeom>
          <a:ln w="3175" cmpd="sng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356108" y="1253803"/>
            <a:ext cx="1266592" cy="177127"/>
          </a:xfrm>
          <a:solidFill>
            <a:schemeClr val="accent1"/>
          </a:solidFill>
        </p:spPr>
        <p:txBody>
          <a:bodyPr anchor="ctr"/>
          <a:lstStyle>
            <a:lvl1pPr algn="l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smtClean="0"/>
              <a:t>Value proposition</a:t>
            </a:r>
            <a:endParaRPr lang="en-US" dirty="0" smtClean="0"/>
          </a:p>
        </p:txBody>
      </p:sp>
      <p:sp>
        <p:nvSpPr>
          <p:cNvPr id="2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484997" y="1260671"/>
            <a:ext cx="428741" cy="170259"/>
          </a:xfrm>
        </p:spPr>
        <p:txBody>
          <a:bodyPr anchor="ctr"/>
          <a:lstStyle>
            <a:lvl1pPr algn="ctr">
              <a:defRPr sz="800" b="1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Year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528633" y="1260671"/>
            <a:ext cx="956364" cy="170259"/>
          </a:xfrm>
          <a:solidFill>
            <a:schemeClr val="accent1"/>
          </a:solidFill>
        </p:spPr>
        <p:txBody>
          <a:bodyPr anchor="ctr"/>
          <a:lstStyle>
            <a:lvl1pPr algn="ctr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Launch year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6"/>
          </p:nvPr>
        </p:nvSpPr>
        <p:spPr>
          <a:xfrm>
            <a:off x="7150718" y="1267539"/>
            <a:ext cx="376927" cy="170259"/>
          </a:xfrm>
        </p:spPr>
        <p:txBody>
          <a:bodyPr anchor="ctr"/>
          <a:lstStyle>
            <a:lvl1pPr algn="ctr">
              <a:defRPr sz="800" b="1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endParaRPr lang="en-US" dirty="0" smtClean="0"/>
          </a:p>
        </p:txBody>
      </p:sp>
      <p:sp>
        <p:nvSpPr>
          <p:cNvPr id="2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6610205" y="1267539"/>
            <a:ext cx="537473" cy="163391"/>
          </a:xfrm>
          <a:solidFill>
            <a:schemeClr val="accent1"/>
          </a:solidFill>
        </p:spPr>
        <p:txBody>
          <a:bodyPr anchor="ctr"/>
          <a:lstStyle>
            <a:lvl1pPr algn="ctr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IOC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8"/>
          </p:nvPr>
        </p:nvSpPr>
        <p:spPr>
          <a:xfrm>
            <a:off x="3622700" y="1260671"/>
            <a:ext cx="2987505" cy="177126"/>
          </a:xfrm>
        </p:spPr>
        <p:txBody>
          <a:bodyPr anchor="ctr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endParaRPr lang="en-US" dirty="0" smtClean="0"/>
          </a:p>
        </p:txBody>
      </p:sp>
      <p:sp>
        <p:nvSpPr>
          <p:cNvPr id="26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356106" y="2866865"/>
            <a:ext cx="3200096" cy="177127"/>
          </a:xfrm>
          <a:solidFill>
            <a:schemeClr val="accent1"/>
          </a:solidFill>
        </p:spPr>
        <p:txBody>
          <a:bodyPr anchor="ctr"/>
          <a:lstStyle>
            <a:lvl1pPr algn="l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Pricing and key terms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0" hasCustomPrompt="1"/>
          </p:nvPr>
        </p:nvSpPr>
        <p:spPr>
          <a:xfrm>
            <a:off x="5709765" y="2866512"/>
            <a:ext cx="3203973" cy="177127"/>
          </a:xfrm>
          <a:solidFill>
            <a:schemeClr val="accent1"/>
          </a:solidFill>
        </p:spPr>
        <p:txBody>
          <a:bodyPr anchor="ctr"/>
          <a:lstStyle>
            <a:lvl1pPr algn="l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Differentiation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21"/>
          </p:nvPr>
        </p:nvSpPr>
        <p:spPr>
          <a:xfrm>
            <a:off x="2353212" y="4499660"/>
            <a:ext cx="3202990" cy="1250076"/>
          </a:xfrm>
        </p:spPr>
        <p:txBody>
          <a:bodyPr/>
          <a:lstStyle>
            <a:lvl1pPr>
              <a:spcBef>
                <a:spcPts val="300"/>
              </a:spcBef>
              <a:spcAft>
                <a:spcPts val="0"/>
              </a:spcAft>
              <a:defRPr sz="800"/>
            </a:lvl1pPr>
            <a:lvl2pPr>
              <a:spcBef>
                <a:spcPts val="300"/>
              </a:spcBef>
              <a:spcAft>
                <a:spcPts val="0"/>
              </a:spcAft>
              <a:defRPr sz="800"/>
            </a:lvl2pPr>
            <a:lvl3pPr>
              <a:spcBef>
                <a:spcPts val="300"/>
              </a:spcBef>
              <a:spcAft>
                <a:spcPts val="0"/>
              </a:spcAft>
              <a:defRPr sz="800"/>
            </a:lvl3pPr>
            <a:lvl4pPr>
              <a:spcBef>
                <a:spcPts val="300"/>
              </a:spcBef>
              <a:spcAft>
                <a:spcPts val="0"/>
              </a:spcAft>
              <a:defRPr sz="800"/>
            </a:lvl4pPr>
            <a:lvl5pPr>
              <a:spcBef>
                <a:spcPts val="300"/>
              </a:spcBef>
              <a:spcAft>
                <a:spcPts val="0"/>
              </a:spcAft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2" hasCustomPrompt="1"/>
          </p:nvPr>
        </p:nvSpPr>
        <p:spPr>
          <a:xfrm>
            <a:off x="2356106" y="4322886"/>
            <a:ext cx="3200096" cy="177127"/>
          </a:xfrm>
          <a:solidFill>
            <a:schemeClr val="accent1"/>
          </a:solidFill>
        </p:spPr>
        <p:txBody>
          <a:bodyPr anchor="ctr"/>
          <a:lstStyle>
            <a:lvl1pPr algn="l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smtClean="0"/>
              <a:t>Other</a:t>
            </a:r>
            <a:endParaRPr lang="en-US" dirty="0" smtClean="0"/>
          </a:p>
        </p:txBody>
      </p:sp>
      <p:sp>
        <p:nvSpPr>
          <p:cNvPr id="30" name="Content Placeholder 2"/>
          <p:cNvSpPr>
            <a:spLocks noGrp="1"/>
          </p:cNvSpPr>
          <p:nvPr>
            <p:ph idx="23"/>
          </p:nvPr>
        </p:nvSpPr>
        <p:spPr>
          <a:xfrm>
            <a:off x="5709765" y="3043638"/>
            <a:ext cx="3202990" cy="1245859"/>
          </a:xfrm>
        </p:spPr>
        <p:txBody>
          <a:bodyPr/>
          <a:lstStyle>
            <a:lvl1pPr>
              <a:spcBef>
                <a:spcPts val="300"/>
              </a:spcBef>
              <a:spcAft>
                <a:spcPts val="0"/>
              </a:spcAft>
              <a:defRPr sz="800"/>
            </a:lvl1pPr>
            <a:lvl2pPr>
              <a:spcBef>
                <a:spcPts val="300"/>
              </a:spcBef>
              <a:spcAft>
                <a:spcPts val="0"/>
              </a:spcAft>
              <a:defRPr sz="800"/>
            </a:lvl2pPr>
            <a:lvl3pPr>
              <a:spcBef>
                <a:spcPts val="300"/>
              </a:spcBef>
              <a:spcAft>
                <a:spcPts val="0"/>
              </a:spcAft>
              <a:defRPr sz="800"/>
            </a:lvl3pPr>
            <a:lvl4pPr>
              <a:spcBef>
                <a:spcPts val="300"/>
              </a:spcBef>
              <a:spcAft>
                <a:spcPts val="0"/>
              </a:spcAft>
              <a:defRPr sz="800"/>
            </a:lvl4pPr>
            <a:lvl5pPr>
              <a:spcBef>
                <a:spcPts val="300"/>
              </a:spcBef>
              <a:spcAft>
                <a:spcPts val="0"/>
              </a:spcAft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4" hasCustomPrompt="1"/>
          </p:nvPr>
        </p:nvSpPr>
        <p:spPr>
          <a:xfrm>
            <a:off x="5709765" y="4322179"/>
            <a:ext cx="3200096" cy="177127"/>
          </a:xfrm>
          <a:solidFill>
            <a:schemeClr val="accent1"/>
          </a:solidFill>
        </p:spPr>
        <p:txBody>
          <a:bodyPr anchor="ctr"/>
          <a:lstStyle>
            <a:lvl1pPr algn="l">
              <a:defRPr sz="1000" b="0" u="none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Key takeaways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5"/>
          </p:nvPr>
        </p:nvSpPr>
        <p:spPr>
          <a:xfrm>
            <a:off x="5695805" y="4499306"/>
            <a:ext cx="3202990" cy="1250076"/>
          </a:xfrm>
        </p:spPr>
        <p:txBody>
          <a:bodyPr/>
          <a:lstStyle>
            <a:lvl1pPr>
              <a:spcBef>
                <a:spcPts val="300"/>
              </a:spcBef>
              <a:spcAft>
                <a:spcPts val="0"/>
              </a:spcAft>
              <a:defRPr sz="800"/>
            </a:lvl1pPr>
            <a:lvl2pPr>
              <a:spcBef>
                <a:spcPts val="300"/>
              </a:spcBef>
              <a:spcAft>
                <a:spcPts val="0"/>
              </a:spcAft>
              <a:defRPr sz="800"/>
            </a:lvl2pPr>
            <a:lvl3pPr>
              <a:spcBef>
                <a:spcPts val="300"/>
              </a:spcBef>
              <a:spcAft>
                <a:spcPts val="0"/>
              </a:spcAft>
              <a:defRPr sz="800"/>
            </a:lvl3pPr>
            <a:lvl4pPr>
              <a:spcBef>
                <a:spcPts val="300"/>
              </a:spcBef>
              <a:spcAft>
                <a:spcPts val="0"/>
              </a:spcAft>
              <a:defRPr sz="800"/>
            </a:lvl4pPr>
            <a:lvl5pPr>
              <a:spcBef>
                <a:spcPts val="300"/>
              </a:spcBef>
              <a:spcAft>
                <a:spcPts val="0"/>
              </a:spcAft>
              <a:defRPr sz="8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26"/>
          </p:nvPr>
        </p:nvSpPr>
        <p:spPr>
          <a:xfrm>
            <a:off x="215143" y="1868264"/>
            <a:ext cx="2025485" cy="3881118"/>
          </a:xfrm>
        </p:spPr>
        <p:txBody>
          <a:bodyPr/>
          <a:lstStyle>
            <a:lvl1pPr algn="ctr">
              <a:defRPr sz="10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  <a:lvl6pPr>
              <a:defRPr b="1">
                <a:solidFill>
                  <a:schemeClr val="accent1"/>
                </a:solidFill>
              </a:defRPr>
            </a:lvl6pPr>
            <a:lvl7pPr>
              <a:defRPr b="1">
                <a:solidFill>
                  <a:schemeClr val="accent1"/>
                </a:solidFill>
              </a:defRPr>
            </a:lvl7pPr>
            <a:lvl8pPr>
              <a:defRPr b="1">
                <a:solidFill>
                  <a:schemeClr val="accent1"/>
                </a:solidFill>
              </a:defRPr>
            </a:lvl8pPr>
            <a:lvl9pPr>
              <a:defRPr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4" y="630344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14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(Bar 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734484" cy="63384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4" y="4197079"/>
            <a:ext cx="6856412" cy="566738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9874" y="4830401"/>
            <a:ext cx="6856412" cy="177634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5400000">
            <a:off x="6880874" y="2084756"/>
            <a:ext cx="38868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PROPRIETARY AND CONFIDENTIAL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4" y="6172587"/>
            <a:ext cx="1276024" cy="454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(Bar 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9874" y="268288"/>
            <a:ext cx="1734484" cy="63384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860" y="4197079"/>
            <a:ext cx="6858085" cy="566738"/>
          </a:xfrm>
        </p:spPr>
        <p:txBody>
          <a:bodyPr anchor="b"/>
          <a:lstStyle>
            <a:lvl1pPr algn="r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61860" y="4830401"/>
            <a:ext cx="6858085" cy="177634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16200000">
            <a:off x="-1592905" y="2084757"/>
            <a:ext cx="38868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</a:rPr>
              <a:t>PROPRIETARY AND CONFIDENTIAL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21" y="6218999"/>
            <a:ext cx="1276024" cy="4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0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2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661" r:id="rId2"/>
    <p:sldLayoutId id="2147483737" r:id="rId3"/>
    <p:sldLayoutId id="2147483742" r:id="rId4"/>
    <p:sldLayoutId id="2147483687" r:id="rId5"/>
    <p:sldLayoutId id="2147483664" r:id="rId6"/>
    <p:sldLayoutId id="2147483681" r:id="rId7"/>
    <p:sldLayoutId id="2147483729" r:id="rId8"/>
    <p:sldLayoutId id="2147483686" r:id="rId9"/>
    <p:sldLayoutId id="2147483683" r:id="rId10"/>
    <p:sldLayoutId id="2147483684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691" r:id="rId17"/>
    <p:sldLayoutId id="2147483690" r:id="rId18"/>
    <p:sldLayoutId id="2147483730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667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685" r:id="rId57"/>
    <p:sldLayoutId id="2147483688" r:id="rId58"/>
    <p:sldLayoutId id="2147483689" r:id="rId59"/>
    <p:sldLayoutId id="2147483743" r:id="rId60"/>
    <p:sldLayoutId id="2147483676" r:id="rId61"/>
    <p:sldLayoutId id="2147483682" r:id="rId62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100000"/>
        <a:buFontTx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>
            <a:lumMod val="50000"/>
          </a:schemeClr>
        </a:buClr>
        <a:buSzPct val="100000"/>
        <a:buFontTx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100000"/>
        <a:buFontTx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>
            <a:lumMod val="50000"/>
          </a:schemeClr>
        </a:buClr>
        <a:buSzPct val="100000"/>
        <a:buFontTx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100000"/>
        <a:buFontTx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114935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>
            <a:lumMod val="50000"/>
          </a:schemeClr>
        </a:buClr>
        <a:buFontTx/>
        <a:buNone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374775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Tx/>
        <a:buNone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601788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>
            <a:lumMod val="50000"/>
          </a:schemeClr>
        </a:buClr>
        <a:buFontTx/>
        <a:buNone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18288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Tx/>
        <a:buNone/>
        <a:defRPr lang="en-US" sz="11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Renewable energy harnessed </a:t>
            </a:r>
            <a:r>
              <a:rPr lang="en-US" sz="1200" dirty="0" smtClean="0"/>
              <a:t>to produce lithium battery chemicals</a:t>
            </a:r>
            <a:endParaRPr lang="en-US" sz="1200" dirty="0">
              <a:solidFill>
                <a:srgbClr val="FFFF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976362"/>
              </p:ext>
            </p:extLst>
          </p:nvPr>
        </p:nvGraphicFramePr>
        <p:xfrm>
          <a:off x="3186952" y="5655858"/>
          <a:ext cx="5733846" cy="7223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282"/>
                <a:gridCol w="1911282"/>
                <a:gridCol w="1911282"/>
              </a:tblGrid>
              <a:tr h="722343">
                <a:tc>
                  <a:txBody>
                    <a:bodyPr/>
                    <a:lstStyle/>
                    <a:p>
                      <a:pPr algn="r"/>
                      <a:endParaRPr lang="en-US" sz="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F1F1F1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1F1F1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Upwealth</a:t>
                      </a:r>
                      <a:r>
                        <a:rPr lang="en-US" sz="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, Inc.</a:t>
                      </a:r>
                    </a:p>
                    <a:p>
                      <a:pPr algn="r"/>
                      <a:r>
                        <a:rPr lang="en-US" sz="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505 Montgomery Street, 10th Floor</a:t>
                      </a:r>
                    </a:p>
                    <a:p>
                      <a:pPr algn="r"/>
                      <a:r>
                        <a:rPr lang="en-US" sz="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San</a:t>
                      </a:r>
                      <a:r>
                        <a:rPr lang="en-US" sz="8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Francisco, CA 94111</a:t>
                      </a:r>
                      <a:r>
                        <a:rPr lang="en-US" sz="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US" sz="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F1F1F1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1F1F1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dirty="0" smtClean="0">
                          <a:solidFill>
                            <a:schemeClr val="accent1"/>
                          </a:solidFill>
                        </a:rPr>
                        <a:t>Luka Erceg</a:t>
                      </a:r>
                    </a:p>
                    <a:p>
                      <a:pPr algn="r"/>
                      <a:r>
                        <a:rPr lang="en-US" sz="800" b="0" dirty="0" smtClean="0">
                          <a:solidFill>
                            <a:srgbClr val="4D4D4D"/>
                          </a:solidFill>
                        </a:rPr>
                        <a:t>Direct +1.415.340.3528</a:t>
                      </a:r>
                    </a:p>
                    <a:p>
                      <a:pPr algn="r"/>
                      <a:r>
                        <a:rPr lang="en-US" sz="800" b="0" dirty="0" smtClean="0">
                          <a:solidFill>
                            <a:srgbClr val="4D4D4D"/>
                          </a:solidFill>
                        </a:rPr>
                        <a:t>Mobile +1.415.713.1950</a:t>
                      </a:r>
                    </a:p>
                    <a:p>
                      <a:pPr algn="r"/>
                      <a:r>
                        <a:rPr lang="en-US" sz="800" b="0" dirty="0" smtClean="0">
                          <a:solidFill>
                            <a:srgbClr val="4D4D4D"/>
                          </a:solidFill>
                        </a:rPr>
                        <a:t> </a:t>
                      </a:r>
                      <a:r>
                        <a:rPr lang="en-US" sz="800" b="0" dirty="0" err="1" smtClean="0">
                          <a:solidFill>
                            <a:srgbClr val="4D4D4D"/>
                          </a:solidFill>
                        </a:rPr>
                        <a:t>lerceg@upwealth.com</a:t>
                      </a:r>
                      <a:endParaRPr lang="en-US" sz="800" b="0" dirty="0" smtClean="0">
                        <a:solidFill>
                          <a:srgbClr val="4D4D4D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F1F1F1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312" y="4397665"/>
            <a:ext cx="3011518" cy="10722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43" y="111613"/>
            <a:ext cx="7559040" cy="26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2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EQUS">
      <a:dk1>
        <a:sysClr val="windowText" lastClr="000000"/>
      </a:dk1>
      <a:lt1>
        <a:sysClr val="window" lastClr="FFFFFF"/>
      </a:lt1>
      <a:dk2>
        <a:srgbClr val="666666"/>
      </a:dk2>
      <a:lt2>
        <a:srgbClr val="F1F1F1"/>
      </a:lt2>
      <a:accent1>
        <a:srgbClr val="1D97C4"/>
      </a:accent1>
      <a:accent2>
        <a:srgbClr val="23B8EF"/>
      </a:accent2>
      <a:accent3>
        <a:srgbClr val="666666"/>
      </a:accent3>
      <a:accent4>
        <a:srgbClr val="A0B842"/>
      </a:accent4>
      <a:accent5>
        <a:srgbClr val="CFDFED"/>
      </a:accent5>
      <a:accent6>
        <a:srgbClr val="EAF1F6"/>
      </a:accent6>
      <a:hlink>
        <a:srgbClr val="999999"/>
      </a:hlink>
      <a:folHlink>
        <a:srgbClr val="999999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5642</TotalTime>
  <Words>33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Century Gothic</vt:lpstr>
      <vt:lpstr>Wingdings 2</vt:lpstr>
      <vt:lpstr>Arial</vt:lpstr>
      <vt:lpstr>Plaza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Maddox</dc:creator>
  <cp:lastModifiedBy>Luka Erceg</cp:lastModifiedBy>
  <cp:revision>246</cp:revision>
  <cp:lastPrinted>2015-05-09T20:15:45Z</cp:lastPrinted>
  <dcterms:created xsi:type="dcterms:W3CDTF">2014-07-12T18:21:21Z</dcterms:created>
  <dcterms:modified xsi:type="dcterms:W3CDTF">2015-08-05T18:22:17Z</dcterms:modified>
</cp:coreProperties>
</file>