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61" r:id="rId5"/>
    <p:sldMasterId id="2147483768" r:id="rId6"/>
  </p:sldMasterIdLst>
  <p:notesMasterIdLst>
    <p:notesMasterId r:id="rId9"/>
  </p:notesMasterIdLst>
  <p:handoutMasterIdLst>
    <p:handoutMasterId r:id="rId10"/>
  </p:handoutMasterIdLst>
  <p:sldIdLst>
    <p:sldId id="445" r:id="rId7"/>
    <p:sldId id="439" r:id="rId8"/>
  </p:sldIdLst>
  <p:sldSz cx="9906000" cy="6858000" type="A4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thony Hawkins" initials="AH" lastIdx="10" clrIdx="0"/>
  <p:cmAuthor id="1" name="Brett Findlay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ACC05"/>
    <a:srgbClr val="EEFDA1"/>
    <a:srgbClr val="F2DCDB"/>
    <a:srgbClr val="F5F5F5"/>
    <a:srgbClr val="556602"/>
    <a:srgbClr val="748B03"/>
    <a:srgbClr val="CCCCCC"/>
    <a:srgbClr val="BEC186"/>
    <a:srgbClr val="C1D72D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7" autoAdjust="0"/>
    <p:restoredTop sz="94660"/>
  </p:normalViewPr>
  <p:slideViewPr>
    <p:cSldViewPr snapToGrid="0">
      <p:cViewPr>
        <p:scale>
          <a:sx n="100" d="100"/>
          <a:sy n="100" d="100"/>
        </p:scale>
        <p:origin x="126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4C97F-C0BB-E242-B5DA-2FB68D4BE25B}" type="datetimeFigureOut">
              <a:rPr lang="en-US" smtClean="0"/>
              <a:t>31-Jul-15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61000-EF80-EA43-A1A0-294D09DBB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55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424E9-34FB-4814-80F7-5EC8808E8224}" type="datetimeFigureOut">
              <a:rPr lang="en-AU" smtClean="0"/>
              <a:pPr/>
              <a:t>31/07/2015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7425" y="696913"/>
            <a:ext cx="503555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19AD0-4162-4571-8D0C-60ED9F4CBF1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3203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emf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emf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1"/>
          <p:cNvSpPr txBox="1">
            <a:spLocks noChangeArrowheads="1"/>
          </p:cNvSpPr>
          <p:nvPr userDrawn="1"/>
        </p:nvSpPr>
        <p:spPr bwMode="auto">
          <a:xfrm>
            <a:off x="9211208" y="6685113"/>
            <a:ext cx="61587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pPr eaLnBrk="0" hangingPunct="0">
              <a:buClr>
                <a:srgbClr val="CC3300"/>
              </a:buClr>
            </a:pPr>
            <a:r>
              <a:rPr lang="en-AU" sz="1000" baseline="0" smtClean="0">
                <a:latin typeface="+mn-lt"/>
              </a:rPr>
              <a:t>Page </a:t>
            </a:r>
            <a:fld id="{0D4E0695-6F6D-49CD-A626-E55C967C6C31}" type="slidenum">
              <a:rPr lang="en-AU" sz="1000" baseline="0" smtClean="0">
                <a:latin typeface="+mn-lt"/>
              </a:rPr>
              <a:pPr eaLnBrk="0" hangingPunct="0">
                <a:buClr>
                  <a:srgbClr val="CC3300"/>
                </a:buClr>
              </a:pPr>
              <a:t>‹#›</a:t>
            </a:fld>
            <a:endParaRPr lang="en-AU" sz="1000" baseline="0">
              <a:latin typeface="+mn-lt"/>
            </a:endParaRPr>
          </a:p>
        </p:txBody>
      </p:sp>
      <p:pic>
        <p:nvPicPr>
          <p:cNvPr id="7" name="Content Placeholder 5" descr="Four PL Open_Horiz_RGB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73" b="16846"/>
          <a:stretch>
            <a:fillRect/>
          </a:stretch>
        </p:blipFill>
        <p:spPr>
          <a:xfrm>
            <a:off x="8161679" y="-10879"/>
            <a:ext cx="1657467" cy="558412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92270"/>
            <a:ext cx="8081682" cy="352114"/>
          </a:xfrm>
          <a:prstGeom prst="roundRect">
            <a:avLst/>
          </a:prstGeom>
          <a:solidFill>
            <a:schemeClr val="tx1"/>
          </a:solidFill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6742504"/>
            <a:ext cx="9119616" cy="16638"/>
          </a:xfrm>
          <a:prstGeom prst="line">
            <a:avLst/>
          </a:prstGeom>
          <a:ln w="190500">
            <a:solidFill>
              <a:srgbClr val="C1D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 userDrawn="1"/>
        </p:nvGrpSpPr>
        <p:grpSpPr>
          <a:xfrm>
            <a:off x="8463390" y="5373216"/>
            <a:ext cx="1170130" cy="1080120"/>
            <a:chOff x="7884368" y="5445224"/>
            <a:chExt cx="1080120" cy="1080120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7884368" y="6021288"/>
              <a:ext cx="510912" cy="5040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rot="0" vert="horz" wrap="square" lIns="91440" tIns="91440" rIns="91440" bIns="9144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8453576" y="5445224"/>
              <a:ext cx="510912" cy="5040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/>
          </p:spPr>
          <p:txBody>
            <a:bodyPr rot="0" vert="horz" wrap="square" lIns="91440" tIns="91440" rIns="91440" bIns="9144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8453576" y="6021288"/>
              <a:ext cx="510912" cy="504056"/>
            </a:xfrm>
            <a:prstGeom prst="rect">
              <a:avLst/>
            </a:prstGeom>
            <a:solidFill>
              <a:srgbClr val="ABCE03"/>
            </a:solidFill>
            <a:ln>
              <a:noFill/>
            </a:ln>
            <a:effectLst/>
            <a:extLst/>
          </p:spPr>
          <p:txBody>
            <a:bodyPr rot="0" vert="horz" wrap="square" lIns="91440" tIns="91440" rIns="91440" bIns="9144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70" name="Text Box 11"/>
          <p:cNvSpPr txBox="1">
            <a:spLocks noChangeArrowheads="1"/>
          </p:cNvSpPr>
          <p:nvPr userDrawn="1"/>
        </p:nvSpPr>
        <p:spPr bwMode="auto">
          <a:xfrm>
            <a:off x="9211214" y="6685115"/>
            <a:ext cx="61626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8" tIns="0" rIns="91428" bIns="0">
            <a:spAutoFit/>
          </a:bodyPr>
          <a:lstStyle/>
          <a:p>
            <a:pPr eaLnBrk="0" hangingPunct="0">
              <a:buClr>
                <a:srgbClr val="CC3300"/>
              </a:buClr>
            </a:pPr>
            <a:r>
              <a:rPr lang="en-AU" sz="1000" baseline="0" dirty="0" smtClean="0">
                <a:latin typeface="+mn-lt"/>
              </a:rPr>
              <a:t>Page </a:t>
            </a:r>
            <a:fld id="{0D4E0695-6F6D-49CD-A626-E55C967C6C31}" type="slidenum">
              <a:rPr lang="en-AU" sz="1000" baseline="0" smtClean="0">
                <a:latin typeface="+mn-lt"/>
              </a:rPr>
              <a:pPr eaLnBrk="0" hangingPunct="0">
                <a:buClr>
                  <a:srgbClr val="CC3300"/>
                </a:buClr>
              </a:pPr>
              <a:t>‹#›</a:t>
            </a:fld>
            <a:endParaRPr lang="en-AU" sz="1000" baseline="0" dirty="0">
              <a:latin typeface="+mn-lt"/>
            </a:endParaRPr>
          </a:p>
        </p:txBody>
      </p:sp>
      <p:pic>
        <p:nvPicPr>
          <p:cNvPr id="71" name="Content Placeholder 5" descr="Four PL Open_Horiz_RGB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73" b="16846"/>
          <a:stretch>
            <a:fillRect/>
          </a:stretch>
        </p:blipFill>
        <p:spPr>
          <a:xfrm>
            <a:off x="8161680" y="-10879"/>
            <a:ext cx="1657468" cy="558412"/>
          </a:xfrm>
          <a:prstGeom prst="rect">
            <a:avLst/>
          </a:prstGeom>
        </p:spPr>
      </p:pic>
      <p:sp>
        <p:nvSpPr>
          <p:cNvPr id="72" name="Title 12"/>
          <p:cNvSpPr txBox="1">
            <a:spLocks/>
          </p:cNvSpPr>
          <p:nvPr userDrawn="1"/>
        </p:nvSpPr>
        <p:spPr>
          <a:xfrm>
            <a:off x="0" y="92270"/>
            <a:ext cx="8081682" cy="352114"/>
          </a:xfrm>
          <a:prstGeom prst="round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cxnSp>
        <p:nvCxnSpPr>
          <p:cNvPr id="73" name="Straight Connector 72"/>
          <p:cNvCxnSpPr/>
          <p:nvPr userDrawn="1"/>
        </p:nvCxnSpPr>
        <p:spPr>
          <a:xfrm>
            <a:off x="4" y="6742504"/>
            <a:ext cx="9119616" cy="16638"/>
          </a:xfrm>
          <a:prstGeom prst="line">
            <a:avLst/>
          </a:prstGeom>
          <a:ln w="190500">
            <a:solidFill>
              <a:srgbClr val="C1D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4203490" y="6628337"/>
            <a:ext cx="13260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/>
              <a:t>www.fourpl.com.au</a:t>
            </a:r>
            <a:endParaRPr lang="en-A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98DE1E0-3817-4D55-A4E3-407DDB32903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3941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72A56C7-0382-4199-A090-8A5D4C26C88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15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B6C601D-CC14-41E3-B6DD-1392D81CD88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8395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7" y="241300"/>
            <a:ext cx="18859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357188" cy="68580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87239" tIns="43620" rIns="87239" bIns="436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714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864" y="6137275"/>
            <a:ext cx="11303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2935290" y="2597155"/>
            <a:ext cx="61595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3620" rIns="0" bIns="43620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71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5214939"/>
            <a:ext cx="2108200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0"/>
            <a:ext cx="2108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1736725"/>
            <a:ext cx="2108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3479800"/>
            <a:ext cx="2108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2935290" y="3214688"/>
            <a:ext cx="6592887" cy="1574800"/>
          </a:xfrm>
        </p:spPr>
        <p:txBody>
          <a:bodyPr lIns="0" rIns="0"/>
          <a:lstStyle>
            <a:lvl1pPr defTabSz="913286">
              <a:defRPr sz="2286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71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7525" y="290513"/>
            <a:ext cx="767715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17525" y="1838326"/>
            <a:ext cx="8420100" cy="4525963"/>
          </a:xfrm>
        </p:spPr>
        <p:txBody>
          <a:bodyPr/>
          <a:lstStyle>
            <a:lvl2pPr marL="424079" indent="-255964">
              <a:defRPr/>
            </a:lvl2pPr>
            <a:lvl3pPr marL="687616" indent="-263535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85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 (Title Case)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800" y="1083600"/>
            <a:ext cx="9578400" cy="561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49919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7525" y="290513"/>
            <a:ext cx="767715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17525" y="1838326"/>
            <a:ext cx="8420100" cy="4525963"/>
          </a:xfrm>
        </p:spPr>
        <p:txBody>
          <a:bodyPr/>
          <a:lstStyle>
            <a:lvl2pPr marL="424028" indent="-255934">
              <a:defRPr/>
            </a:lvl2pPr>
            <a:lvl3pPr marL="687534" indent="-263503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7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admap - Arrow_one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Insert page title</a:t>
            </a:r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6086475"/>
            <a:ext cx="9906000" cy="252000"/>
          </a:xfr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lIns="0" tIns="0" rIns="0" bIns="0" rtlCol="0" anchor="ctr" anchorCtr="0">
            <a:noAutofit/>
          </a:bodyPr>
          <a:lstStyle>
            <a:lvl1pPr marL="0" algn="ctr" defTabSz="914308" rtl="0" eaLnBrk="1" latinLnBrk="0" hangingPunct="1">
              <a:defRPr lang="en-US" sz="1214" b="1" kern="1200" baseline="0" noProof="0" dirty="0" smtClean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buNone/>
              <a:defRPr/>
            </a:lvl5pPr>
          </a:lstStyle>
          <a:p>
            <a:pPr marL="0" marR="0" lvl="0" indent="0" algn="ctr" defTabSz="914308" rtl="0" eaLnBrk="1" fontAlgn="base" latinLnBrk="0" hangingPunct="1">
              <a:lnSpc>
                <a:spcPct val="100000"/>
              </a:lnSpc>
              <a:spcBef>
                <a:spcPts val="162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en-US" dirty="0" smtClean="0"/>
              <a:t>Add Solution Today / Planned Innovations or Future Direction (UPPER CASE)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50999" y="1691999"/>
            <a:ext cx="4115297" cy="40788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 sz="1571"/>
            </a:lvl1pPr>
            <a:lvl2pPr marL="269973" indent="-179981"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"/>
              <a:defRPr sz="1429"/>
            </a:lvl2pPr>
            <a:lvl3pPr>
              <a:defRPr sz="1429"/>
            </a:lvl3pPr>
            <a:lvl4pPr>
              <a:defRPr sz="1214"/>
            </a:lvl4pPr>
            <a:lvl5pPr>
              <a:defRPr sz="1214"/>
            </a:lvl5pPr>
          </a:lstStyle>
          <a:p>
            <a:pPr lvl="0"/>
            <a:r>
              <a:rPr lang="en-US" noProof="0" dirty="0" smtClean="0"/>
              <a:t>First level</a:t>
            </a:r>
          </a:p>
          <a:p>
            <a:pPr lvl="1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39750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Linfox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7" y="241300"/>
            <a:ext cx="18859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357188" cy="6858000"/>
          </a:xfrm>
          <a:prstGeom prst="rect">
            <a:avLst/>
          </a:prstGeom>
          <a:solidFill>
            <a:srgbClr val="971B1E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87239" tIns="43620" rIns="87239" bIns="436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714">
              <a:solidFill>
                <a:srgbClr val="971B1E"/>
              </a:solidFill>
              <a:latin typeface="Franklin Gothic Book" pitchFamily="34" charset="0"/>
              <a:cs typeface="Arial" pitchFamily="34" charset="0"/>
            </a:endParaRPr>
          </a:p>
        </p:txBody>
      </p:sp>
      <p:pic>
        <p:nvPicPr>
          <p:cNvPr id="5" name="Picture 28" descr="new VZ logo Combined 2008 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864" y="6137275"/>
            <a:ext cx="11303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 bwMode="auto">
          <a:xfrm>
            <a:off x="2935290" y="2597155"/>
            <a:ext cx="61595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3620" rIns="0" bIns="43620"/>
          <a:lstStyle>
            <a:lvl1pPr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71" b="1" smtClean="0">
                <a:solidFill>
                  <a:srgbClr val="971B1E"/>
                </a:solidFill>
              </a:rPr>
              <a:t>Linfox Logistics</a:t>
            </a:r>
          </a:p>
        </p:txBody>
      </p:sp>
      <p:pic>
        <p:nvPicPr>
          <p:cNvPr id="7" name="Picture 14" descr="ABP_LINFOX_PP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5214939"/>
            <a:ext cx="2108200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_A1K2028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0"/>
            <a:ext cx="2108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inehaul_25Feb2010_DSC717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1736725"/>
            <a:ext cx="2108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Linfox_DSC0425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7" y="3479800"/>
            <a:ext cx="2108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1" name="Rectangle 69"/>
          <p:cNvSpPr>
            <a:spLocks noGrp="1" noChangeArrowheads="1"/>
          </p:cNvSpPr>
          <p:nvPr>
            <p:ph type="ctrTitle" sz="quarter"/>
          </p:nvPr>
        </p:nvSpPr>
        <p:spPr>
          <a:xfrm>
            <a:off x="2935290" y="3214688"/>
            <a:ext cx="6592887" cy="1574800"/>
          </a:xfrm>
        </p:spPr>
        <p:txBody>
          <a:bodyPr lIns="0" rIns="0"/>
          <a:lstStyle>
            <a:lvl1pPr defTabSz="913286">
              <a:defRPr sz="2286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9976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7525" y="290513"/>
            <a:ext cx="767715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17525" y="1838326"/>
            <a:ext cx="8420100" cy="4525963"/>
          </a:xfrm>
        </p:spPr>
        <p:txBody>
          <a:bodyPr/>
          <a:lstStyle>
            <a:lvl2pPr marL="424079" indent="-255964">
              <a:defRPr/>
            </a:lvl2pPr>
            <a:lvl3pPr marL="687616" indent="-263535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995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7525" y="290513"/>
            <a:ext cx="767715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17525" y="1838326"/>
            <a:ext cx="8420100" cy="4525963"/>
          </a:xfrm>
        </p:spPr>
        <p:txBody>
          <a:bodyPr/>
          <a:lstStyle>
            <a:lvl2pPr marL="424028" indent="-255934">
              <a:defRPr/>
            </a:lvl2pPr>
            <a:lvl3pPr marL="687534" indent="-263503">
              <a:defRPr/>
            </a:lvl3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17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admap - Arrow_one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Insert page title</a:t>
            </a:r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6086475"/>
            <a:ext cx="9906000" cy="252000"/>
          </a:xfr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lIns="0" tIns="0" rIns="0" bIns="0" rtlCol="0" anchor="ctr" anchorCtr="0">
            <a:noAutofit/>
          </a:bodyPr>
          <a:lstStyle>
            <a:lvl1pPr marL="0" algn="ctr" defTabSz="914308" rtl="0" eaLnBrk="1" latinLnBrk="0" hangingPunct="1">
              <a:defRPr lang="en-US" sz="1214" b="1" kern="1200" baseline="0" noProof="0" dirty="0" smtClean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buNone/>
              <a:defRPr/>
            </a:lvl5pPr>
          </a:lstStyle>
          <a:p>
            <a:pPr marL="0" marR="0" lvl="0" indent="0" algn="ctr" defTabSz="914308" rtl="0" eaLnBrk="1" fontAlgn="base" latinLnBrk="0" hangingPunct="1">
              <a:lnSpc>
                <a:spcPct val="100000"/>
              </a:lnSpc>
              <a:spcBef>
                <a:spcPts val="162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en-US" dirty="0" smtClean="0"/>
              <a:t>Add Solution Today / Planned Innovations or Future Direction (UPPER CASE)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50999" y="1691999"/>
            <a:ext cx="4115297" cy="40788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 sz="1571"/>
            </a:lvl1pPr>
            <a:lvl2pPr marL="269973" indent="-179981"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"/>
              <a:defRPr sz="1429"/>
            </a:lvl2pPr>
            <a:lvl3pPr>
              <a:defRPr sz="1429"/>
            </a:lvl3pPr>
            <a:lvl4pPr>
              <a:defRPr sz="1214"/>
            </a:lvl4pPr>
            <a:lvl5pPr>
              <a:defRPr sz="1214"/>
            </a:lvl5pPr>
          </a:lstStyle>
          <a:p>
            <a:pPr lvl="0"/>
            <a:r>
              <a:rPr lang="en-US" noProof="0" dirty="0" smtClean="0"/>
              <a:t>First level</a:t>
            </a:r>
          </a:p>
          <a:p>
            <a:pPr lvl="1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8797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B9407-DDF2-4ABB-8060-A72F3D96BDA8}" type="datetime1">
              <a:rPr lang="en-AU" smtClean="0"/>
              <a:pPr/>
              <a:t>31/07/2015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41B86-EF27-4A8D-B05E-2007140D8BD8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706" r:id="rId2"/>
    <p:sldLayoutId id="2147483707" r:id="rId3"/>
    <p:sldLayoutId id="2147483708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517525" y="290513"/>
            <a:ext cx="76771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35" tIns="61068" rIns="122135" bIns="610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7525" y="1838326"/>
            <a:ext cx="84201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35" tIns="61068" rIns="122135" bIns="610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714" y="6329363"/>
            <a:ext cx="80645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574675" y="6438905"/>
            <a:ext cx="59531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39" tIns="43620" rIns="87239" bIns="43620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929" smtClean="0">
                <a:solidFill>
                  <a:srgbClr val="981D20"/>
                </a:solidFill>
                <a:latin typeface="Ara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29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43" y="290518"/>
            <a:ext cx="148907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357188" cy="6858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87239" tIns="43620" rIns="87239" bIns="436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714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39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5" r:id="rId3"/>
    <p:sldLayoutId id="2147483766" r:id="rId4"/>
    <p:sldLayoutId id="214748376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71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436197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6pPr>
      <a:lvl7pPr marL="872392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7pPr>
      <a:lvl8pPr marL="1308590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8pPr>
      <a:lvl9pPr marL="1744786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954"/>
        </a:spcBef>
        <a:spcAft>
          <a:spcPct val="0"/>
        </a:spcAft>
        <a:buFont typeface="Arial" pitchFamily="34" charset="0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331691" indent="-166603" algn="l" rtl="0" eaLnBrk="0" fontAlgn="base" hangingPunct="0">
        <a:spcBef>
          <a:spcPts val="286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596741" indent="-169633" algn="l" rtl="0" eaLnBrk="0" fontAlgn="base" hangingPunct="0">
        <a:spcBef>
          <a:spcPts val="286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864820" indent="-187806" algn="l" rtl="0" eaLnBrk="0" fontAlgn="base" hangingPunct="0">
        <a:spcBef>
          <a:spcPts val="286"/>
        </a:spcBef>
        <a:spcAft>
          <a:spcPct val="0"/>
        </a:spcAft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111697" indent="-169633" algn="l" rtl="0" eaLnBrk="0" fontAlgn="base" hangingPunct="0">
        <a:spcBef>
          <a:spcPts val="286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399082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6pPr>
      <a:lvl7pPr marL="2835279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7pPr>
      <a:lvl8pPr marL="3271475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8pPr>
      <a:lvl9pPr marL="3707672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6197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2392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8590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4786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80983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7180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53377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89573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517525" y="290513"/>
            <a:ext cx="76771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35" tIns="61068" rIns="122135" bIns="610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Lead in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7525" y="1838326"/>
            <a:ext cx="84201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2135" tIns="61068" rIns="122135" bIns="610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 </a:t>
            </a:r>
          </a:p>
          <a:p>
            <a:pPr lvl="2"/>
            <a:r>
              <a:rPr lang="en-AU" smtClean="0"/>
              <a:t>Third level 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pic>
        <p:nvPicPr>
          <p:cNvPr id="1028" name="Picture 28" descr="new VZ logo Combined 2008 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714" y="6329363"/>
            <a:ext cx="80645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Slide Number Placeholder 5"/>
          <p:cNvSpPr txBox="1">
            <a:spLocks/>
          </p:cNvSpPr>
          <p:nvPr/>
        </p:nvSpPr>
        <p:spPr bwMode="auto">
          <a:xfrm>
            <a:off x="574675" y="6438905"/>
            <a:ext cx="59531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39" tIns="43620" rIns="87239" bIns="43620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2E15299-AAC8-487B-A7E1-3C732AA8659E}" type="slidenum">
              <a:rPr lang="en-US" sz="929" smtClean="0">
                <a:solidFill>
                  <a:srgbClr val="981D20"/>
                </a:solidFill>
                <a:latin typeface="Ara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29" smtClean="0">
              <a:solidFill>
                <a:srgbClr val="333333"/>
              </a:solidFill>
            </a:endParaRPr>
          </a:p>
        </p:txBody>
      </p:sp>
      <p:pic>
        <p:nvPicPr>
          <p:cNvPr id="1030" name="Picture 33" descr="Linfox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43" y="290518"/>
            <a:ext cx="148907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357188" cy="6858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lIns="87239" tIns="43620" rIns="87239" bIns="436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714">
              <a:solidFill>
                <a:srgbClr val="FFFFFF"/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25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3" r:id="rId3"/>
    <p:sldLayoutId id="2147483774" r:id="rId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71" b="1" kern="1200">
          <a:solidFill>
            <a:srgbClr val="971B1E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71" b="1">
          <a:solidFill>
            <a:srgbClr val="971B1E"/>
          </a:solidFill>
          <a:latin typeface="Arial" charset="0"/>
          <a:ea typeface="Arial" charset="0"/>
          <a:cs typeface="Arial" charset="0"/>
        </a:defRPr>
      </a:lvl5pPr>
      <a:lvl6pPr marL="436197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6pPr>
      <a:lvl7pPr marL="872392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7pPr>
      <a:lvl8pPr marL="1308590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8pPr>
      <a:lvl9pPr marL="1744786" algn="l" rtl="0" fontAlgn="base">
        <a:spcBef>
          <a:spcPct val="0"/>
        </a:spcBef>
        <a:spcAft>
          <a:spcPct val="0"/>
        </a:spcAft>
        <a:defRPr sz="2286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spcBef>
          <a:spcPts val="954"/>
        </a:spcBef>
        <a:spcAft>
          <a:spcPct val="0"/>
        </a:spcAft>
        <a:buFont typeface="Arial" pitchFamily="34" charset="0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331691" indent="-166603" algn="l" rtl="0" eaLnBrk="0" fontAlgn="base" hangingPunct="0">
        <a:spcBef>
          <a:spcPts val="286"/>
        </a:spcBef>
        <a:spcAft>
          <a:spcPct val="0"/>
        </a:spcAft>
        <a:buClr>
          <a:schemeClr val="hlink"/>
        </a:buClr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596741" indent="-169633" algn="l" rtl="0" eaLnBrk="0" fontAlgn="base" hangingPunct="0">
        <a:spcBef>
          <a:spcPts val="286"/>
        </a:spcBef>
        <a:spcAft>
          <a:spcPct val="0"/>
        </a:spcAft>
        <a:buClr>
          <a:schemeClr val="hlink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864820" indent="-187806" algn="l" rtl="0" eaLnBrk="0" fontAlgn="base" hangingPunct="0">
        <a:spcBef>
          <a:spcPts val="286"/>
        </a:spcBef>
        <a:spcAft>
          <a:spcPct val="0"/>
        </a:spcAft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111697" indent="-169633" algn="l" rtl="0" eaLnBrk="0" fontAlgn="base" hangingPunct="0">
        <a:spcBef>
          <a:spcPts val="286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399082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6pPr>
      <a:lvl7pPr marL="2835279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7pPr>
      <a:lvl8pPr marL="3271475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8pPr>
      <a:lvl9pPr marL="3707672" indent="-218099" algn="l" defTabSz="872392" rtl="0" eaLnBrk="1" latinLnBrk="0" hangingPunct="1">
        <a:spcBef>
          <a:spcPct val="20000"/>
        </a:spcBef>
        <a:buFont typeface="Arial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6197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2392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8590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4786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80983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7180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53377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89573" algn="l" defTabSz="872392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Business Overview</a:t>
            </a:r>
            <a:endParaRPr lang="en-AU" dirty="0"/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7" t="16658" r="17213" b="5497"/>
          <a:stretch/>
        </p:blipFill>
        <p:spPr bwMode="auto">
          <a:xfrm>
            <a:off x="2566987" y="1792287"/>
            <a:ext cx="4284345" cy="32734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03600" y="950237"/>
            <a:ext cx="2273300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r>
              <a:rPr lang="en-AU" dirty="0"/>
              <a:t>Supply </a:t>
            </a:r>
            <a:r>
              <a:rPr lang="en-AU" dirty="0" smtClean="0"/>
              <a:t>Chain </a:t>
            </a:r>
            <a:endParaRPr lang="en-AU" dirty="0"/>
          </a:p>
          <a:p>
            <a:r>
              <a:rPr lang="en-AU" dirty="0" smtClean="0"/>
              <a:t>Procurement </a:t>
            </a:r>
            <a:endParaRPr lang="en-AU" dirty="0" smtClean="0"/>
          </a:p>
          <a:p>
            <a:r>
              <a:rPr lang="en-AU" dirty="0" smtClean="0"/>
              <a:t>Related </a:t>
            </a:r>
            <a:r>
              <a:rPr lang="en-AU" dirty="0"/>
              <a:t>SAP </a:t>
            </a:r>
            <a:r>
              <a:rPr lang="en-AU" dirty="0" smtClean="0"/>
              <a:t>Products 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4728882" y="5144878"/>
            <a:ext cx="2322158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/>
              <a:t>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/>
              <a:t>Change and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/>
              <a:t>Sourcing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/>
              <a:t>Program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/>
              <a:t>Service Management</a:t>
            </a:r>
            <a:endParaRPr lang="en-A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801522" y="2779037"/>
            <a:ext cx="3104478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r>
              <a:rPr lang="en-AU" dirty="0" smtClean="0"/>
              <a:t>Procurement Sourcing/Auctions</a:t>
            </a:r>
            <a:endParaRPr lang="en-AU" dirty="0"/>
          </a:p>
          <a:p>
            <a:r>
              <a:rPr lang="en-AU" dirty="0"/>
              <a:t>Supply </a:t>
            </a:r>
            <a:r>
              <a:rPr lang="en-AU" dirty="0" smtClean="0"/>
              <a:t>Chain </a:t>
            </a:r>
            <a:endParaRPr lang="en-AU" dirty="0"/>
          </a:p>
          <a:p>
            <a:r>
              <a:rPr lang="en-AU" dirty="0"/>
              <a:t>Control </a:t>
            </a:r>
            <a:r>
              <a:rPr lang="en-AU" dirty="0" smtClean="0"/>
              <a:t>Tower/Telematics</a:t>
            </a:r>
            <a:endParaRPr lang="en-AU" dirty="0"/>
          </a:p>
          <a:p>
            <a:r>
              <a:rPr lang="en-AU" dirty="0"/>
              <a:t>Related SAP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879" y="2998607"/>
            <a:ext cx="2072640" cy="16004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r>
              <a:rPr lang="en-AU" dirty="0" smtClean="0"/>
              <a:t>Tender Response</a:t>
            </a:r>
          </a:p>
          <a:p>
            <a:r>
              <a:rPr lang="en-AU" dirty="0" smtClean="0"/>
              <a:t>Business Analysts</a:t>
            </a:r>
          </a:p>
          <a:p>
            <a:r>
              <a:rPr lang="en-AU" dirty="0" smtClean="0"/>
              <a:t>Sourcing</a:t>
            </a:r>
          </a:p>
          <a:p>
            <a:r>
              <a:rPr lang="en-AU" dirty="0" smtClean="0"/>
              <a:t>Architecture</a:t>
            </a:r>
          </a:p>
          <a:p>
            <a:r>
              <a:rPr lang="en-AU" dirty="0" smtClean="0"/>
              <a:t>Value Management</a:t>
            </a:r>
          </a:p>
          <a:p>
            <a:r>
              <a:rPr lang="en-AU" dirty="0" smtClean="0"/>
              <a:t>Project Management</a:t>
            </a:r>
          </a:p>
          <a:p>
            <a:r>
              <a:rPr lang="en-AU" dirty="0" smtClean="0"/>
              <a:t>Training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7795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Advisory Services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1115616" y="1052736"/>
            <a:ext cx="1224136" cy="1800200"/>
          </a:xfrm>
          <a:prstGeom prst="rect">
            <a:avLst/>
          </a:prstGeom>
          <a:solidFill>
            <a:srgbClr val="AAC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2483768" y="1052736"/>
            <a:ext cx="1224136" cy="1800200"/>
          </a:xfrm>
          <a:prstGeom prst="rect">
            <a:avLst/>
          </a:prstGeom>
          <a:solidFill>
            <a:srgbClr val="AAC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3851920" y="1052736"/>
            <a:ext cx="1224136" cy="1800200"/>
          </a:xfrm>
          <a:prstGeom prst="rect">
            <a:avLst/>
          </a:prstGeom>
          <a:solidFill>
            <a:srgbClr val="AAC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5220072" y="1052736"/>
            <a:ext cx="1224136" cy="1800200"/>
          </a:xfrm>
          <a:prstGeom prst="rect">
            <a:avLst/>
          </a:prstGeom>
          <a:solidFill>
            <a:srgbClr val="AAC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6588224" y="1053965"/>
            <a:ext cx="1224136" cy="1800200"/>
          </a:xfrm>
          <a:prstGeom prst="rect">
            <a:avLst/>
          </a:prstGeom>
          <a:solidFill>
            <a:srgbClr val="AAC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1115616" y="836712"/>
            <a:ext cx="1224136" cy="216024"/>
          </a:xfrm>
          <a:prstGeom prst="rect">
            <a:avLst/>
          </a:prstGeom>
          <a:solidFill>
            <a:srgbClr val="EEF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 smtClean="0">
                <a:solidFill>
                  <a:schemeClr val="tx1"/>
                </a:solidFill>
              </a:rPr>
              <a:t>Initiate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83768" y="836712"/>
            <a:ext cx="1224136" cy="216024"/>
          </a:xfrm>
          <a:prstGeom prst="rect">
            <a:avLst/>
          </a:prstGeom>
          <a:solidFill>
            <a:srgbClr val="EEF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 smtClean="0">
                <a:solidFill>
                  <a:schemeClr val="tx1"/>
                </a:solidFill>
              </a:rPr>
              <a:t>Design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51920" y="836712"/>
            <a:ext cx="1224136" cy="216024"/>
          </a:xfrm>
          <a:prstGeom prst="rect">
            <a:avLst/>
          </a:prstGeom>
          <a:solidFill>
            <a:srgbClr val="EEF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 smtClean="0">
                <a:solidFill>
                  <a:schemeClr val="tx1"/>
                </a:solidFill>
              </a:rPr>
              <a:t>Buy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20072" y="836712"/>
            <a:ext cx="1224136" cy="216024"/>
          </a:xfrm>
          <a:prstGeom prst="rect">
            <a:avLst/>
          </a:prstGeom>
          <a:solidFill>
            <a:srgbClr val="EEF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 smtClean="0">
                <a:solidFill>
                  <a:schemeClr val="tx1"/>
                </a:solidFill>
              </a:rPr>
              <a:t>Implement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88224" y="839416"/>
            <a:ext cx="1224136" cy="216024"/>
          </a:xfrm>
          <a:prstGeom prst="rect">
            <a:avLst/>
          </a:prstGeom>
          <a:solidFill>
            <a:srgbClr val="EEFD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 smtClean="0">
                <a:solidFill>
                  <a:schemeClr val="tx1"/>
                </a:solidFill>
              </a:rPr>
              <a:t>Run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403648" y="1196752"/>
            <a:ext cx="648072" cy="432000"/>
          </a:xfrm>
          <a:prstGeom prst="roundRect">
            <a:avLst/>
          </a:prstGeom>
          <a:solidFill>
            <a:srgbClr val="55660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800" b="1" dirty="0" smtClean="0">
                <a:solidFill>
                  <a:schemeClr val="bg1"/>
                </a:solidFill>
              </a:rPr>
              <a:t>Strategy</a:t>
            </a:r>
            <a:endParaRPr lang="en-AU" sz="8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15616" y="1736320"/>
            <a:ext cx="1224136" cy="11166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IT Strategy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ERP Strategy and Roadmaps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Business Case Development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Benefits Identification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Assurance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Coaching</a:t>
            </a:r>
            <a:endParaRPr lang="en-AU" sz="8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771800" y="1196752"/>
            <a:ext cx="648072" cy="432000"/>
          </a:xfrm>
          <a:prstGeom prst="roundRect">
            <a:avLst/>
          </a:prstGeom>
          <a:solidFill>
            <a:srgbClr val="55660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800" b="1" dirty="0" smtClean="0">
                <a:solidFill>
                  <a:schemeClr val="bg1"/>
                </a:solidFill>
              </a:rPr>
              <a:t>Change and  Architecture</a:t>
            </a:r>
            <a:endParaRPr lang="en-AU" sz="800" b="1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139952" y="1196752"/>
            <a:ext cx="648072" cy="432000"/>
          </a:xfrm>
          <a:prstGeom prst="roundRect">
            <a:avLst/>
          </a:prstGeom>
          <a:solidFill>
            <a:srgbClr val="55660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800" b="1" dirty="0" smtClean="0">
                <a:solidFill>
                  <a:schemeClr val="bg1"/>
                </a:solidFill>
              </a:rPr>
              <a:t>Sourcing Services</a:t>
            </a:r>
            <a:endParaRPr lang="en-AU" sz="8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508104" y="1196752"/>
            <a:ext cx="648072" cy="432000"/>
          </a:xfrm>
          <a:prstGeom prst="roundRect">
            <a:avLst/>
          </a:prstGeom>
          <a:solidFill>
            <a:srgbClr val="55660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800" b="1" dirty="0" smtClean="0">
                <a:solidFill>
                  <a:schemeClr val="bg1"/>
                </a:solidFill>
              </a:rPr>
              <a:t>Program Management</a:t>
            </a:r>
            <a:endParaRPr lang="en-AU" sz="800" b="1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876256" y="1196752"/>
            <a:ext cx="648072" cy="432000"/>
          </a:xfrm>
          <a:prstGeom prst="roundRect">
            <a:avLst/>
          </a:prstGeom>
          <a:solidFill>
            <a:srgbClr val="55660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800" b="1" dirty="0" smtClean="0">
                <a:solidFill>
                  <a:schemeClr val="bg1"/>
                </a:solidFill>
              </a:rPr>
              <a:t>Service Management</a:t>
            </a:r>
            <a:endParaRPr lang="en-AU" sz="8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83768" y="1736320"/>
            <a:ext cx="1224136" cy="11166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Program and Project Plans and Costs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Benefits Management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Change Management and Readiness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Solution Design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Process Reengineering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Assurance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AU" sz="800" dirty="0" smtClean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51920" y="1736320"/>
            <a:ext cx="1224136" cy="11166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Procurement Plans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Market Scans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Requirements and Tender Development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Evaluation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Contract Management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Vendor Management</a:t>
            </a:r>
            <a:endParaRPr lang="en-AU" sz="8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220072" y="1736320"/>
            <a:ext cx="1224136" cy="11166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Program Management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Project Management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Project Capability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Solution and Technical Consulting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Solution Advisory and Governance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Assurance</a:t>
            </a:r>
            <a:endParaRPr lang="en-AU" sz="8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88224" y="1736320"/>
            <a:ext cx="1224136" cy="11166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 anchorCtr="0"/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Benefit tracking, reporting &amp; recognition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Change Management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AU" sz="800" dirty="0" smtClean="0">
                <a:solidFill>
                  <a:schemeClr val="tx1"/>
                </a:solidFill>
              </a:rPr>
              <a:t>Solution Support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A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7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 cmpd="sng" algn="ctr">
          <a:solidFill>
            <a:sysClr val="windowText" lastClr="000000"/>
          </a:solidFill>
          <a:prstDash val="sysDot"/>
          <a:tailEnd type="triangle"/>
        </a:ln>
        <a:effectLst/>
      </a:spPr>
      <a:bodyPr lIns="127985" tIns="63994" rIns="127985" bIns="63994" rtlCol="0" anchor="ctr"/>
      <a:lstStyle>
        <a:defPPr marL="0" marR="0" indent="0" algn="ctr" defTabSz="1279852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500" b="0" i="0" u="none" strike="noStrike" kern="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Linfox Master">
  <a:themeElements>
    <a:clrScheme name="Linfox Master 1">
      <a:dk1>
        <a:srgbClr val="000000"/>
      </a:dk1>
      <a:lt1>
        <a:srgbClr val="FFFFFF"/>
      </a:lt1>
      <a:dk2>
        <a:srgbClr val="971B1E"/>
      </a:dk2>
      <a:lt2>
        <a:srgbClr val="EEECE1"/>
      </a:lt2>
      <a:accent1>
        <a:srgbClr val="DDDDDD"/>
      </a:accent1>
      <a:accent2>
        <a:srgbClr val="B2B2B2"/>
      </a:accent2>
      <a:accent3>
        <a:srgbClr val="FFFFFF"/>
      </a:accent3>
      <a:accent4>
        <a:srgbClr val="000000"/>
      </a:accent4>
      <a:accent5>
        <a:srgbClr val="EBEBEB"/>
      </a:accent5>
      <a:accent6>
        <a:srgbClr val="A1A1A1"/>
      </a:accent6>
      <a:hlink>
        <a:srgbClr val="971B1E"/>
      </a:hlink>
      <a:folHlink>
        <a:srgbClr val="8982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 cmpd="sng" algn="ctr">
          <a:solidFill>
            <a:sysClr val="windowText" lastClr="000000"/>
          </a:solidFill>
          <a:prstDash val="sysDot"/>
          <a:tailEnd type="triangle"/>
        </a:ln>
        <a:effectLst/>
      </a:spPr>
      <a:bodyPr lIns="127985" tIns="63994" rIns="127985" bIns="63994" rtlCol="0" anchor="ctr"/>
      <a:lstStyle>
        <a:defPPr marL="0" marR="0" indent="0" algn="ctr" defTabSz="1279852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500" b="0" i="0" u="none" strike="noStrike" kern="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txDef>
      <a:spPr/>
      <a:bodyPr wrap="square" rtlCol="0"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rial" pitchFamily="34" charset="0"/>
            <a:ea typeface="+mn-ea"/>
            <a:cs typeface="Arial" pitchFamily="34" charset="0"/>
          </a:defRPr>
        </a:defPPr>
      </a:lstStyle>
    </a:txDef>
  </a:objectDefaults>
  <a:extraClrSchemeLst>
    <a:extraClrScheme>
      <a:clrScheme name="Linfox Master 1">
        <a:dk1>
          <a:srgbClr val="000000"/>
        </a:dk1>
        <a:lt1>
          <a:srgbClr val="FFFFFF"/>
        </a:lt1>
        <a:dk2>
          <a:srgbClr val="971B1E"/>
        </a:dk2>
        <a:lt2>
          <a:srgbClr val="EEECE1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971B1E"/>
        </a:hlink>
        <a:folHlink>
          <a:srgbClr val="8982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ppt/theme/themeOverride2.xml><?xml version="1.0" encoding="utf-8"?>
<a:themeOverride xmlns:a="http://schemas.openxmlformats.org/drawingml/2006/main">
  <a:clrScheme name="1_Linfox Master 2">
    <a:dk1>
      <a:srgbClr val="000000"/>
    </a:dk1>
    <a:lt1>
      <a:srgbClr val="FFFFFF"/>
    </a:lt1>
    <a:dk2>
      <a:srgbClr val="971B1E"/>
    </a:dk2>
    <a:lt2>
      <a:srgbClr val="EEECE1"/>
    </a:lt2>
    <a:accent1>
      <a:srgbClr val="DDDDDD"/>
    </a:accent1>
    <a:accent2>
      <a:srgbClr val="B2B2B2"/>
    </a:accent2>
    <a:accent3>
      <a:srgbClr val="FFFFFF"/>
    </a:accent3>
    <a:accent4>
      <a:srgbClr val="000000"/>
    </a:accent4>
    <a:accent5>
      <a:srgbClr val="EBEBEB"/>
    </a:accent5>
    <a:accent6>
      <a:srgbClr val="A1A1A1"/>
    </a:accent6>
    <a:hlink>
      <a:srgbClr val="971B1E"/>
    </a:hlink>
    <a:folHlink>
      <a:srgbClr val="89827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093DCF617144E8BEF14F8ABA7441E" ma:contentTypeVersion="0" ma:contentTypeDescription="Create a new document." ma:contentTypeScope="" ma:versionID="bcca0e6adfb484666b0c65307ecb50f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4CDE04-06EA-42F0-BA8A-8310721964E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CCC6C1D-0431-41BC-A5ED-675C4233DE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09488A-BFF7-40E4-BE44-C6DEE5A4EF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31797</TotalTime>
  <Words>122</Words>
  <Application>Microsoft Office PowerPoint</Application>
  <PresentationFormat>A4 Paper (210x297 mm)</PresentationFormat>
  <Paragraphs>58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Ara</vt:lpstr>
      <vt:lpstr>Arial</vt:lpstr>
      <vt:lpstr>Calibri</vt:lpstr>
      <vt:lpstr>Courier New</vt:lpstr>
      <vt:lpstr>Franklin Gothic Book</vt:lpstr>
      <vt:lpstr>Wingdings</vt:lpstr>
      <vt:lpstr>Office Theme</vt:lpstr>
      <vt:lpstr>Linfox Master</vt:lpstr>
      <vt:lpstr>1_Linfox Master</vt:lpstr>
      <vt:lpstr>Business Overview</vt:lpstr>
      <vt:lpstr>Advisory Services</vt:lpstr>
    </vt:vector>
  </TitlesOfParts>
  <Manager/>
  <Company>FourPL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Brett Findlay</dc:creator>
  <cp:keywords/>
  <dc:description/>
  <cp:lastModifiedBy>chelsie easton</cp:lastModifiedBy>
  <cp:revision>792</cp:revision>
  <cp:lastPrinted>2015-03-18T03:19:34Z</cp:lastPrinted>
  <dcterms:created xsi:type="dcterms:W3CDTF">2011-10-31T22:56:22Z</dcterms:created>
  <dcterms:modified xsi:type="dcterms:W3CDTF">2015-07-31T03:31:24Z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0x010100CE1093DCF617144E8BEF14F8ABA7441E</vt:lpwstr>
  </property>
</Properties>
</file>