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6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D1D1-B1E7-4B23-B073-42CD5D0B6BDF}" type="datetimeFigureOut">
              <a:rPr lang="en-AU" smtClean="0"/>
              <a:t>24/07/2015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57C1-EBC1-4115-90B2-ABB93E7EBF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0857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D1D1-B1E7-4B23-B073-42CD5D0B6BDF}" type="datetimeFigureOut">
              <a:rPr lang="en-AU" smtClean="0"/>
              <a:t>24/07/2015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57C1-EBC1-4115-90B2-ABB93E7EBF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3563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D1D1-B1E7-4B23-B073-42CD5D0B6BDF}" type="datetimeFigureOut">
              <a:rPr lang="en-AU" smtClean="0"/>
              <a:t>24/07/2015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57C1-EBC1-4115-90B2-ABB93E7EBF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9200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D1D1-B1E7-4B23-B073-42CD5D0B6BDF}" type="datetimeFigureOut">
              <a:rPr lang="en-AU" smtClean="0"/>
              <a:t>24/07/2015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57C1-EBC1-4115-90B2-ABB93E7EBF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9021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D1D1-B1E7-4B23-B073-42CD5D0B6BDF}" type="datetimeFigureOut">
              <a:rPr lang="en-AU" smtClean="0"/>
              <a:t>24/07/2015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57C1-EBC1-4115-90B2-ABB93E7EBF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0240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D1D1-B1E7-4B23-B073-42CD5D0B6BDF}" type="datetimeFigureOut">
              <a:rPr lang="en-AU" smtClean="0"/>
              <a:t>24/07/2015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57C1-EBC1-4115-90B2-ABB93E7EBF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5126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D1D1-B1E7-4B23-B073-42CD5D0B6BDF}" type="datetimeFigureOut">
              <a:rPr lang="en-AU" smtClean="0"/>
              <a:t>24/07/2015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57C1-EBC1-4115-90B2-ABB93E7EBF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5724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D1D1-B1E7-4B23-B073-42CD5D0B6BDF}" type="datetimeFigureOut">
              <a:rPr lang="en-AU" smtClean="0"/>
              <a:t>24/07/2015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57C1-EBC1-4115-90B2-ABB93E7EBF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1804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D1D1-B1E7-4B23-B073-42CD5D0B6BDF}" type="datetimeFigureOut">
              <a:rPr lang="en-AU" smtClean="0"/>
              <a:t>24/07/2015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57C1-EBC1-4115-90B2-ABB93E7EBF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8356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D1D1-B1E7-4B23-B073-42CD5D0B6BDF}" type="datetimeFigureOut">
              <a:rPr lang="en-AU" smtClean="0"/>
              <a:t>24/07/2015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57C1-EBC1-4115-90B2-ABB93E7EBF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0689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D1D1-B1E7-4B23-B073-42CD5D0B6BDF}" type="datetimeFigureOut">
              <a:rPr lang="en-AU" smtClean="0"/>
              <a:t>24/07/2015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57C1-EBC1-4115-90B2-ABB93E7EBF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5656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8D1D1-B1E7-4B23-B073-42CD5D0B6BDF}" type="datetimeFigureOut">
              <a:rPr lang="en-AU" smtClean="0"/>
              <a:t>24/07/2015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057C1-EBC1-4115-90B2-ABB93E7EBF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1207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2510" y="404664"/>
            <a:ext cx="1361142" cy="6182955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AU" sz="6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LSGMI</a:t>
            </a:r>
            <a:endParaRPr lang="en-AU" sz="66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0388" y="894162"/>
            <a:ext cx="2123725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AU" sz="2800" dirty="0" smtClean="0">
                <a:solidFill>
                  <a:srgbClr val="F7964C"/>
                </a:solidFill>
              </a:rPr>
              <a:t>HUMB   E</a:t>
            </a:r>
            <a:endParaRPr lang="en-AU" sz="2800" dirty="0">
              <a:solidFill>
                <a:srgbClr val="F7964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83749" y="2062077"/>
            <a:ext cx="428947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AU" sz="2800" dirty="0" smtClean="0">
                <a:solidFill>
                  <a:srgbClr val="F7964C"/>
                </a:solidFill>
              </a:rPr>
              <a:t>TANDING TOGETHER</a:t>
            </a:r>
            <a:endParaRPr lang="en-AU" sz="2800" dirty="0">
              <a:solidFill>
                <a:srgbClr val="F7964C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19672" y="3140968"/>
            <a:ext cx="5184576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AU" sz="2800" dirty="0" smtClean="0">
                <a:solidFill>
                  <a:srgbClr val="F7964C"/>
                </a:solidFill>
              </a:rPr>
              <a:t>DARING TO          O FURTHER</a:t>
            </a:r>
            <a:endParaRPr lang="en-AU" sz="2800" dirty="0">
              <a:solidFill>
                <a:srgbClr val="F7964C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59832" y="4283414"/>
            <a:ext cx="552685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AU" sz="2800" dirty="0" smtClean="0">
                <a:solidFill>
                  <a:srgbClr val="F7964C"/>
                </a:solidFill>
              </a:rPr>
              <a:t>E          BRACING THE CHALLENGE</a:t>
            </a:r>
            <a:endParaRPr lang="en-AU" sz="2800" dirty="0">
              <a:solidFill>
                <a:srgbClr val="F7964C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3080" y="5661248"/>
            <a:ext cx="582158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AU" sz="2800" dirty="0" smtClean="0">
                <a:solidFill>
                  <a:srgbClr val="F7964C"/>
                </a:solidFill>
              </a:rPr>
              <a:t>NSPIRED BY THE JOURNEY</a:t>
            </a:r>
            <a:endParaRPr lang="en-AU" sz="2800" dirty="0">
              <a:solidFill>
                <a:srgbClr val="F7964C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93652" y="620688"/>
            <a:ext cx="38164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/>
              <a:t>Respecting </a:t>
            </a:r>
            <a:r>
              <a:rPr lang="en-AU" sz="1400" dirty="0" err="1" smtClean="0"/>
              <a:t>eachother</a:t>
            </a:r>
            <a:r>
              <a:rPr lang="en-AU" sz="1400" dirty="0" smtClean="0"/>
              <a:t> and our clients, where we’ve come from and where we’re going, happy to ask for help when something needs fixing.</a:t>
            </a:r>
            <a:endParaRPr lang="en-AU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539552" y="2062077"/>
            <a:ext cx="28925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400" dirty="0" smtClean="0"/>
              <a:t>Acting as one team with a common goal, we are united, strong and proud of our team. </a:t>
            </a:r>
            <a:endParaRPr lang="en-AU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6012160" y="3033246"/>
            <a:ext cx="29914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/>
              <a:t>Pushing boundaries beyond client expectations, beyond the competition, beyond what we first knew we could achieve. We raise the bar. </a:t>
            </a:r>
            <a:endParaRPr lang="en-AU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119325" y="4139753"/>
            <a:ext cx="29914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400" dirty="0" smtClean="0"/>
              <a:t>Never afraid to try, we seize the opportunity to develop, every trial and every victory . </a:t>
            </a:r>
            <a:endParaRPr lang="en-AU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539552" y="5445804"/>
            <a:ext cx="29914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400" dirty="0" smtClean="0"/>
              <a:t>Working with a passionate team and progressing together towards our personal and professional futures. </a:t>
            </a:r>
            <a:endParaRPr lang="en-AU" sz="1400" dirty="0"/>
          </a:p>
        </p:txBody>
      </p:sp>
      <p:sp>
        <p:nvSpPr>
          <p:cNvPr id="3" name="Rectangle 2"/>
          <p:cNvSpPr/>
          <p:nvPr/>
        </p:nvSpPr>
        <p:spPr>
          <a:xfrm>
            <a:off x="1340768" y="219998"/>
            <a:ext cx="5742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LIGHTSPEED GMI: THE VALUES THAT APPLY</a:t>
            </a:r>
            <a:endParaRPr lang="en-AU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66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126</Words>
  <Application>Microsoft Office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Southern, Rebecca (LSSYA mkt)</dc:creator>
  <cp:lastModifiedBy>Southern, Rebecca (LSSYA mkt)</cp:lastModifiedBy>
  <cp:revision>9</cp:revision>
  <dcterms:created xsi:type="dcterms:W3CDTF">2015-07-10T03:59:08Z</dcterms:created>
  <dcterms:modified xsi:type="dcterms:W3CDTF">2015-07-24T05:56:16Z</dcterms:modified>
</cp:coreProperties>
</file>