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21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1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3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5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5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6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1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0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8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4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FA3E2-EEB3-2449-A360-3C35EB4AF3D2}" type="datetimeFigureOut">
              <a:rPr lang="en-US" smtClean="0"/>
              <a:t>16/07/15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5673F-CFC1-3146-9281-BBDD60C66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1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1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290836" y="3060781"/>
            <a:ext cx="5756428" cy="1867019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74981" y="3612899"/>
            <a:ext cx="4972283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E50000"/>
                </a:solidFill>
                <a:latin typeface="Arial Black"/>
                <a:cs typeface="Arial Black"/>
              </a:rPr>
              <a:t>c</a:t>
            </a:r>
            <a:r>
              <a:rPr lang="en-US" sz="3200" dirty="0" err="1" smtClean="0">
                <a:solidFill>
                  <a:srgbClr val="E50000"/>
                </a:solidFill>
                <a:latin typeface="Arial Black"/>
                <a:cs typeface="Arial Black"/>
              </a:rPr>
              <a:t>reatedbyglenn.com</a:t>
            </a:r>
            <a:endParaRPr lang="en-US" sz="3200" dirty="0">
              <a:solidFill>
                <a:srgbClr val="E50000"/>
              </a:solidFill>
              <a:latin typeface="Arial Black"/>
              <a:cs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5771" y="3931653"/>
            <a:ext cx="588730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Black"/>
                <a:cs typeface="Arial Black"/>
              </a:rPr>
              <a:t> </a:t>
            </a:r>
            <a:r>
              <a:rPr lang="en-US" sz="2000" dirty="0" err="1" smtClean="0">
                <a:latin typeface="Arial Black"/>
                <a:cs typeface="Arial Black"/>
              </a:rPr>
              <a:t>fibreglass</a:t>
            </a:r>
            <a:r>
              <a:rPr lang="en-US" sz="2000" dirty="0" smtClean="0">
                <a:latin typeface="Arial Black"/>
                <a:cs typeface="Arial Black"/>
              </a:rPr>
              <a:t> fabrication</a:t>
            </a:r>
            <a:endParaRPr lang="en-US" sz="2000" dirty="0">
              <a:latin typeface="Arial Black"/>
              <a:cs typeface="Arial Blac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3" y="0"/>
            <a:ext cx="1928186" cy="17588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831" y="161796"/>
            <a:ext cx="2406186" cy="21402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017" y="161796"/>
            <a:ext cx="2988510" cy="167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</Words>
  <Application>Microsoft Macintosh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AA Entertainment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 Adams</dc:creator>
  <cp:lastModifiedBy>Ava Adams</cp:lastModifiedBy>
  <cp:revision>8</cp:revision>
  <dcterms:created xsi:type="dcterms:W3CDTF">2015-07-15T11:04:35Z</dcterms:created>
  <dcterms:modified xsi:type="dcterms:W3CDTF">2015-07-16T12:10:53Z</dcterms:modified>
</cp:coreProperties>
</file>