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Override4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Override6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theme/themeOverride7.xml" ContentType="application/vnd.openxmlformats-officedocument.themeOverrid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8.xml" ContentType="application/vnd.openxmlformats-officedocument.theme+xml"/>
  <Override PartName="/ppt/theme/themeOverride8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9.xml" ContentType="application/vnd.openxmlformats-officedocument.theme+xml"/>
  <Override PartName="/ppt/theme/themeOverride9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10.xml" ContentType="application/vnd.openxmlformats-officedocument.theme+xml"/>
  <Override PartName="/ppt/theme/themeOverride10.xml" ContentType="application/vnd.openxmlformats-officedocument.themeOverrid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1.xml" ContentType="application/vnd.openxmlformats-officedocument.theme+xml"/>
  <Override PartName="/ppt/theme/themeOverride11.xml" ContentType="application/vnd.openxmlformats-officedocument.themeOverrid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bookmarkIdSeed="2">
  <p:sldMasterIdLst>
    <p:sldMasterId id="2147483901" r:id="rId1"/>
    <p:sldMasterId id="2147483907" r:id="rId2"/>
    <p:sldMasterId id="2147483910" r:id="rId3"/>
    <p:sldMasterId id="2147483917" r:id="rId4"/>
    <p:sldMasterId id="2147483921" r:id="rId5"/>
    <p:sldMasterId id="2147483925" r:id="rId6"/>
    <p:sldMasterId id="2147483929" r:id="rId7"/>
    <p:sldMasterId id="2147483932" r:id="rId8"/>
    <p:sldMasterId id="2147483939" r:id="rId9"/>
    <p:sldMasterId id="2147483943" r:id="rId10"/>
    <p:sldMasterId id="2147483946" r:id="rId11"/>
  </p:sldMasterIdLst>
  <p:notesMasterIdLst>
    <p:notesMasterId r:id="rId13"/>
  </p:notesMasterIdLst>
  <p:sldIdLst>
    <p:sldId id="521" r:id="rId12"/>
  </p:sldIdLst>
  <p:sldSz cx="12801600" cy="9601200" type="A3"/>
  <p:notesSz cx="6811963" cy="9942513"/>
  <p:defaultTextStyle>
    <a:defPPr>
      <a:defRPr lang="en-US"/>
    </a:defPPr>
    <a:lvl1pPr marL="0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56165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112333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68497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224660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80826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336988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93152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449319" algn="l" defTabSz="111233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CCFF"/>
    <a:srgbClr val="FFFFCC"/>
    <a:srgbClr val="FF9999"/>
    <a:srgbClr val="FF99FF"/>
    <a:srgbClr val="66DDDD"/>
    <a:srgbClr val="003300"/>
    <a:srgbClr val="008000"/>
    <a:srgbClr val="9999FF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9" autoAdjust="0"/>
    <p:restoredTop sz="99467" autoAdjust="0"/>
  </p:normalViewPr>
  <p:slideViewPr>
    <p:cSldViewPr>
      <p:cViewPr varScale="1">
        <p:scale>
          <a:sx n="53" d="100"/>
          <a:sy n="53" d="100"/>
        </p:scale>
        <p:origin x="1500" y="96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12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34" y="-8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51851" cy="497126"/>
          </a:xfrm>
          <a:prstGeom prst="rect">
            <a:avLst/>
          </a:prstGeom>
        </p:spPr>
        <p:txBody>
          <a:bodyPr vert="horz" lIns="93824" tIns="46912" rIns="93824" bIns="46912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8" y="4"/>
            <a:ext cx="2951851" cy="497126"/>
          </a:xfrm>
          <a:prstGeom prst="rect">
            <a:avLst/>
          </a:prstGeom>
        </p:spPr>
        <p:txBody>
          <a:bodyPr vert="horz" lIns="93824" tIns="46912" rIns="93824" bIns="46912" rtlCol="0"/>
          <a:lstStyle>
            <a:lvl1pPr algn="r">
              <a:defRPr sz="1200"/>
            </a:lvl1pPr>
          </a:lstStyle>
          <a:p>
            <a:fld id="{49DD231C-7459-42C8-93B6-BA85DB0E1596}" type="datetimeFigureOut">
              <a:rPr lang="en-AU" smtClean="0"/>
              <a:pPr/>
              <a:t>22/07/2015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24" tIns="46912" rIns="93824" bIns="46912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8" y="4722694"/>
            <a:ext cx="5449570" cy="4474131"/>
          </a:xfrm>
          <a:prstGeom prst="rect">
            <a:avLst/>
          </a:prstGeom>
        </p:spPr>
        <p:txBody>
          <a:bodyPr vert="horz" lIns="93824" tIns="46912" rIns="93824" bIns="4691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3666"/>
            <a:ext cx="2951851" cy="497126"/>
          </a:xfrm>
          <a:prstGeom prst="rect">
            <a:avLst/>
          </a:prstGeom>
        </p:spPr>
        <p:txBody>
          <a:bodyPr vert="horz" lIns="93824" tIns="46912" rIns="93824" bIns="46912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8" y="9443666"/>
            <a:ext cx="2951851" cy="497126"/>
          </a:xfrm>
          <a:prstGeom prst="rect">
            <a:avLst/>
          </a:prstGeom>
        </p:spPr>
        <p:txBody>
          <a:bodyPr vert="horz" lIns="93824" tIns="46912" rIns="93824" bIns="46912" rtlCol="0" anchor="b"/>
          <a:lstStyle>
            <a:lvl1pPr algn="r">
              <a:defRPr sz="1200"/>
            </a:lvl1pPr>
          </a:lstStyle>
          <a:p>
            <a:fld id="{DE5AD1BF-514B-449B-949B-B7BCAFD06986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68429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56165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12333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68497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24660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80826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36988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93152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49319" algn="l" defTabSz="111233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3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1943" tIns="60971" rIns="121943" bIns="60971" anchor="ctr"/>
          <a:lstStyle/>
          <a:p>
            <a:pPr algn="ctr" defTabSz="1277702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1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8" y="3636029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71" rIns="0" bIns="60971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dirty="0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7300915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307" y="4500563"/>
            <a:ext cx="8520039" cy="2204720"/>
          </a:xfrm>
        </p:spPr>
        <p:txBody>
          <a:bodyPr lIns="0" rIns="0"/>
          <a:lstStyle>
            <a:lvl1pPr defTabSz="1276578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7740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57"/>
            <a:ext cx="10881360" cy="6336348"/>
          </a:xfrm>
        </p:spPr>
        <p:txBody>
          <a:bodyPr/>
          <a:lstStyle>
            <a:lvl2pPr marL="592772" indent="-357781">
              <a:defRPr/>
            </a:lvl2pPr>
            <a:lvl3pPr marL="961139" indent="-368364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09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48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3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1980" tIns="60991" rIns="121980" bIns="60991" anchor="ctr"/>
          <a:lstStyle/>
          <a:p>
            <a:pPr algn="ctr" defTabSz="912809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1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8" y="3636026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91" rIns="0" bIns="60991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dirty="0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7300915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5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306" y="4500563"/>
            <a:ext cx="8520039" cy="2204720"/>
          </a:xfrm>
        </p:spPr>
        <p:txBody>
          <a:bodyPr lIns="0" rIns="0"/>
          <a:lstStyle>
            <a:lvl1pPr defTabSz="1276964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228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57"/>
            <a:ext cx="10881360" cy="6336348"/>
          </a:xfrm>
        </p:spPr>
        <p:txBody>
          <a:bodyPr/>
          <a:lstStyle>
            <a:lvl2pPr marL="592951" indent="-357892">
              <a:defRPr/>
            </a:lvl2pPr>
            <a:lvl3pPr marL="961426" indent="-368475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29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3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1993" tIns="60995" rIns="121993" bIns="60995" anchor="ctr"/>
          <a:lstStyle/>
          <a:p>
            <a:pPr algn="ctr" defTabSz="1278239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1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8" y="3636025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95" rIns="0" bIns="60995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dirty="0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1" y="7300915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1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1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1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306" y="4500563"/>
            <a:ext cx="8520039" cy="2204720"/>
          </a:xfrm>
        </p:spPr>
        <p:txBody>
          <a:bodyPr lIns="0" rIns="0"/>
          <a:lstStyle>
            <a:lvl1pPr defTabSz="1277115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4360481" y="9350732"/>
            <a:ext cx="6400800" cy="230685"/>
          </a:xfrm>
          <a:prstGeom prst="rect">
            <a:avLst/>
          </a:prstGeom>
        </p:spPr>
        <p:txBody>
          <a:bodyPr lIns="91292" tIns="45647" rIns="91292" bIns="45647">
            <a:spAutoFit/>
          </a:bodyPr>
          <a:lstStyle/>
          <a:p>
            <a:pPr defTabSz="1278239" fontAlgn="base">
              <a:spcBef>
                <a:spcPct val="50000"/>
              </a:spcBef>
              <a:spcAft>
                <a:spcPct val="0"/>
              </a:spcAft>
            </a:pPr>
            <a:r>
              <a:rPr lang="en-AU" sz="900" dirty="0">
                <a:solidFill>
                  <a:srgbClr val="000000"/>
                </a:solidFill>
                <a:cs typeface="Arial" pitchFamily="34" charset="0"/>
              </a:rPr>
              <a:t>Confidential and Proprietary Information. © Linfox Australia Pty Ltd 2014.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27349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57"/>
            <a:ext cx="10881360" cy="6336348"/>
          </a:xfrm>
        </p:spPr>
        <p:txBody>
          <a:bodyPr/>
          <a:lstStyle>
            <a:lvl2pPr marL="593022" indent="-357935">
              <a:defRPr/>
            </a:lvl2pPr>
            <a:lvl3pPr marL="961543" indent="-368519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360481" y="9350732"/>
            <a:ext cx="6400800" cy="230685"/>
          </a:xfrm>
          <a:prstGeom prst="rect">
            <a:avLst/>
          </a:prstGeom>
        </p:spPr>
        <p:txBody>
          <a:bodyPr lIns="91292" tIns="45647" rIns="91292" bIns="45647">
            <a:spAutoFit/>
          </a:bodyPr>
          <a:lstStyle/>
          <a:p>
            <a:pPr defTabSz="1278239" fontAlgn="base">
              <a:spcBef>
                <a:spcPct val="50000"/>
              </a:spcBef>
              <a:spcAft>
                <a:spcPct val="0"/>
              </a:spcAft>
            </a:pPr>
            <a:r>
              <a:rPr lang="en-AU" sz="900" dirty="0">
                <a:solidFill>
                  <a:srgbClr val="000000"/>
                </a:solidFill>
                <a:cs typeface="Arial" pitchFamily="34" charset="0"/>
              </a:rPr>
              <a:t>Confidential and Proprietary Information. © Linfox Australia Pty Ltd 2014.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7445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360481" y="9350732"/>
            <a:ext cx="6400800" cy="230685"/>
          </a:xfrm>
          <a:prstGeom prst="rect">
            <a:avLst/>
          </a:prstGeom>
        </p:spPr>
        <p:txBody>
          <a:bodyPr lIns="91292" tIns="45647" rIns="91292" bIns="45647">
            <a:spAutoFit/>
          </a:bodyPr>
          <a:lstStyle/>
          <a:p>
            <a:pPr defTabSz="1278239" fontAlgn="base">
              <a:spcBef>
                <a:spcPct val="50000"/>
              </a:spcBef>
              <a:spcAft>
                <a:spcPct val="0"/>
              </a:spcAft>
            </a:pPr>
            <a:r>
              <a:rPr lang="en-AU" sz="900" dirty="0">
                <a:solidFill>
                  <a:srgbClr val="000000"/>
                </a:solidFill>
                <a:cs typeface="Arial" pitchFamily="34" charset="0"/>
              </a:rPr>
              <a:t>Confidential and Proprietary Information. © Linfox Australia Pty Ltd 2014.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8183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24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146696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611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8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7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6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5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4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3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2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8898906"/>
            <a:ext cx="2987040" cy="511175"/>
          </a:xfrm>
          <a:prstGeom prst="rect">
            <a:avLst/>
          </a:prstGeom>
        </p:spPr>
        <p:txBody>
          <a:bodyPr lIns="127786" tIns="63894" rIns="127786" bIns="63894"/>
          <a:lstStyle>
            <a:lvl1pPr>
              <a:defRPr/>
            </a:lvl1pPr>
          </a:lstStyle>
          <a:p>
            <a:pPr defTabSz="1278239" fontAlgn="base">
              <a:spcBef>
                <a:spcPct val="50000"/>
              </a:spcBef>
              <a:spcAft>
                <a:spcPct val="0"/>
              </a:spcAft>
              <a:defRPr/>
            </a:pPr>
            <a:fld id="{395CBFD7-AF57-4E8C-B528-140A850356F7}" type="datetimeFigureOut">
              <a:rPr lang="en-AU" smtClean="0">
                <a:solidFill>
                  <a:srgbClr val="000000"/>
                </a:solidFill>
                <a:cs typeface="Arial" pitchFamily="34" charset="0"/>
              </a:rPr>
              <a:pPr defTabSz="1278239" fontAlgn="base">
                <a:spcBef>
                  <a:spcPct val="50000"/>
                </a:spcBef>
                <a:spcAft>
                  <a:spcPct val="0"/>
                </a:spcAft>
                <a:defRPr/>
              </a:pPr>
              <a:t>22/07/2015</a:t>
            </a:fld>
            <a:endParaRPr lang="en-AU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73880" y="8898906"/>
            <a:ext cx="4053840" cy="511175"/>
          </a:xfrm>
          <a:prstGeom prst="rect">
            <a:avLst/>
          </a:prstGeom>
        </p:spPr>
        <p:txBody>
          <a:bodyPr lIns="127786" tIns="63894" rIns="127786" bIns="63894"/>
          <a:lstStyle>
            <a:lvl1pPr>
              <a:defRPr/>
            </a:lvl1pPr>
          </a:lstStyle>
          <a:p>
            <a:pPr defTabSz="1278239" fontAlgn="base">
              <a:spcBef>
                <a:spcPct val="50000"/>
              </a:spcBef>
              <a:spcAft>
                <a:spcPct val="0"/>
              </a:spcAft>
              <a:defRPr/>
            </a:pPr>
            <a:endParaRPr lang="en-AU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4480" y="8898906"/>
            <a:ext cx="2987040" cy="511175"/>
          </a:xfrm>
          <a:prstGeom prst="rect">
            <a:avLst/>
          </a:prstGeom>
        </p:spPr>
        <p:txBody>
          <a:bodyPr lIns="127786" tIns="63894" rIns="127786" bIns="63894"/>
          <a:lstStyle>
            <a:lvl1pPr>
              <a:defRPr/>
            </a:lvl1pPr>
          </a:lstStyle>
          <a:p>
            <a:pPr defTabSz="1278239" fontAlgn="base">
              <a:spcBef>
                <a:spcPct val="50000"/>
              </a:spcBef>
              <a:spcAft>
                <a:spcPct val="0"/>
              </a:spcAft>
              <a:defRPr/>
            </a:pPr>
            <a:fld id="{11B3BCC9-E12A-4E67-BEFB-3D14BFC6EB0D}" type="slidenum">
              <a:rPr lang="en-AU" smtClean="0">
                <a:solidFill>
                  <a:srgbClr val="000000"/>
                </a:solidFill>
                <a:cs typeface="Arial" pitchFamily="34" charset="0"/>
              </a:rPr>
              <a:pPr defTabSz="1278239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AU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718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1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036" tIns="61019" rIns="122036" bIns="61019" anchor="ctr"/>
          <a:lstStyle/>
          <a:p>
            <a:pPr algn="ctr" defTabSz="913247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1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21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019" rIns="0" bIns="61019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dirty="0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5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305" y="4500563"/>
            <a:ext cx="8520039" cy="2204720"/>
          </a:xfrm>
        </p:spPr>
        <p:txBody>
          <a:bodyPr lIns="0" rIns="0"/>
          <a:lstStyle>
            <a:lvl1pPr defTabSz="1277579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5967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958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2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058" tIns="61031" rIns="122058" bIns="61031" anchor="ctr"/>
          <a:lstStyle/>
          <a:p>
            <a:pPr algn="ctr" defTabSz="913576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1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22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031" rIns="0" bIns="61031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9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305" y="4500563"/>
            <a:ext cx="8520039" cy="2204720"/>
          </a:xfrm>
        </p:spPr>
        <p:txBody>
          <a:bodyPr lIns="0" rIns="0"/>
          <a:lstStyle>
            <a:lvl1pPr defTabSz="127781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3868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61"/>
            <a:ext cx="10881360" cy="6336348"/>
          </a:xfrm>
        </p:spPr>
        <p:txBody>
          <a:bodyPr/>
          <a:lstStyle>
            <a:lvl2pPr marL="593344" indent="-358126">
              <a:defRPr/>
            </a:lvl2pPr>
            <a:lvl3pPr marL="962063" indent="-368719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1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2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102" tIns="61053" rIns="122102" bIns="61053" anchor="ctr"/>
          <a:lstStyle/>
          <a:p>
            <a:pPr algn="ctr" defTabSz="913906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1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19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053" rIns="0" bIns="61053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9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302" y="4500563"/>
            <a:ext cx="8520039" cy="2204720"/>
          </a:xfrm>
        </p:spPr>
        <p:txBody>
          <a:bodyPr lIns="0" rIns="0"/>
          <a:lstStyle>
            <a:lvl1pPr defTabSz="127827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7594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61"/>
            <a:ext cx="10881360" cy="6336348"/>
          </a:xfrm>
        </p:spPr>
        <p:txBody>
          <a:bodyPr/>
          <a:lstStyle>
            <a:lvl2pPr marL="593558" indent="-358254">
              <a:defRPr/>
            </a:lvl2pPr>
            <a:lvl3pPr marL="962410" indent="-368852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43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2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169" tIns="61085" rIns="122169" bIns="610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40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15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085" rIns="0" bIns="61085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8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298" y="4500563"/>
            <a:ext cx="8520039" cy="2204720"/>
          </a:xfrm>
        </p:spPr>
        <p:txBody>
          <a:bodyPr lIns="0" rIns="0"/>
          <a:lstStyle>
            <a:lvl1pPr defTabSz="1278961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5513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60"/>
            <a:ext cx="10881360" cy="6336348"/>
          </a:xfrm>
        </p:spPr>
        <p:txBody>
          <a:bodyPr/>
          <a:lstStyle>
            <a:lvl2pPr marL="593878" indent="-358448">
              <a:defRPr/>
            </a:lvl2pPr>
            <a:lvl3pPr marL="962931" indent="-369053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690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1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191" tIns="61096" rIns="122191" bIns="61096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39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11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096" rIns="0" bIns="61096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300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4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296" y="4500563"/>
            <a:ext cx="8520039" cy="2204720"/>
          </a:xfrm>
        </p:spPr>
        <p:txBody>
          <a:bodyPr lIns="0" rIns="0"/>
          <a:lstStyle>
            <a:lvl1pPr defTabSz="1279191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9262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56"/>
            <a:ext cx="10881360" cy="6336348"/>
          </a:xfrm>
        </p:spPr>
        <p:txBody>
          <a:bodyPr/>
          <a:lstStyle>
            <a:lvl2pPr marL="593985" indent="-358513">
              <a:defRPr/>
            </a:lvl2pPr>
            <a:lvl3pPr marL="963105" indent="-369119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62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933" y="282258"/>
            <a:ext cx="10019030" cy="611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213361" y="9410066"/>
            <a:ext cx="1269048" cy="148908"/>
          </a:xfrm>
          <a:prstGeom prst="rect">
            <a:avLst/>
          </a:prstGeom>
          <a:ln/>
        </p:spPr>
        <p:txBody>
          <a:bodyPr lIns="128016" tIns="64008" rIns="128016" bIns="64008"/>
          <a:lstStyle>
            <a:lvl1pPr>
              <a:defRPr/>
            </a:lvl1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>
                <a:solidFill>
                  <a:srgbClr val="000000"/>
                </a:solidFill>
                <a:cs typeface="Arial" pitchFamily="34" charset="0"/>
              </a:rPr>
              <a:t>© SAP 2008 / Page </a:t>
            </a:r>
            <a:fld id="{DE78244A-B4E6-45A7-9DA6-132CBB765FDB}" type="slidenum">
              <a:rPr lang="en-GB">
                <a:solidFill>
                  <a:srgbClr val="000000"/>
                </a:solidFill>
                <a:cs typeface="Arial" pitchFamily="34" charset="0"/>
              </a:rPr>
              <a:pPr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GB" sz="80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9903823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renetp\Desktop\Screen-Shot-2012-11-05-at-12.57.01-PM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1" y="31268"/>
            <a:ext cx="12784940" cy="954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8" descr="new VZ logo Combined 2008 02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F"/>
              </a:clrFrom>
              <a:clrTo>
                <a:srgbClr val="FD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5378" y="8701742"/>
            <a:ext cx="935938" cy="66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>
          <a:xfrm>
            <a:off x="569775" y="586740"/>
            <a:ext cx="11865304" cy="2933700"/>
          </a:xfrm>
          <a:prstGeom prst="rect">
            <a:avLst/>
          </a:prstGeom>
          <a:solidFill>
            <a:schemeClr val="accent1">
              <a:alpha val="55000"/>
            </a:schemeClr>
          </a:solidFill>
          <a:ln w="25400" cap="flat" cmpd="sng" algn="ctr">
            <a:noFill/>
            <a:prstDash val="sysDot"/>
            <a:tailEnd type="triangle"/>
          </a:ln>
          <a:effectLst/>
        </p:spPr>
        <p:txBody>
          <a:bodyPr lIns="150459" tIns="75231" rIns="150459" bIns="75231" rtlCol="0" anchor="ctr"/>
          <a:lstStyle/>
          <a:p>
            <a:pPr algn="ctr" defTabSz="1504594"/>
            <a:endParaRPr lang="en-AU" sz="29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737841" y="811213"/>
            <a:ext cx="11497317" cy="2204720"/>
          </a:xfrm>
        </p:spPr>
        <p:txBody>
          <a:bodyPr lIns="0" rIns="0"/>
          <a:lstStyle>
            <a:lvl1pPr defTabSz="1503817">
              <a:defRPr sz="3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10" y="8487263"/>
            <a:ext cx="1120807" cy="76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82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3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3" y="2573663"/>
            <a:ext cx="10881361" cy="6336348"/>
          </a:xfrm>
        </p:spPr>
        <p:txBody>
          <a:bodyPr/>
          <a:lstStyle>
            <a:lvl2pPr marL="698289" indent="-421468">
              <a:defRPr/>
            </a:lvl2pPr>
            <a:lvl3pPr marL="1132226" indent="-433936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162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1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181679" fontAlgn="base">
              <a:spcBef>
                <a:spcPct val="0"/>
              </a:spcBef>
              <a:spcAft>
                <a:spcPct val="0"/>
              </a:spcAft>
            </a:pPr>
            <a:endParaRPr lang="en-GB" sz="2326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39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11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135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4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296" y="4500563"/>
            <a:ext cx="8520039" cy="2204720"/>
          </a:xfrm>
        </p:spPr>
        <p:txBody>
          <a:bodyPr lIns="0" rIns="0"/>
          <a:lstStyle>
            <a:lvl1pPr defTabSz="1237071">
              <a:defRPr sz="3102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9079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56"/>
            <a:ext cx="10881360" cy="6336348"/>
          </a:xfrm>
        </p:spPr>
        <p:txBody>
          <a:bodyPr/>
          <a:lstStyle>
            <a:lvl2pPr marL="574427" indent="-346709">
              <a:defRPr/>
            </a:lvl2pPr>
            <a:lvl3pPr marL="931393" indent="-356966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2390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811" y="337820"/>
            <a:ext cx="2437228" cy="123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181679" fontAlgn="base">
              <a:spcBef>
                <a:spcPct val="0"/>
              </a:spcBef>
              <a:spcAft>
                <a:spcPct val="0"/>
              </a:spcAft>
            </a:pPr>
            <a:endParaRPr lang="en-GB" sz="2326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639" y="8592185"/>
            <a:ext cx="1460695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3793295" y="3636011"/>
            <a:ext cx="7959969" cy="205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135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7300914"/>
            <a:ext cx="2724443" cy="233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2431415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6" y="4871720"/>
            <a:ext cx="272444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3793296" y="4500563"/>
            <a:ext cx="8520039" cy="2204720"/>
          </a:xfrm>
        </p:spPr>
        <p:txBody>
          <a:bodyPr lIns="0" rIns="0"/>
          <a:lstStyle>
            <a:lvl1pPr defTabSz="1237071">
              <a:defRPr sz="3102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2573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8802" y="406718"/>
            <a:ext cx="9921240" cy="16002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8802" y="2573656"/>
            <a:ext cx="10881360" cy="6336348"/>
          </a:xfrm>
        </p:spPr>
        <p:txBody>
          <a:bodyPr/>
          <a:lstStyle>
            <a:lvl2pPr marL="574427" indent="-346709">
              <a:defRPr/>
            </a:lvl2pPr>
            <a:lvl3pPr marL="931393" indent="-356966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emf"/><Relationship Id="rId4" Type="http://schemas.openxmlformats.org/officeDocument/2006/relationships/image" Target="../media/image8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emf"/><Relationship Id="rId4" Type="http://schemas.openxmlformats.org/officeDocument/2006/relationships/image" Target="../media/image8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emf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.emf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jpeg"/><Relationship Id="rId4" Type="http://schemas.openxmlformats.org/officeDocument/2006/relationships/image" Target="../media/image2.emf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43" tIns="60971" rIns="121943" bIns="609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7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43" tIns="60971" rIns="121943" bIns="609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3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79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43" tIns="60971" rIns="121943" bIns="60971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127770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127770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dirty="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76" y="406737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1943" tIns="60971" rIns="121943" bIns="60971" anchor="ctr"/>
          <a:lstStyle/>
          <a:p>
            <a:pPr algn="ctr" defTabSz="1277702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9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5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09711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19417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2912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38833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3632" indent="-232874" algn="l" rtl="0" eaLnBrk="0" fontAlgn="base" hangingPunct="0">
        <a:spcBef>
          <a:spcPts val="400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4113" indent="-237112" algn="l" rtl="0" eaLnBrk="0" fontAlgn="base" hangingPunct="0">
        <a:spcBef>
          <a:spcPts val="400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08830" indent="-262512" algn="l" rtl="0" eaLnBrk="0" fontAlgn="base" hangingPunct="0">
        <a:spcBef>
          <a:spcPts val="400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3912" indent="-237112" algn="l" rtl="0" eaLnBrk="0" fontAlgn="base" hangingPunct="0">
        <a:spcBef>
          <a:spcPts val="400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3401" indent="-304857" algn="l" defTabSz="121941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113" indent="-304857" algn="l" defTabSz="121941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823" indent="-304857" algn="l" defTabSz="121941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531" indent="-304857" algn="l" defTabSz="121941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11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17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29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33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547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58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967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675" algn="l" defTabSz="121941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80" tIns="60991" rIns="121980" bIns="609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7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80" tIns="60991" rIns="121980" bIns="609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3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76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80" tIns="60991" rIns="121980" bIns="60991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28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91280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dirty="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73" y="406734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1980" tIns="60991" rIns="121980" bIns="60991" anchor="ctr"/>
          <a:lstStyle/>
          <a:p>
            <a:pPr algn="ctr" defTabSz="912809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59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0989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19781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2967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39565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3775" indent="-232942" algn="l" rtl="0" eaLnBrk="0" fontAlgn="base" hangingPunct="0">
        <a:spcBef>
          <a:spcPts val="400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4364" indent="-237183" algn="l" rtl="0" eaLnBrk="0" fontAlgn="base" hangingPunct="0">
        <a:spcBef>
          <a:spcPts val="400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09196" indent="-262591" algn="l" rtl="0" eaLnBrk="0" fontAlgn="base" hangingPunct="0">
        <a:spcBef>
          <a:spcPts val="400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4380" indent="-237183" algn="l" rtl="0" eaLnBrk="0" fontAlgn="base" hangingPunct="0">
        <a:spcBef>
          <a:spcPts val="400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4410" indent="-304946" algn="l" defTabSz="12197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4305" indent="-304946" algn="l" defTabSz="12197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4194" indent="-304946" algn="l" defTabSz="12197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4088" indent="-304946" algn="l" defTabSz="12197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890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781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679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565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9461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9357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9247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9141" algn="l" defTabSz="121978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93" tIns="60995" rIns="121993" bIns="60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7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93" tIns="60995" rIns="121993" bIns="60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3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75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93" tIns="60995" rIns="121993" bIns="60995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127823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127823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dirty="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72" y="406733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1993" tIns="60995" rIns="121993" bIns="60995" anchor="ctr"/>
          <a:lstStyle/>
          <a:p>
            <a:pPr algn="ctr" defTabSz="1278239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60481" y="9350732"/>
            <a:ext cx="6400800" cy="230685"/>
          </a:xfrm>
          <a:prstGeom prst="rect">
            <a:avLst/>
          </a:prstGeom>
        </p:spPr>
        <p:txBody>
          <a:bodyPr lIns="91292" tIns="45647" rIns="91292" bIns="45647">
            <a:spAutoFit/>
          </a:bodyPr>
          <a:lstStyle/>
          <a:p>
            <a:pPr defTabSz="1278239" fontAlgn="base">
              <a:spcBef>
                <a:spcPct val="50000"/>
              </a:spcBef>
              <a:spcAft>
                <a:spcPct val="0"/>
              </a:spcAft>
            </a:pPr>
            <a:r>
              <a:rPr lang="en-AU" sz="900" dirty="0">
                <a:solidFill>
                  <a:srgbClr val="000000"/>
                </a:solidFill>
                <a:cs typeface="Arial" pitchFamily="34" charset="0"/>
              </a:rPr>
              <a:t>Confidential and Proprietary Information. © Linfox Australia Pty Ltd 2014.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1520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09963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19928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29898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3985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3830" indent="-232971" algn="l" rtl="0" eaLnBrk="0" fontAlgn="base" hangingPunct="0">
        <a:spcBef>
          <a:spcPts val="400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4466" indent="-237211" algn="l" rtl="0" eaLnBrk="0" fontAlgn="base" hangingPunct="0">
        <a:spcBef>
          <a:spcPts val="400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09343" indent="-262623" algn="l" rtl="0" eaLnBrk="0" fontAlgn="base" hangingPunct="0">
        <a:spcBef>
          <a:spcPts val="400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4567" indent="-237211" algn="l" rtl="0" eaLnBrk="0" fontAlgn="base" hangingPunct="0">
        <a:spcBef>
          <a:spcPts val="400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4813" indent="-304982" algn="l" defTabSz="121992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4782" indent="-304982" algn="l" defTabSz="121992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4742" indent="-304982" algn="l" defTabSz="121992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4709" indent="-304982" algn="l" defTabSz="121992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963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928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898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859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9827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9796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9760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9727" algn="l" defTabSz="121992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036" tIns="61019" rIns="122036" bIns="61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7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036" tIns="61019" rIns="122036" bIns="610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2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71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036" tIns="61019" rIns="122036" bIns="61019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3247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913247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68" y="406729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036" tIns="61019" rIns="122036" bIns="61019" anchor="ctr"/>
          <a:lstStyle/>
          <a:p>
            <a:pPr algn="ctr" defTabSz="913247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7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10184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2036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3055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40741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3997" indent="-233055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4765" indent="-237295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09780" indent="-262719" algn="l" rtl="0" eaLnBrk="0" fontAlgn="base" hangingPunct="0">
        <a:spcBef>
          <a:spcPts val="401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5126" indent="-237295" algn="l" rtl="0" eaLnBrk="0" fontAlgn="base" hangingPunct="0">
        <a:spcBef>
          <a:spcPts val="401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6021" indent="-305092" algn="l" defTabSz="122036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6208" indent="-305092" algn="l" defTabSz="122036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6393" indent="-305092" algn="l" defTabSz="122036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6576" indent="-305092" algn="l" defTabSz="122036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184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0369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0559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0741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0928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1115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1297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1483" algn="l" defTabSz="122036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058" tIns="61031" rIns="122058" bIns="61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61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058" tIns="61031" rIns="122058" bIns="61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3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61" y="9014472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058" tIns="61031" rIns="122058" bIns="61031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3576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913576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68" y="175590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058" tIns="61031" rIns="122058" bIns="61031" anchor="ctr"/>
          <a:lstStyle/>
          <a:p>
            <a:pPr algn="ctr" defTabSz="913576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4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10294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2059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3088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41182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4081" indent="-233097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4916" indent="-237338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09998" indent="-262766" algn="l" rtl="0" eaLnBrk="0" fontAlgn="base" hangingPunct="0">
        <a:spcBef>
          <a:spcPts val="401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5406" indent="-237338" algn="l" rtl="0" eaLnBrk="0" fontAlgn="base" hangingPunct="0">
        <a:spcBef>
          <a:spcPts val="401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6627" indent="-305147" algn="l" defTabSz="12205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6923" indent="-305147" algn="l" defTabSz="12205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7219" indent="-305147" algn="l" defTabSz="12205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7511" indent="-305147" algn="l" defTabSz="122059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294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0590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0889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1182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1478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1775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2068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2363" algn="l" defTabSz="122059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02" tIns="61053" rIns="122102" bIns="61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61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02" tIns="61053" rIns="122102" bIns="61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3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61" y="9014469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102" tIns="61053" rIns="122102" bIns="61053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3906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913906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65" y="175587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102" tIns="61053" rIns="122102" bIns="61053" anchor="ctr"/>
          <a:lstStyle/>
          <a:p>
            <a:pPr algn="ctr" defTabSz="913906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2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10515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21031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3154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42063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4247" indent="-233182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5218" indent="-237423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10435" indent="-262862" algn="l" rtl="0" eaLnBrk="0" fontAlgn="base" hangingPunct="0">
        <a:spcBef>
          <a:spcPts val="401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5968" indent="-237423" algn="l" rtl="0" eaLnBrk="0" fontAlgn="base" hangingPunct="0">
        <a:spcBef>
          <a:spcPts val="401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7837" indent="-305256" algn="l" defTabSz="122103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8353" indent="-305256" algn="l" defTabSz="122103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8869" indent="-305256" algn="l" defTabSz="122103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9383" indent="-305256" algn="l" defTabSz="122103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515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031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1549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2063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2580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3095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3610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4124" algn="l" defTabSz="12210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69" tIns="61085" rIns="122169" bIns="61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60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69" tIns="61085" rIns="122169" bIns="61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3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9" y="9014465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169" tIns="61085" rIns="122169" bIns="61085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62" y="175583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169" tIns="61085" rIns="122169" bIns="61085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84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10845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21692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3253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43384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4498" indent="-233309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5671" indent="-237551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11089" indent="-263004" algn="l" rtl="0" eaLnBrk="0" fontAlgn="base" hangingPunct="0">
        <a:spcBef>
          <a:spcPts val="401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6810" indent="-237551" algn="l" rtl="0" eaLnBrk="0" fontAlgn="base" hangingPunct="0">
        <a:spcBef>
          <a:spcPts val="401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59655" indent="-305423" algn="l" defTabSz="122169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0500" indent="-305423" algn="l" defTabSz="122169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1347" indent="-305423" algn="l" defTabSz="122169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2192" indent="-305423" algn="l" defTabSz="122169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845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692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539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384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231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077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5923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6769" algn="l" defTabSz="122169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6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91" tIns="61096" rIns="122191" bIns="61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2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61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191" tIns="61096" rIns="122191" bIns="61096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300" smtClean="0">
                <a:solidFill>
                  <a:srgbClr val="981D20"/>
                </a:solidFill>
                <a:latin typeface="Ara" charset="0"/>
              </a:rPr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300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59" y="406719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122191" tIns="61096" rIns="122191" bIns="61096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5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8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610956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1221913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832869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2443825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336"/>
        </a:spcBef>
        <a:spcAft>
          <a:spcPct val="0"/>
        </a:spcAft>
        <a:buFont typeface="Arial" pitchFamily="34" charset="0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64582" indent="-233351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35822" indent="-237594" algn="l" rtl="0" eaLnBrk="0" fontAlgn="base" hangingPunct="0">
        <a:spcBef>
          <a:spcPts val="401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211307" indent="-263051" algn="l" rtl="0" eaLnBrk="0" fontAlgn="base" hangingPunct="0">
        <a:spcBef>
          <a:spcPts val="401"/>
        </a:spcBef>
        <a:spcAft>
          <a:spcPct val="0"/>
        </a:spcAft>
        <a:buSzPct val="80000"/>
        <a:buFont typeface="Arial" pitchFamily="34" charset="0"/>
        <a:buChar char="•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57090" indent="-237594" algn="l" rtl="0" eaLnBrk="0" fontAlgn="base" hangingPunct="0">
        <a:spcBef>
          <a:spcPts val="401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360260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1216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2173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129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3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3648" tIns="71824" rIns="143648" bIns="718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3" y="2573663"/>
            <a:ext cx="10881361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3648" tIns="71824" rIns="143648" bIns="718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67" y="9014480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3648" tIns="71824" rIns="143648" bIns="71824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500" smtClean="0">
                <a:solidFill>
                  <a:srgbClr val="981D20"/>
                </a:solidFill>
                <a:latin typeface="Ara" charset="0"/>
              </a:rPr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500" smtClean="0">
              <a:solidFill>
                <a:srgbClr val="333333"/>
              </a:solidFill>
            </a:endParaRPr>
          </a:p>
        </p:txBody>
      </p:sp>
      <p:pic>
        <p:nvPicPr>
          <p:cNvPr id="8" name="Picture 33" descr="Linfox Logo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751" y="427184"/>
            <a:ext cx="1659209" cy="111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new VZ logo Combined 2008 0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5378" y="8701742"/>
            <a:ext cx="935938" cy="66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63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71824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1436481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2154721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2872961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571"/>
        </a:spcBef>
        <a:spcAft>
          <a:spcPct val="0"/>
        </a:spcAft>
        <a:buFont typeface="Arial" pitchFamily="34" charset="0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546163" indent="-274327" algn="l" rtl="0" eaLnBrk="0" fontAlgn="base" hangingPunct="0">
        <a:spcBef>
          <a:spcPts val="471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982592" indent="-279316" algn="l" rtl="0" eaLnBrk="0" fontAlgn="base" hangingPunct="0">
        <a:spcBef>
          <a:spcPts val="471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424013" indent="-309243" algn="l" rtl="0" eaLnBrk="0" fontAlgn="base" hangingPunct="0">
        <a:spcBef>
          <a:spcPts val="471"/>
        </a:spcBef>
        <a:spcAft>
          <a:spcPct val="0"/>
        </a:spcAft>
        <a:buSzPct val="80000"/>
        <a:buFont typeface="Arial" pitchFamily="34" charset="0"/>
        <a:buChar char="•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830515" indent="-279316" algn="l" rtl="0" eaLnBrk="0" fontAlgn="base" hangingPunct="0">
        <a:spcBef>
          <a:spcPts val="471"/>
        </a:spcBef>
        <a:spcAft>
          <a:spcPct val="0"/>
        </a:spcAft>
        <a:buFont typeface="Arial" pitchFamily="34" charset="0"/>
        <a:buChar char="»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950322" indent="-359120" algn="l" defTabSz="14364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668562" indent="-359120" algn="l" defTabSz="14364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386803" indent="-359120" algn="l" defTabSz="14364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05042" indent="-359120" algn="l" defTabSz="143648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240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481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4721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2961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1202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09442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7683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5923" algn="l" defTabSz="14364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6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2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61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118167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292" smtClean="0">
                <a:solidFill>
                  <a:srgbClr val="981D20"/>
                </a:solidFill>
                <a:latin typeface="Ara" charset="0"/>
              </a:rPr>
              <a:pPr defTabSz="118167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92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59" y="406719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181679" fontAlgn="base">
              <a:spcBef>
                <a:spcPct val="0"/>
              </a:spcBef>
              <a:spcAft>
                <a:spcPct val="0"/>
              </a:spcAft>
            </a:pPr>
            <a:endParaRPr lang="en-GB" sz="2326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18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590840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6pPr>
      <a:lvl7pPr marL="1181679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7pPr>
      <a:lvl8pPr marL="1772519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8pPr>
      <a:lvl9pPr marL="2363358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292"/>
        </a:spcBef>
        <a:spcAft>
          <a:spcPct val="0"/>
        </a:spcAft>
        <a:buFont typeface="Arial" pitchFamily="34" charset="0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49285" indent="-225668" algn="l" rtl="0" eaLnBrk="0" fontAlgn="base" hangingPunct="0">
        <a:spcBef>
          <a:spcPts val="388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08301" indent="-229771" algn="l" rtl="0" eaLnBrk="0" fontAlgn="base" hangingPunct="0">
        <a:spcBef>
          <a:spcPts val="388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171422" indent="-254389" algn="l" rtl="0" eaLnBrk="0" fontAlgn="base" hangingPunct="0">
        <a:spcBef>
          <a:spcPts val="388"/>
        </a:spcBef>
        <a:spcAft>
          <a:spcPct val="0"/>
        </a:spcAft>
        <a:buSzPct val="80000"/>
        <a:buFont typeface="Arial" pitchFamily="34" charset="0"/>
        <a:buChar char="•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05820" indent="-229771" algn="l" rtl="0" eaLnBrk="0" fontAlgn="base" hangingPunct="0">
        <a:spcBef>
          <a:spcPts val="388"/>
        </a:spcBef>
        <a:spcAft>
          <a:spcPct val="0"/>
        </a:spcAft>
        <a:buFont typeface="Arial" pitchFamily="34" charset="0"/>
        <a:buChar char="»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249618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6pPr>
      <a:lvl7pPr marL="3840457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7pPr>
      <a:lvl8pPr marL="4431297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8pPr>
      <a:lvl9pPr marL="5022136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1pPr>
      <a:lvl2pPr marL="590840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2pPr>
      <a:lvl3pPr marL="1181679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3pPr>
      <a:lvl4pPr marL="1772519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4pPr>
      <a:lvl5pPr marL="2363358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5pPr>
      <a:lvl6pPr marL="2954198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6pPr>
      <a:lvl7pPr marL="3545037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7pPr>
      <a:lvl8pPr marL="4135877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8pPr>
      <a:lvl9pPr marL="4726716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68802" y="406718"/>
            <a:ext cx="99212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8802" y="2573656"/>
            <a:ext cx="10881360" cy="633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152" y="8861108"/>
            <a:ext cx="1042182" cy="55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742657" y="9014461"/>
            <a:ext cx="76932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118167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1292" smtClean="0">
                <a:solidFill>
                  <a:srgbClr val="981D20"/>
                </a:solidFill>
                <a:latin typeface="Ara" charset="0"/>
              </a:rPr>
              <a:pPr defTabSz="1181679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92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59" y="406719"/>
            <a:ext cx="1924343" cy="97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461597" cy="960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181679" fontAlgn="base">
              <a:spcBef>
                <a:spcPct val="0"/>
              </a:spcBef>
              <a:spcAft>
                <a:spcPct val="0"/>
              </a:spcAft>
            </a:pPr>
            <a:endParaRPr lang="en-GB" sz="2326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86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18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18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590840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6pPr>
      <a:lvl7pPr marL="1181679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7pPr>
      <a:lvl8pPr marL="1772519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8pPr>
      <a:lvl9pPr marL="2363358" algn="l" rtl="0" fontAlgn="base">
        <a:spcBef>
          <a:spcPct val="0"/>
        </a:spcBef>
        <a:spcAft>
          <a:spcPct val="0"/>
        </a:spcAft>
        <a:defRPr sz="3102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1292"/>
        </a:spcBef>
        <a:spcAft>
          <a:spcPct val="0"/>
        </a:spcAft>
        <a:buFont typeface="Arial" pitchFamily="34" charset="0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449285" indent="-225668" algn="l" rtl="0" eaLnBrk="0" fontAlgn="base" hangingPunct="0">
        <a:spcBef>
          <a:spcPts val="388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808301" indent="-229771" algn="l" rtl="0" eaLnBrk="0" fontAlgn="base" hangingPunct="0">
        <a:spcBef>
          <a:spcPts val="388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171422" indent="-254389" algn="l" rtl="0" eaLnBrk="0" fontAlgn="base" hangingPunct="0">
        <a:spcBef>
          <a:spcPts val="388"/>
        </a:spcBef>
        <a:spcAft>
          <a:spcPct val="0"/>
        </a:spcAft>
        <a:buSzPct val="80000"/>
        <a:buFont typeface="Arial" pitchFamily="34" charset="0"/>
        <a:buChar char="•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505820" indent="-229771" algn="l" rtl="0" eaLnBrk="0" fontAlgn="base" hangingPunct="0">
        <a:spcBef>
          <a:spcPts val="388"/>
        </a:spcBef>
        <a:spcAft>
          <a:spcPct val="0"/>
        </a:spcAft>
        <a:buFont typeface="Arial" pitchFamily="34" charset="0"/>
        <a:buChar char="»"/>
        <a:defRPr sz="2068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3249618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6pPr>
      <a:lvl7pPr marL="3840457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7pPr>
      <a:lvl8pPr marL="4431297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8pPr>
      <a:lvl9pPr marL="5022136" indent="-295420" algn="l" defTabSz="1181679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1pPr>
      <a:lvl2pPr marL="590840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2pPr>
      <a:lvl3pPr marL="1181679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3pPr>
      <a:lvl4pPr marL="1772519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4pPr>
      <a:lvl5pPr marL="2363358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5pPr>
      <a:lvl6pPr marL="2954198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6pPr>
      <a:lvl7pPr marL="3545037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7pPr>
      <a:lvl8pPr marL="4135877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8pPr>
      <a:lvl9pPr marL="4726716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289234" y="1500731"/>
            <a:ext cx="10513168" cy="1306193"/>
            <a:chOff x="1289234" y="1500731"/>
            <a:chExt cx="10513168" cy="1306193"/>
          </a:xfrm>
        </p:grpSpPr>
        <p:cxnSp>
          <p:nvCxnSpPr>
            <p:cNvPr id="335" name="Straight Connector 334"/>
            <p:cNvCxnSpPr>
              <a:stCxn id="355" idx="6"/>
              <a:endCxn id="357" idx="2"/>
            </p:cNvCxnSpPr>
            <p:nvPr/>
          </p:nvCxnSpPr>
          <p:spPr>
            <a:xfrm>
              <a:off x="4544591" y="2153126"/>
              <a:ext cx="3855754" cy="4410"/>
            </a:xfrm>
            <a:prstGeom prst="line">
              <a:avLst/>
            </a:prstGeom>
            <a:noFill/>
            <a:ln w="63500" cap="flat" cmpd="sng" algn="ctr">
              <a:solidFill>
                <a:schemeClr val="accent2">
                  <a:lumMod val="40000"/>
                  <a:lumOff val="60000"/>
                </a:schemeClr>
              </a:solidFill>
              <a:prstDash val="sysDash"/>
              <a:tailEnd type="none"/>
            </a:ln>
            <a:effectLst/>
          </p:spPr>
        </p:cxnSp>
        <p:pic>
          <p:nvPicPr>
            <p:cNvPr id="336" name="Picture 3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1158" y="1745507"/>
              <a:ext cx="1330166" cy="813435"/>
            </a:xfrm>
            <a:prstGeom prst="rect">
              <a:avLst/>
            </a:prstGeom>
          </p:spPr>
        </p:pic>
        <p:pic>
          <p:nvPicPr>
            <p:cNvPr id="337" name="Picture 3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225693" y="1609977"/>
              <a:ext cx="760095" cy="464820"/>
            </a:xfrm>
            <a:prstGeom prst="rect">
              <a:avLst/>
            </a:prstGeom>
          </p:spPr>
        </p:pic>
        <p:pic>
          <p:nvPicPr>
            <p:cNvPr id="338" name="Picture 3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02265" y="1609977"/>
              <a:ext cx="760095" cy="464820"/>
            </a:xfrm>
            <a:prstGeom prst="rect">
              <a:avLst/>
            </a:prstGeom>
          </p:spPr>
        </p:pic>
        <p:pic>
          <p:nvPicPr>
            <p:cNvPr id="339" name="Picture 3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91122" y="1609977"/>
              <a:ext cx="876300" cy="464820"/>
            </a:xfrm>
            <a:prstGeom prst="rect">
              <a:avLst/>
            </a:prstGeom>
          </p:spPr>
        </p:pic>
        <p:grpSp>
          <p:nvGrpSpPr>
            <p:cNvPr id="340" name="Group 339"/>
            <p:cNvGrpSpPr/>
            <p:nvPr/>
          </p:nvGrpSpPr>
          <p:grpSpPr>
            <a:xfrm>
              <a:off x="1289234" y="1500731"/>
              <a:ext cx="476144" cy="360000"/>
              <a:chOff x="8129294" y="3413752"/>
              <a:chExt cx="595180" cy="432000"/>
            </a:xfrm>
          </p:grpSpPr>
          <p:sp>
            <p:nvSpPr>
              <p:cNvPr id="341" name="Cube 340"/>
              <p:cNvSpPr/>
              <p:nvPr/>
            </p:nvSpPr>
            <p:spPr>
              <a:xfrm>
                <a:off x="8184474" y="3413752"/>
                <a:ext cx="540000" cy="432000"/>
              </a:xfrm>
              <a:prstGeom prst="cub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2"/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0"/>
                </a:lightRig>
              </a:scene3d>
            </p:spPr>
            <p:txBody>
              <a:bodyPr rot="0" spcFirstLastPara="0" vertOverflow="overflow" horzOverflow="overflow" vert="horz" wrap="square" lIns="127985" tIns="63994" rIns="127985" bIns="639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127985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5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2" name="TextBox 341"/>
              <p:cNvSpPr txBox="1"/>
              <p:nvPr/>
            </p:nvSpPr>
            <p:spPr>
              <a:xfrm>
                <a:off x="8129294" y="3526952"/>
                <a:ext cx="444353" cy="287771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en-AU" sz="11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LT</a:t>
                </a:r>
                <a:r>
                  <a:rPr kumimoji="0" lang="en-AU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sp>
          <p:nvSpPr>
            <p:cNvPr id="343" name="TextBox 342"/>
            <p:cNvSpPr txBox="1"/>
            <p:nvPr/>
          </p:nvSpPr>
          <p:spPr>
            <a:xfrm>
              <a:off x="1788728" y="1595509"/>
              <a:ext cx="341760" cy="41549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</a:p>
          </p:txBody>
        </p:sp>
        <p:grpSp>
          <p:nvGrpSpPr>
            <p:cNvPr id="344" name="Group 343"/>
            <p:cNvGrpSpPr/>
            <p:nvPr/>
          </p:nvGrpSpPr>
          <p:grpSpPr>
            <a:xfrm>
              <a:off x="1289234" y="1959578"/>
              <a:ext cx="476144" cy="360000"/>
              <a:chOff x="8129294" y="3413752"/>
              <a:chExt cx="595180" cy="432000"/>
            </a:xfrm>
          </p:grpSpPr>
          <p:sp>
            <p:nvSpPr>
              <p:cNvPr id="345" name="Cube 344"/>
              <p:cNvSpPr/>
              <p:nvPr/>
            </p:nvSpPr>
            <p:spPr>
              <a:xfrm>
                <a:off x="8184474" y="3413752"/>
                <a:ext cx="540000" cy="432000"/>
              </a:xfrm>
              <a:prstGeom prst="cub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2"/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0"/>
                </a:lightRig>
              </a:scene3d>
            </p:spPr>
            <p:txBody>
              <a:bodyPr rot="0" spcFirstLastPara="0" vertOverflow="overflow" horzOverflow="overflow" vert="horz" wrap="square" lIns="127985" tIns="63994" rIns="127985" bIns="639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127985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5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6" name="TextBox 345"/>
              <p:cNvSpPr txBox="1"/>
              <p:nvPr/>
            </p:nvSpPr>
            <p:spPr>
              <a:xfrm>
                <a:off x="8129294" y="3526952"/>
                <a:ext cx="444353" cy="287771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en-AU" sz="11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LT</a:t>
                </a:r>
                <a:r>
                  <a:rPr kumimoji="0" lang="en-AU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sp>
          <p:nvSpPr>
            <p:cNvPr id="347" name="TextBox 346"/>
            <p:cNvSpPr txBox="1"/>
            <p:nvPr/>
          </p:nvSpPr>
          <p:spPr>
            <a:xfrm>
              <a:off x="1788728" y="1922288"/>
              <a:ext cx="341760" cy="41549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</a:p>
          </p:txBody>
        </p:sp>
        <p:grpSp>
          <p:nvGrpSpPr>
            <p:cNvPr id="348" name="Group 347"/>
            <p:cNvGrpSpPr/>
            <p:nvPr/>
          </p:nvGrpSpPr>
          <p:grpSpPr>
            <a:xfrm>
              <a:off x="1289234" y="2418424"/>
              <a:ext cx="476144" cy="360000"/>
              <a:chOff x="8129294" y="3413752"/>
              <a:chExt cx="595180" cy="432000"/>
            </a:xfrm>
          </p:grpSpPr>
          <p:sp>
            <p:nvSpPr>
              <p:cNvPr id="349" name="Cube 348"/>
              <p:cNvSpPr/>
              <p:nvPr/>
            </p:nvSpPr>
            <p:spPr>
              <a:xfrm>
                <a:off x="8184474" y="3413752"/>
                <a:ext cx="540000" cy="432000"/>
              </a:xfrm>
              <a:prstGeom prst="cub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2"/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0"/>
                </a:lightRig>
              </a:scene3d>
            </p:spPr>
            <p:txBody>
              <a:bodyPr rot="0" spcFirstLastPara="0" vertOverflow="overflow" horzOverflow="overflow" vert="horz" wrap="square" lIns="127985" tIns="63994" rIns="127985" bIns="639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127985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5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0" name="TextBox 349"/>
              <p:cNvSpPr txBox="1"/>
              <p:nvPr/>
            </p:nvSpPr>
            <p:spPr>
              <a:xfrm>
                <a:off x="8129294" y="3526952"/>
                <a:ext cx="444353" cy="287771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en-AU" sz="11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LT</a:t>
                </a:r>
                <a:r>
                  <a:rPr kumimoji="0" lang="en-AU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sp>
          <p:nvSpPr>
            <p:cNvPr id="351" name="TextBox 350"/>
            <p:cNvSpPr txBox="1"/>
            <p:nvPr/>
          </p:nvSpPr>
          <p:spPr>
            <a:xfrm>
              <a:off x="1788728" y="2243581"/>
              <a:ext cx="341760" cy="41549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</a:p>
          </p:txBody>
        </p:sp>
        <p:cxnSp>
          <p:nvCxnSpPr>
            <p:cNvPr id="352" name="Straight Arrow Connector 351"/>
            <p:cNvCxnSpPr>
              <a:stCxn id="343" idx="3"/>
              <a:endCxn id="375" idx="1"/>
            </p:cNvCxnSpPr>
            <p:nvPr/>
          </p:nvCxnSpPr>
          <p:spPr>
            <a:xfrm>
              <a:off x="2130488" y="1803258"/>
              <a:ext cx="531780" cy="29933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Arrow Connector 352"/>
            <p:cNvCxnSpPr>
              <a:stCxn id="347" idx="3"/>
              <a:endCxn id="375" idx="2"/>
            </p:cNvCxnSpPr>
            <p:nvPr/>
          </p:nvCxnSpPr>
          <p:spPr>
            <a:xfrm>
              <a:off x="2130488" y="2130037"/>
              <a:ext cx="510692" cy="2346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Arrow Connector 353"/>
            <p:cNvCxnSpPr>
              <a:stCxn id="351" idx="3"/>
              <a:endCxn id="375" idx="3"/>
            </p:cNvCxnSpPr>
            <p:nvPr/>
          </p:nvCxnSpPr>
          <p:spPr>
            <a:xfrm flipV="1">
              <a:off x="2130488" y="2204416"/>
              <a:ext cx="531780" cy="24691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Oval 354"/>
            <p:cNvSpPr/>
            <p:nvPr/>
          </p:nvSpPr>
          <p:spPr>
            <a:xfrm>
              <a:off x="4400591" y="2081126"/>
              <a:ext cx="144000" cy="144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  <p:txBody>
            <a:bodyPr lIns="127985" tIns="63994" rIns="127985" bIns="63994" rtlCol="0" anchor="ctr"/>
            <a:lstStyle/>
            <a:p>
              <a:pPr marL="0" marR="0" indent="0" algn="ctr" defTabSz="1279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AU" sz="2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56" name="Straight Arrow Connector 355"/>
            <p:cNvCxnSpPr>
              <a:stCxn id="336" idx="3"/>
              <a:endCxn id="355" idx="2"/>
            </p:cNvCxnSpPr>
            <p:nvPr/>
          </p:nvCxnSpPr>
          <p:spPr>
            <a:xfrm>
              <a:off x="4081324" y="2152225"/>
              <a:ext cx="319267" cy="90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7" name="Oval 356"/>
            <p:cNvSpPr/>
            <p:nvPr/>
          </p:nvSpPr>
          <p:spPr>
            <a:xfrm>
              <a:off x="8400345" y="2085536"/>
              <a:ext cx="144000" cy="144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  <p:txBody>
            <a:bodyPr lIns="127985" tIns="63994" rIns="127985" bIns="63994" rtlCol="0" anchor="ctr"/>
            <a:lstStyle/>
            <a:p>
              <a:pPr marL="0" marR="0" indent="0" algn="ctr" defTabSz="1279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AU" sz="2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58" name="Picture 35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8066" y="1746704"/>
              <a:ext cx="1330166" cy="813435"/>
            </a:xfrm>
            <a:prstGeom prst="rect">
              <a:avLst/>
            </a:prstGeom>
          </p:spPr>
        </p:pic>
        <p:cxnSp>
          <p:nvCxnSpPr>
            <p:cNvPr id="359" name="Straight Arrow Connector 358"/>
            <p:cNvCxnSpPr>
              <a:stCxn id="357" idx="6"/>
              <a:endCxn id="358" idx="1"/>
            </p:cNvCxnSpPr>
            <p:nvPr/>
          </p:nvCxnSpPr>
          <p:spPr>
            <a:xfrm flipV="1">
              <a:off x="8544345" y="2153422"/>
              <a:ext cx="233721" cy="4114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TextBox 359"/>
            <p:cNvSpPr txBox="1"/>
            <p:nvPr/>
          </p:nvSpPr>
          <p:spPr>
            <a:xfrm>
              <a:off x="11011378" y="1591103"/>
              <a:ext cx="274434" cy="41549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-</a:t>
              </a:r>
            </a:p>
          </p:txBody>
        </p:sp>
        <p:sp>
          <p:nvSpPr>
            <p:cNvPr id="361" name="TextBox 360"/>
            <p:cNvSpPr txBox="1"/>
            <p:nvPr/>
          </p:nvSpPr>
          <p:spPr>
            <a:xfrm>
              <a:off x="11011378" y="1917882"/>
              <a:ext cx="274434" cy="41549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-</a:t>
              </a:r>
            </a:p>
          </p:txBody>
        </p:sp>
        <p:sp>
          <p:nvSpPr>
            <p:cNvPr id="362" name="TextBox 361"/>
            <p:cNvSpPr txBox="1"/>
            <p:nvPr/>
          </p:nvSpPr>
          <p:spPr>
            <a:xfrm>
              <a:off x="11011378" y="2239175"/>
              <a:ext cx="274434" cy="41549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-</a:t>
              </a:r>
            </a:p>
          </p:txBody>
        </p:sp>
        <p:cxnSp>
          <p:nvCxnSpPr>
            <p:cNvPr id="363" name="Straight Arrow Connector 362"/>
            <p:cNvCxnSpPr>
              <a:stCxn id="360" idx="1"/>
              <a:endCxn id="377" idx="7"/>
            </p:cNvCxnSpPr>
            <p:nvPr/>
          </p:nvCxnSpPr>
          <p:spPr>
            <a:xfrm flipH="1">
              <a:off x="10485170" y="1798852"/>
              <a:ext cx="526208" cy="30336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>
              <a:stCxn id="361" idx="1"/>
              <a:endCxn id="377" idx="6"/>
            </p:cNvCxnSpPr>
            <p:nvPr/>
          </p:nvCxnSpPr>
          <p:spPr>
            <a:xfrm flipH="1">
              <a:off x="10506258" y="2125631"/>
              <a:ext cx="505120" cy="27495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Arrow Connector 364"/>
            <p:cNvCxnSpPr>
              <a:stCxn id="362" idx="1"/>
              <a:endCxn id="377" idx="5"/>
            </p:cNvCxnSpPr>
            <p:nvPr/>
          </p:nvCxnSpPr>
          <p:spPr>
            <a:xfrm flipH="1" flipV="1">
              <a:off x="10485170" y="2204038"/>
              <a:ext cx="526208" cy="24288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6" name="Group 365"/>
            <p:cNvGrpSpPr/>
            <p:nvPr/>
          </p:nvGrpSpPr>
          <p:grpSpPr>
            <a:xfrm>
              <a:off x="11326258" y="1529231"/>
              <a:ext cx="476144" cy="360000"/>
              <a:chOff x="8129294" y="3413752"/>
              <a:chExt cx="595180" cy="432000"/>
            </a:xfrm>
          </p:grpSpPr>
          <p:sp>
            <p:nvSpPr>
              <p:cNvPr id="367" name="Cube 366"/>
              <p:cNvSpPr/>
              <p:nvPr/>
            </p:nvSpPr>
            <p:spPr>
              <a:xfrm>
                <a:off x="8184474" y="3413752"/>
                <a:ext cx="540000" cy="432000"/>
              </a:xfrm>
              <a:prstGeom prst="cub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2"/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0"/>
                </a:lightRig>
              </a:scene3d>
            </p:spPr>
            <p:txBody>
              <a:bodyPr rot="0" spcFirstLastPara="0" vertOverflow="overflow" horzOverflow="overflow" vert="horz" wrap="square" lIns="127985" tIns="63994" rIns="127985" bIns="639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127985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5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8" name="TextBox 367"/>
              <p:cNvSpPr txBox="1"/>
              <p:nvPr/>
            </p:nvSpPr>
            <p:spPr>
              <a:xfrm>
                <a:off x="8129294" y="3526952"/>
                <a:ext cx="444353" cy="287771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en-AU" sz="11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LT</a:t>
                </a:r>
                <a:r>
                  <a:rPr kumimoji="0" lang="en-AU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>
              <a:off x="11326258" y="1988078"/>
              <a:ext cx="476144" cy="360000"/>
              <a:chOff x="8129294" y="3413752"/>
              <a:chExt cx="595180" cy="432000"/>
            </a:xfrm>
          </p:grpSpPr>
          <p:sp>
            <p:nvSpPr>
              <p:cNvPr id="370" name="Cube 369"/>
              <p:cNvSpPr/>
              <p:nvPr/>
            </p:nvSpPr>
            <p:spPr>
              <a:xfrm>
                <a:off x="8184474" y="3413752"/>
                <a:ext cx="540000" cy="432000"/>
              </a:xfrm>
              <a:prstGeom prst="cub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2"/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0"/>
                </a:lightRig>
              </a:scene3d>
            </p:spPr>
            <p:txBody>
              <a:bodyPr rot="0" spcFirstLastPara="0" vertOverflow="overflow" horzOverflow="overflow" vert="horz" wrap="square" lIns="127985" tIns="63994" rIns="127985" bIns="639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127985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5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1" name="TextBox 370"/>
              <p:cNvSpPr txBox="1"/>
              <p:nvPr/>
            </p:nvSpPr>
            <p:spPr>
              <a:xfrm>
                <a:off x="8129294" y="3526952"/>
                <a:ext cx="444353" cy="287771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en-AU" sz="11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LT</a:t>
                </a:r>
                <a:r>
                  <a:rPr kumimoji="0" lang="en-AU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372" name="Group 371"/>
            <p:cNvGrpSpPr/>
            <p:nvPr/>
          </p:nvGrpSpPr>
          <p:grpSpPr>
            <a:xfrm>
              <a:off x="11326258" y="2446924"/>
              <a:ext cx="476144" cy="360000"/>
              <a:chOff x="8129294" y="3413752"/>
              <a:chExt cx="595180" cy="432000"/>
            </a:xfrm>
          </p:grpSpPr>
          <p:sp>
            <p:nvSpPr>
              <p:cNvPr id="373" name="Cube 372"/>
              <p:cNvSpPr/>
              <p:nvPr/>
            </p:nvSpPr>
            <p:spPr>
              <a:xfrm>
                <a:off x="8184474" y="3413752"/>
                <a:ext cx="540000" cy="432000"/>
              </a:xfrm>
              <a:prstGeom prst="cub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2"/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0"/>
                </a:lightRig>
              </a:scene3d>
            </p:spPr>
            <p:txBody>
              <a:bodyPr rot="0" spcFirstLastPara="0" vertOverflow="overflow" horzOverflow="overflow" vert="horz" wrap="square" lIns="127985" tIns="63994" rIns="127985" bIns="639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127985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5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4" name="TextBox 373"/>
              <p:cNvSpPr txBox="1"/>
              <p:nvPr/>
            </p:nvSpPr>
            <p:spPr>
              <a:xfrm>
                <a:off x="8129294" y="3526952"/>
                <a:ext cx="444353" cy="287771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342900" marR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en-AU" sz="11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LT</a:t>
                </a:r>
                <a:r>
                  <a:rPr kumimoji="0" lang="en-AU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sp>
          <p:nvSpPr>
            <p:cNvPr id="375" name="Oval 374"/>
            <p:cNvSpPr/>
            <p:nvPr/>
          </p:nvSpPr>
          <p:spPr>
            <a:xfrm>
              <a:off x="2641180" y="2081504"/>
              <a:ext cx="144000" cy="144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  <p:txBody>
            <a:bodyPr lIns="127985" tIns="63994" rIns="127985" bIns="63994" rtlCol="0" anchor="ctr"/>
            <a:lstStyle/>
            <a:p>
              <a:pPr marL="0" marR="0" indent="0" algn="ctr" defTabSz="1279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AU" sz="2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76" name="Straight Arrow Connector 375"/>
            <p:cNvCxnSpPr/>
            <p:nvPr/>
          </p:nvCxnSpPr>
          <p:spPr>
            <a:xfrm>
              <a:off x="2780023" y="2152224"/>
              <a:ext cx="180000" cy="90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Oval 376"/>
            <p:cNvSpPr/>
            <p:nvPr/>
          </p:nvSpPr>
          <p:spPr>
            <a:xfrm>
              <a:off x="10362258" y="2081126"/>
              <a:ext cx="144000" cy="144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  <p:txBody>
            <a:bodyPr lIns="127985" tIns="63994" rIns="127985" bIns="63994" rtlCol="0" anchor="ctr"/>
            <a:lstStyle/>
            <a:p>
              <a:pPr marL="0" marR="0" indent="0" algn="ctr" defTabSz="12798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AU" sz="2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78" name="Straight Arrow Connector 377"/>
            <p:cNvCxnSpPr>
              <a:stCxn id="358" idx="3"/>
              <a:endCxn id="377" idx="2"/>
            </p:cNvCxnSpPr>
            <p:nvPr/>
          </p:nvCxnSpPr>
          <p:spPr>
            <a:xfrm flipV="1">
              <a:off x="10108232" y="2153126"/>
              <a:ext cx="254026" cy="29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Some example images used in the project</a:t>
            </a:r>
            <a:endParaRPr lang="en-AU" dirty="0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192" y="3339214"/>
            <a:ext cx="7392723" cy="1461385"/>
          </a:xfrm>
          <a:prstGeom prst="rect">
            <a:avLst/>
          </a:prstGeom>
        </p:spPr>
      </p:pic>
      <p:grpSp>
        <p:nvGrpSpPr>
          <p:cNvPr id="144" name="Group 143"/>
          <p:cNvGrpSpPr/>
          <p:nvPr/>
        </p:nvGrpSpPr>
        <p:grpSpPr>
          <a:xfrm>
            <a:off x="8736421" y="3097492"/>
            <a:ext cx="784189" cy="1563270"/>
            <a:chOff x="2581031" y="7248872"/>
            <a:chExt cx="784189" cy="1563270"/>
          </a:xfrm>
        </p:grpSpPr>
        <p:pic>
          <p:nvPicPr>
            <p:cNvPr id="151" name="Picture 150" descr="LFXmob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4376" y="7248872"/>
              <a:ext cx="741600" cy="8934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2" name="TextBox 17"/>
            <p:cNvSpPr txBox="1"/>
            <p:nvPr/>
          </p:nvSpPr>
          <p:spPr>
            <a:xfrm>
              <a:off x="2581031" y="8227367"/>
              <a:ext cx="7841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6165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12333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68497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24660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80826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36988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93152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49319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600" dirty="0"/>
                <a:t>Mobile</a:t>
              </a:r>
            </a:p>
            <a:p>
              <a:r>
                <a:rPr lang="en-AU" sz="1600" dirty="0"/>
                <a:t>Devices</a:t>
              </a: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10975176" y="3127025"/>
            <a:ext cx="1222451" cy="1533737"/>
            <a:chOff x="2254551" y="7104856"/>
            <a:chExt cx="1222451" cy="1533737"/>
          </a:xfrm>
        </p:grpSpPr>
        <p:pic>
          <p:nvPicPr>
            <p:cNvPr id="149" name="Picture 148" descr="LFXGPS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975" y="7104856"/>
              <a:ext cx="741600" cy="8934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0" name="TextBox 23"/>
            <p:cNvSpPr txBox="1"/>
            <p:nvPr/>
          </p:nvSpPr>
          <p:spPr>
            <a:xfrm>
              <a:off x="2254551" y="8053818"/>
              <a:ext cx="12224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6165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12333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68497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24660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80826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36988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93152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49319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AU" sz="1600" dirty="0">
                  <a:solidFill>
                    <a:srgbClr val="1F497D">
                      <a:lumMod val="75000"/>
                    </a:srgbClr>
                  </a:solidFill>
                  <a:cs typeface="+mn-cs"/>
                </a:rPr>
                <a:t>GPS Tracking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AU" sz="1600" dirty="0">
                  <a:solidFill>
                    <a:srgbClr val="1F497D">
                      <a:lumMod val="75000"/>
                    </a:srgbClr>
                  </a:solidFill>
                  <a:cs typeface="+mn-cs"/>
                </a:rPr>
                <a:t>Transmitters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9837379" y="3127025"/>
            <a:ext cx="795731" cy="1346666"/>
            <a:chOff x="3997471" y="7320880"/>
            <a:chExt cx="795731" cy="1346666"/>
          </a:xfrm>
        </p:grpSpPr>
        <p:pic>
          <p:nvPicPr>
            <p:cNvPr id="147" name="Picture 146" descr="LFXFOX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4536" y="7320880"/>
              <a:ext cx="741600" cy="8934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8" name="TextBox 25"/>
            <p:cNvSpPr txBox="1"/>
            <p:nvPr/>
          </p:nvSpPr>
          <p:spPr>
            <a:xfrm>
              <a:off x="3997471" y="8328992"/>
              <a:ext cx="795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6165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12333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68497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24660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80826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36988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93152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49319" algn="l" defTabSz="1112333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600" dirty="0" err="1"/>
                <a:t>FoxTrax</a:t>
              </a:r>
              <a:endParaRPr lang="en-AU" sz="1600" dirty="0"/>
            </a:p>
          </p:txBody>
        </p:sp>
      </p:grpSp>
      <p:pic>
        <p:nvPicPr>
          <p:cNvPr id="15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885" y="5146215"/>
            <a:ext cx="7874920" cy="59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Picture 15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81" y="7032848"/>
            <a:ext cx="4017883" cy="188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51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ap="flat" cmpd="sng" algn="ctr">
          <a:solidFill>
            <a:schemeClr val="tx2"/>
          </a:solidFill>
          <a:prstDash val="solid"/>
          <a:tailEnd type="none"/>
        </a:ln>
        <a:effectLst/>
      </a:spPr>
      <a:bodyPr rtlCol="0" anchor="ctr"/>
      <a:lstStyle>
        <a:defPPr algn="ctr">
          <a:defRPr/>
        </a:defPPr>
      </a:lst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 cmpd="sng" algn="ctr">
          <a:solidFill>
            <a:sysClr val="windowText" lastClr="000000"/>
          </a:solidFill>
          <a:prstDash val="sysDot"/>
          <a:tailEnd type="triangle"/>
        </a:ln>
        <a:effectLst/>
      </a:spPr>
      <a:bodyPr lIns="127985" tIns="63994" rIns="127985" bIns="63994" rtlCol="0" anchor="ctr"/>
      <a:lstStyle>
        <a:defPPr marL="0" marR="0" indent="0" algn="ctr" defTabSz="1279852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5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 w="19050">
          <a:solidFill>
            <a:srgbClr val="FFC000"/>
          </a:solidFill>
        </a:ln>
        <a:scene3d>
          <a:camera prst="orthographicFront"/>
          <a:lightRig rig="threePt" dir="t"/>
        </a:scene3d>
        <a:sp3d>
          <a:bevelT/>
        </a:sp3d>
      </a:spPr>
      <a:bodyPr rtlCol="0" anchor="ctr"/>
      <a:lstStyle>
        <a:defPPr algn="ctr">
          <a:defRPr dirty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 w="19050">
          <a:solidFill>
            <a:srgbClr val="FFC000"/>
          </a:solidFill>
        </a:ln>
        <a:scene3d>
          <a:camera prst="orthographicFront"/>
          <a:lightRig rig="threePt" dir="t"/>
        </a:scene3d>
        <a:sp3d>
          <a:bevelT/>
        </a:sp3d>
      </a:spPr>
      <a:bodyPr rtlCol="0" anchor="ctr"/>
      <a:lstStyle>
        <a:defPPr algn="ctr">
          <a:defRPr dirty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 cmpd="sng" algn="ctr">
          <a:solidFill>
            <a:sysClr val="windowText" lastClr="000000"/>
          </a:solidFill>
          <a:prstDash val="sysDot"/>
          <a:tailEnd type="triangle"/>
        </a:ln>
        <a:effectLst/>
      </a:spPr>
      <a:bodyPr lIns="127985" tIns="63994" rIns="127985" bIns="63994" rtlCol="0" anchor="ctr"/>
      <a:lstStyle>
        <a:defPPr marL="0" marR="0" indent="0" algn="ctr" defTabSz="1279852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5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 cmpd="sng" algn="ctr">
          <a:solidFill>
            <a:sysClr val="windowText" lastClr="000000"/>
          </a:solidFill>
          <a:prstDash val="sysDot"/>
          <a:tailEnd type="triangle"/>
        </a:ln>
        <a:effectLst/>
      </a:spPr>
      <a:bodyPr lIns="127985" tIns="63994" rIns="127985" bIns="63994" rtlCol="0" anchor="ctr"/>
      <a:lstStyle>
        <a:defPPr marL="0" marR="0" indent="0" algn="ctr" defTabSz="1279852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5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lnDef>
      <a:spPr>
        <a:ln>
          <a:solidFill>
            <a:schemeClr val="accent4">
              <a:lumMod val="75000"/>
              <a:lumOff val="25000"/>
            </a:schemeClr>
          </a:solidFill>
          <a:tailEnd type="triangle"/>
        </a:ln>
        <a:effectLst>
          <a:outerShdw blurRad="40000" dist="20000" dir="2700000" rotWithShape="0">
            <a:srgbClr val="000000">
              <a:alpha val="38000"/>
            </a:srgbClr>
          </a:outerShdw>
        </a:effectLst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2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3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4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5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6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7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8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9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10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11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Project_Management_Resource</Template>
  <TotalTime>0</TotalTime>
  <Words>25</Words>
  <Application>Microsoft Office PowerPoint</Application>
  <PresentationFormat>A3 Paper (297x420 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Ara</vt:lpstr>
      <vt:lpstr>Arial</vt:lpstr>
      <vt:lpstr>Calibri</vt:lpstr>
      <vt:lpstr>Franklin Gothic Book</vt:lpstr>
      <vt:lpstr>Linfox Master</vt:lpstr>
      <vt:lpstr>1_Linfox Master</vt:lpstr>
      <vt:lpstr>3_Linfox Master</vt:lpstr>
      <vt:lpstr>2_Linfox Master</vt:lpstr>
      <vt:lpstr>4_Linfox Master</vt:lpstr>
      <vt:lpstr>5_Linfox Master</vt:lpstr>
      <vt:lpstr>6_Linfox Master</vt:lpstr>
      <vt:lpstr>7_Linfox Master</vt:lpstr>
      <vt:lpstr>8_Linfox Master</vt:lpstr>
      <vt:lpstr>9_Linfox Master</vt:lpstr>
      <vt:lpstr>10_Linfox Master</vt:lpstr>
      <vt:lpstr>Some example images used in the project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2015-07-22T04:59:11Z</dcterms:created>
  <dcterms:modified xsi:type="dcterms:W3CDTF">2015-07-22T05:47:34Z</dcterms:modified>
</cp:coreProperties>
</file>