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 showGuides="1">
      <p:cViewPr varScale="1">
        <p:scale>
          <a:sx n="45" d="100"/>
          <a:sy n="45" d="100"/>
        </p:scale>
        <p:origin x="54" y="13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A08B0-8F98-4642-AC4E-4D8DA7B774DF}" type="datetimeFigureOut">
              <a:rPr lang="en-US" smtClean="0"/>
              <a:t>6/30/2015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B67D-92CD-43A3-AFB8-0AA7A29587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484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A08B0-8F98-4642-AC4E-4D8DA7B774DF}" type="datetimeFigureOut">
              <a:rPr lang="en-US" smtClean="0"/>
              <a:t>6/30/2015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B67D-92CD-43A3-AFB8-0AA7A29587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956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A08B0-8F98-4642-AC4E-4D8DA7B774DF}" type="datetimeFigureOut">
              <a:rPr lang="en-US" smtClean="0"/>
              <a:t>6/30/2015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B67D-92CD-43A3-AFB8-0AA7A29587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253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A08B0-8F98-4642-AC4E-4D8DA7B774DF}" type="datetimeFigureOut">
              <a:rPr lang="en-US" smtClean="0"/>
              <a:t>6/30/2015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B67D-92CD-43A3-AFB8-0AA7A29587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976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A08B0-8F98-4642-AC4E-4D8DA7B774DF}" type="datetimeFigureOut">
              <a:rPr lang="en-US" smtClean="0"/>
              <a:t>6/30/2015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B67D-92CD-43A3-AFB8-0AA7A29587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15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A08B0-8F98-4642-AC4E-4D8DA7B774DF}" type="datetimeFigureOut">
              <a:rPr lang="en-US" smtClean="0"/>
              <a:t>6/30/2015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B67D-92CD-43A3-AFB8-0AA7A29587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966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A08B0-8F98-4642-AC4E-4D8DA7B774DF}" type="datetimeFigureOut">
              <a:rPr lang="en-US" smtClean="0"/>
              <a:t>6/30/2015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B67D-92CD-43A3-AFB8-0AA7A29587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264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A08B0-8F98-4642-AC4E-4D8DA7B774DF}" type="datetimeFigureOut">
              <a:rPr lang="en-US" smtClean="0"/>
              <a:t>6/30/2015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B67D-92CD-43A3-AFB8-0AA7A29587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037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A08B0-8F98-4642-AC4E-4D8DA7B774DF}" type="datetimeFigureOut">
              <a:rPr lang="en-US" smtClean="0"/>
              <a:t>6/30/2015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B67D-92CD-43A3-AFB8-0AA7A29587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2120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A08B0-8F98-4642-AC4E-4D8DA7B774DF}" type="datetimeFigureOut">
              <a:rPr lang="en-US" smtClean="0"/>
              <a:t>6/30/2015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B67D-92CD-43A3-AFB8-0AA7A29587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5333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A08B0-8F98-4642-AC4E-4D8DA7B774DF}" type="datetimeFigureOut">
              <a:rPr lang="en-US" smtClean="0"/>
              <a:t>6/30/2015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B67D-92CD-43A3-AFB8-0AA7A29587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504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7A08B0-8F98-4642-AC4E-4D8DA7B774DF}" type="datetimeFigureOut">
              <a:rPr lang="en-US" smtClean="0"/>
              <a:t>6/30/2015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89B67D-92CD-43A3-AFB8-0AA7A29587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472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817" y="488655"/>
            <a:ext cx="2857500" cy="20955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6345" y="419828"/>
            <a:ext cx="3861327" cy="3009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7123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flavor</dc:creator>
  <cp:lastModifiedBy>flavor</cp:lastModifiedBy>
  <cp:revision>3</cp:revision>
  <dcterms:created xsi:type="dcterms:W3CDTF">2015-06-30T11:20:41Z</dcterms:created>
  <dcterms:modified xsi:type="dcterms:W3CDTF">2015-06-30T11:31:59Z</dcterms:modified>
</cp:coreProperties>
</file>