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66" r:id="rId3"/>
    <p:sldId id="258" r:id="rId4"/>
  </p:sldIdLst>
  <p:sldSz cx="9134475" cy="12179300" type="ledg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BF9000"/>
    <a:srgbClr val="FFFF00"/>
    <a:srgbClr val="0000CC"/>
    <a:srgbClr val="97D2FF"/>
    <a:srgbClr val="5B718F"/>
    <a:srgbClr val="7DA3C5"/>
    <a:srgbClr val="99B7D2"/>
    <a:srgbClr val="E78B09"/>
    <a:srgbClr val="00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385" autoAdjust="0"/>
    <p:restoredTop sz="76136" autoAdjust="0"/>
  </p:normalViewPr>
  <p:slideViewPr>
    <p:cSldViewPr snapToGrid="0">
      <p:cViewPr varScale="1">
        <p:scale>
          <a:sx n="39" d="100"/>
          <a:sy n="39" d="100"/>
        </p:scale>
        <p:origin x="28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092F5-334E-47ED-B2F7-0AF6E32EC93E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82E37-E878-4EB3-85A6-C8C566356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07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DASHBOARD</a:t>
            </a:r>
          </a:p>
          <a:p>
            <a:r>
              <a:rPr lang="en-US" dirty="0" smtClean="0"/>
              <a:t>Landing</a:t>
            </a:r>
            <a:r>
              <a:rPr lang="en-US" baseline="0" dirty="0" smtClean="0"/>
              <a:t> site upon user login. Provides quick access to the various parts of the site and insight into current events.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82E37-E878-4EB3-85A6-C8C5663563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84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WORKFLOW</a:t>
            </a:r>
          </a:p>
          <a:p>
            <a:r>
              <a:rPr lang="en-US" dirty="0" smtClean="0"/>
              <a:t>Walks users through</a:t>
            </a:r>
            <a:r>
              <a:rPr lang="en-US" baseline="0" dirty="0" smtClean="0"/>
              <a:t> the creation of a workflow.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82E37-E878-4EB3-85A6-C8C5663563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66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DOCUMENTS</a:t>
            </a:r>
          </a:p>
          <a:p>
            <a:r>
              <a:rPr lang="en-US" dirty="0" smtClean="0"/>
              <a:t>Document storage.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82E37-E878-4EB3-85A6-C8C5663563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75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086" y="1993233"/>
            <a:ext cx="7764304" cy="4240201"/>
          </a:xfrm>
        </p:spPr>
        <p:txBody>
          <a:bodyPr anchor="b"/>
          <a:lstStyle>
            <a:lvl1pPr algn="ctr">
              <a:defRPr sz="599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1810" y="6396953"/>
            <a:ext cx="6850856" cy="2940511"/>
          </a:xfrm>
        </p:spPr>
        <p:txBody>
          <a:bodyPr/>
          <a:lstStyle>
            <a:lvl1pPr marL="0" indent="0" algn="ctr">
              <a:buNone/>
              <a:defRPr sz="2398"/>
            </a:lvl1pPr>
            <a:lvl2pPr marL="456743" indent="0" algn="ctr">
              <a:buNone/>
              <a:defRPr sz="1998"/>
            </a:lvl2pPr>
            <a:lvl3pPr marL="913486" indent="0" algn="ctr">
              <a:buNone/>
              <a:defRPr sz="1798"/>
            </a:lvl3pPr>
            <a:lvl4pPr marL="1370228" indent="0" algn="ctr">
              <a:buNone/>
              <a:defRPr sz="1598"/>
            </a:lvl4pPr>
            <a:lvl5pPr marL="1826971" indent="0" algn="ctr">
              <a:buNone/>
              <a:defRPr sz="1598"/>
            </a:lvl5pPr>
            <a:lvl6pPr marL="2283714" indent="0" algn="ctr">
              <a:buNone/>
              <a:defRPr sz="1598"/>
            </a:lvl6pPr>
            <a:lvl7pPr marL="2740457" indent="0" algn="ctr">
              <a:buNone/>
              <a:defRPr sz="1598"/>
            </a:lvl7pPr>
            <a:lvl8pPr marL="3197200" indent="0" algn="ctr">
              <a:buNone/>
              <a:defRPr sz="1598"/>
            </a:lvl8pPr>
            <a:lvl9pPr marL="3653942" indent="0" algn="ctr">
              <a:buNone/>
              <a:defRPr sz="1598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0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04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238" y="3036371"/>
            <a:ext cx="7878485" cy="5066250"/>
          </a:xfrm>
        </p:spPr>
        <p:txBody>
          <a:bodyPr anchor="b"/>
          <a:lstStyle>
            <a:lvl1pPr>
              <a:defRPr sz="599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238" y="8150549"/>
            <a:ext cx="7878485" cy="2664221"/>
          </a:xfrm>
        </p:spPr>
        <p:txBody>
          <a:bodyPr/>
          <a:lstStyle>
            <a:lvl1pPr marL="0" indent="0">
              <a:buNone/>
              <a:defRPr sz="2398">
                <a:solidFill>
                  <a:schemeClr val="tx1"/>
                </a:solidFill>
              </a:defRPr>
            </a:lvl1pPr>
            <a:lvl2pPr marL="456743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486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228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6971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3714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40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720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394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58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7995" y="3242175"/>
            <a:ext cx="3882152" cy="772765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28" y="3242175"/>
            <a:ext cx="3882152" cy="772765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60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185" y="648437"/>
            <a:ext cx="7878485" cy="23541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186" y="2985621"/>
            <a:ext cx="3864310" cy="1463207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186" y="4448828"/>
            <a:ext cx="3864310" cy="654355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4328" y="2985621"/>
            <a:ext cx="3883342" cy="1463207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4328" y="4448828"/>
            <a:ext cx="3883342" cy="654355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15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68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276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185" y="811953"/>
            <a:ext cx="2946106" cy="2841837"/>
          </a:xfrm>
        </p:spPr>
        <p:txBody>
          <a:bodyPr anchor="b"/>
          <a:lstStyle>
            <a:lvl1pPr>
              <a:defRPr sz="319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3342" y="1753596"/>
            <a:ext cx="4624328" cy="8655197"/>
          </a:xfrm>
        </p:spPr>
        <p:txBody>
          <a:bodyPr/>
          <a:lstStyle>
            <a:lvl1pPr>
              <a:defRPr sz="3197"/>
            </a:lvl1pPr>
            <a:lvl2pPr>
              <a:defRPr sz="2797"/>
            </a:lvl2pPr>
            <a:lvl3pPr>
              <a:defRPr sz="2398"/>
            </a:lvl3pPr>
            <a:lvl4pPr>
              <a:defRPr sz="1998"/>
            </a:lvl4pPr>
            <a:lvl5pPr>
              <a:defRPr sz="1998"/>
            </a:lvl5pPr>
            <a:lvl6pPr>
              <a:defRPr sz="1998"/>
            </a:lvl6pPr>
            <a:lvl7pPr>
              <a:defRPr sz="1998"/>
            </a:lvl7pPr>
            <a:lvl8pPr>
              <a:defRPr sz="1998"/>
            </a:lvl8pPr>
            <a:lvl9pPr>
              <a:defRPr sz="199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185" y="3653790"/>
            <a:ext cx="2946106" cy="6769098"/>
          </a:xfrm>
        </p:spPr>
        <p:txBody>
          <a:bodyPr/>
          <a:lstStyle>
            <a:lvl1pPr marL="0" indent="0">
              <a:buNone/>
              <a:defRPr sz="1598"/>
            </a:lvl1pPr>
            <a:lvl2pPr marL="456743" indent="0">
              <a:buNone/>
              <a:defRPr sz="1399"/>
            </a:lvl2pPr>
            <a:lvl3pPr marL="913486" indent="0">
              <a:buNone/>
              <a:defRPr sz="1199"/>
            </a:lvl3pPr>
            <a:lvl4pPr marL="1370228" indent="0">
              <a:buNone/>
              <a:defRPr sz="999"/>
            </a:lvl4pPr>
            <a:lvl5pPr marL="1826971" indent="0">
              <a:buNone/>
              <a:defRPr sz="999"/>
            </a:lvl5pPr>
            <a:lvl6pPr marL="2283714" indent="0">
              <a:buNone/>
              <a:defRPr sz="999"/>
            </a:lvl6pPr>
            <a:lvl7pPr marL="2740457" indent="0">
              <a:buNone/>
              <a:defRPr sz="999"/>
            </a:lvl7pPr>
            <a:lvl8pPr marL="3197200" indent="0">
              <a:buNone/>
              <a:defRPr sz="999"/>
            </a:lvl8pPr>
            <a:lvl9pPr marL="3653942" indent="0">
              <a:buNone/>
              <a:defRPr sz="99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20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185" y="811953"/>
            <a:ext cx="2946106" cy="2841837"/>
          </a:xfrm>
        </p:spPr>
        <p:txBody>
          <a:bodyPr anchor="b"/>
          <a:lstStyle>
            <a:lvl1pPr>
              <a:defRPr sz="319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3342" y="1753596"/>
            <a:ext cx="4624328" cy="8655197"/>
          </a:xfrm>
        </p:spPr>
        <p:txBody>
          <a:bodyPr anchor="t"/>
          <a:lstStyle>
            <a:lvl1pPr marL="0" indent="0">
              <a:buNone/>
              <a:defRPr sz="3197"/>
            </a:lvl1pPr>
            <a:lvl2pPr marL="456743" indent="0">
              <a:buNone/>
              <a:defRPr sz="2797"/>
            </a:lvl2pPr>
            <a:lvl3pPr marL="913486" indent="0">
              <a:buNone/>
              <a:defRPr sz="2398"/>
            </a:lvl3pPr>
            <a:lvl4pPr marL="1370228" indent="0">
              <a:buNone/>
              <a:defRPr sz="1998"/>
            </a:lvl4pPr>
            <a:lvl5pPr marL="1826971" indent="0">
              <a:buNone/>
              <a:defRPr sz="1998"/>
            </a:lvl5pPr>
            <a:lvl6pPr marL="2283714" indent="0">
              <a:buNone/>
              <a:defRPr sz="1998"/>
            </a:lvl6pPr>
            <a:lvl7pPr marL="2740457" indent="0">
              <a:buNone/>
              <a:defRPr sz="1998"/>
            </a:lvl7pPr>
            <a:lvl8pPr marL="3197200" indent="0">
              <a:buNone/>
              <a:defRPr sz="1998"/>
            </a:lvl8pPr>
            <a:lvl9pPr marL="3653942" indent="0">
              <a:buNone/>
              <a:defRPr sz="1998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185" y="3653790"/>
            <a:ext cx="2946106" cy="6769098"/>
          </a:xfrm>
        </p:spPr>
        <p:txBody>
          <a:bodyPr/>
          <a:lstStyle>
            <a:lvl1pPr marL="0" indent="0">
              <a:buNone/>
              <a:defRPr sz="1598"/>
            </a:lvl1pPr>
            <a:lvl2pPr marL="456743" indent="0">
              <a:buNone/>
              <a:defRPr sz="1399"/>
            </a:lvl2pPr>
            <a:lvl3pPr marL="913486" indent="0">
              <a:buNone/>
              <a:defRPr sz="1199"/>
            </a:lvl3pPr>
            <a:lvl4pPr marL="1370228" indent="0">
              <a:buNone/>
              <a:defRPr sz="999"/>
            </a:lvl4pPr>
            <a:lvl5pPr marL="1826971" indent="0">
              <a:buNone/>
              <a:defRPr sz="999"/>
            </a:lvl5pPr>
            <a:lvl6pPr marL="2283714" indent="0">
              <a:buNone/>
              <a:defRPr sz="999"/>
            </a:lvl6pPr>
            <a:lvl7pPr marL="2740457" indent="0">
              <a:buNone/>
              <a:defRPr sz="999"/>
            </a:lvl7pPr>
            <a:lvl8pPr marL="3197200" indent="0">
              <a:buNone/>
              <a:defRPr sz="999"/>
            </a:lvl8pPr>
            <a:lvl9pPr marL="3653942" indent="0">
              <a:buNone/>
              <a:defRPr sz="99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44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6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6859" y="648435"/>
            <a:ext cx="1969621" cy="103213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7995" y="648435"/>
            <a:ext cx="5794683" cy="103213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0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7995" y="648437"/>
            <a:ext cx="7878485" cy="2354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7995" y="3242175"/>
            <a:ext cx="7878485" cy="7727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7995" y="11288409"/>
            <a:ext cx="2055257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2182D-FFCF-42B9-BE06-8650ACD43F56}" type="datetimeFigureOut">
              <a:rPr lang="en-US" smtClean="0"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5795" y="11288409"/>
            <a:ext cx="3082885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1223" y="11288409"/>
            <a:ext cx="2055257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8A2B-CC5F-4F6D-81D2-B94A7EF4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11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3486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71" indent="-228371" algn="l" defTabSz="913486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14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857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600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343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085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8828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571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314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43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486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228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971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714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457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200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942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/>
          <p:cNvSpPr/>
          <p:nvPr/>
        </p:nvSpPr>
        <p:spPr>
          <a:xfrm>
            <a:off x="1915886" y="1010194"/>
            <a:ext cx="7218589" cy="1050841"/>
          </a:xfrm>
          <a:prstGeom prst="rect">
            <a:avLst/>
          </a:prstGeom>
          <a:solidFill>
            <a:srgbClr val="F4F7FA"/>
          </a:solidFill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659227"/>
            <a:ext cx="1907626" cy="115200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569703"/>
            <a:ext cx="9134475" cy="895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54" y="89809"/>
            <a:ext cx="1714672" cy="447995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973722" y="2468410"/>
            <a:ext cx="795833" cy="751594"/>
          </a:xfrm>
          <a:prstGeom prst="roundRect">
            <a:avLst/>
          </a:prstGeom>
          <a:solidFill>
            <a:srgbClr val="009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124683" y="1678180"/>
            <a:ext cx="795833" cy="751594"/>
            <a:chOff x="124968" y="1678180"/>
            <a:chExt cx="795833" cy="751594"/>
          </a:xfrm>
        </p:grpSpPr>
        <p:sp>
          <p:nvSpPr>
            <p:cNvPr id="9" name="Rounded Rectangle 8"/>
            <p:cNvSpPr/>
            <p:nvPr/>
          </p:nvSpPr>
          <p:spPr>
            <a:xfrm>
              <a:off x="124968" y="1678180"/>
              <a:ext cx="795833" cy="751594"/>
            </a:xfrm>
            <a:prstGeom prst="roundRect">
              <a:avLst/>
            </a:prstGeom>
            <a:solidFill>
              <a:srgbClr val="593B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4968" y="2201403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Home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73722" y="1678180"/>
            <a:ext cx="795833" cy="751594"/>
            <a:chOff x="974007" y="1678180"/>
            <a:chExt cx="795833" cy="751594"/>
          </a:xfrm>
        </p:grpSpPr>
        <p:sp>
          <p:nvSpPr>
            <p:cNvPr id="10" name="Rounded Rectangle 9"/>
            <p:cNvSpPr/>
            <p:nvPr/>
          </p:nvSpPr>
          <p:spPr>
            <a:xfrm>
              <a:off x="974007" y="1678180"/>
              <a:ext cx="795833" cy="751594"/>
            </a:xfrm>
            <a:prstGeom prst="roundRect">
              <a:avLst/>
            </a:prstGeom>
            <a:solidFill>
              <a:srgbClr val="A400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4007" y="2201403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Plans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24397" y="2468410"/>
            <a:ext cx="796404" cy="751594"/>
            <a:chOff x="124397" y="2468410"/>
            <a:chExt cx="796404" cy="751594"/>
          </a:xfrm>
        </p:grpSpPr>
        <p:sp>
          <p:nvSpPr>
            <p:cNvPr id="11" name="Rounded Rectangle 10"/>
            <p:cNvSpPr/>
            <p:nvPr/>
          </p:nvSpPr>
          <p:spPr>
            <a:xfrm>
              <a:off x="124968" y="2468410"/>
              <a:ext cx="795833" cy="751594"/>
            </a:xfrm>
            <a:prstGeom prst="roundRect">
              <a:avLst/>
            </a:prstGeom>
            <a:solidFill>
              <a:srgbClr val="0397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4397" y="2986856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Documents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973722" y="2996264"/>
            <a:ext cx="795833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Messages</a:t>
            </a:r>
            <a:endParaRPr lang="en-US" sz="85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24683" y="3258640"/>
            <a:ext cx="795833" cy="751594"/>
            <a:chOff x="124397" y="3258640"/>
            <a:chExt cx="795833" cy="751594"/>
          </a:xfrm>
        </p:grpSpPr>
        <p:sp>
          <p:nvSpPr>
            <p:cNvPr id="14" name="Rounded Rectangle 13"/>
            <p:cNvSpPr/>
            <p:nvPr/>
          </p:nvSpPr>
          <p:spPr>
            <a:xfrm>
              <a:off x="124397" y="3258640"/>
              <a:ext cx="795833" cy="751594"/>
            </a:xfrm>
            <a:prstGeom prst="roundRect">
              <a:avLst/>
            </a:prstGeom>
            <a:solidFill>
              <a:srgbClr val="E78B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4397" y="3773202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Contacts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73722" y="3258640"/>
            <a:ext cx="795833" cy="751594"/>
            <a:chOff x="973436" y="3258640"/>
            <a:chExt cx="795833" cy="751594"/>
          </a:xfrm>
        </p:grpSpPr>
        <p:sp>
          <p:nvSpPr>
            <p:cNvPr id="15" name="Rounded Rectangle 14"/>
            <p:cNvSpPr/>
            <p:nvPr/>
          </p:nvSpPr>
          <p:spPr>
            <a:xfrm>
              <a:off x="973436" y="3258640"/>
              <a:ext cx="795833" cy="751594"/>
            </a:xfrm>
            <a:prstGeom prst="roundRect">
              <a:avLst/>
            </a:prstGeom>
            <a:solidFill>
              <a:srgbClr val="2D9B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3436" y="3782610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Learning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cxnSp>
        <p:nvCxnSpPr>
          <p:cNvPr id="23" name="Straight Connector 22"/>
          <p:cNvCxnSpPr/>
          <p:nvPr/>
        </p:nvCxnSpPr>
        <p:spPr>
          <a:xfrm>
            <a:off x="0" y="1468582"/>
            <a:ext cx="1907626" cy="55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98271" y="820189"/>
            <a:ext cx="11818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Century Gothic" panose="020B0502020202020204" pitchFamily="34" charset="0"/>
              </a:rPr>
              <a:t>Ken York</a:t>
            </a:r>
          </a:p>
          <a:p>
            <a:r>
              <a:rPr lang="en-US" sz="900" dirty="0" smtClean="0">
                <a:latin typeface="Century Gothic" panose="020B0502020202020204" pitchFamily="34" charset="0"/>
              </a:rPr>
              <a:t>View Account   Logout  </a:t>
            </a:r>
            <a:endParaRPr lang="en-US" sz="900" dirty="0">
              <a:latin typeface="Century Gothic" panose="020B0502020202020204" pitchFamily="34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20" y="831260"/>
            <a:ext cx="527251" cy="527251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2572377" y="3849024"/>
            <a:ext cx="5767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Recommended Plans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161" y="4411623"/>
            <a:ext cx="396296" cy="417951"/>
          </a:xfrm>
          <a:prstGeom prst="rect">
            <a:avLst/>
          </a:prstGeom>
        </p:spPr>
      </p:pic>
      <p:sp>
        <p:nvSpPr>
          <p:cNvPr id="90" name="Oval 89"/>
          <p:cNvSpPr/>
          <p:nvPr/>
        </p:nvSpPr>
        <p:spPr>
          <a:xfrm>
            <a:off x="7468471" y="4349997"/>
            <a:ext cx="557076" cy="5334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94" y="4394349"/>
            <a:ext cx="408389" cy="415408"/>
          </a:xfrm>
          <a:prstGeom prst="rect">
            <a:avLst/>
          </a:prstGeom>
        </p:spPr>
      </p:pic>
      <p:sp>
        <p:nvSpPr>
          <p:cNvPr id="88" name="Oval 87"/>
          <p:cNvSpPr/>
          <p:nvPr/>
        </p:nvSpPr>
        <p:spPr>
          <a:xfrm>
            <a:off x="6517783" y="4346575"/>
            <a:ext cx="557076" cy="5334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932" y="4433493"/>
            <a:ext cx="451865" cy="350412"/>
          </a:xfrm>
          <a:prstGeom prst="rect">
            <a:avLst/>
          </a:prstGeom>
        </p:spPr>
      </p:pic>
      <p:sp>
        <p:nvSpPr>
          <p:cNvPr id="86" name="Oval 85"/>
          <p:cNvSpPr/>
          <p:nvPr/>
        </p:nvSpPr>
        <p:spPr>
          <a:xfrm>
            <a:off x="5567096" y="4339373"/>
            <a:ext cx="557076" cy="5334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269" y="4368385"/>
            <a:ext cx="382652" cy="364252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4672065" y="4323300"/>
            <a:ext cx="557076" cy="5334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842" y="4434968"/>
            <a:ext cx="387911" cy="356614"/>
          </a:xfrm>
          <a:prstGeom prst="rect">
            <a:avLst/>
          </a:prstGeom>
        </p:spPr>
      </p:pic>
      <p:sp>
        <p:nvSpPr>
          <p:cNvPr id="82" name="Oval 81"/>
          <p:cNvSpPr/>
          <p:nvPr/>
        </p:nvSpPr>
        <p:spPr>
          <a:xfrm>
            <a:off x="3721377" y="4340904"/>
            <a:ext cx="557076" cy="5334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2770689" y="4340904"/>
            <a:ext cx="557076" cy="5334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2690132" y="4874000"/>
            <a:ext cx="709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abic Typesetting" panose="03020402040406030203" pitchFamily="66" charset="-78"/>
              </a:rPr>
              <a:t>Life</a:t>
            </a:r>
            <a:endParaRPr lang="en-US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556381" y="4880254"/>
            <a:ext cx="920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abic Typesetting" panose="03020402040406030203" pitchFamily="66" charset="-78"/>
              </a:rPr>
              <a:t>Accident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589471" y="4871285"/>
            <a:ext cx="709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F6F6F4"/>
                </a:solidFill>
                <a:latin typeface="Century Gothic" panose="020B05020202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Home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486284" y="4880254"/>
            <a:ext cx="709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abic Typesetting" panose="03020402040406030203" pitchFamily="66" charset="-78"/>
              </a:rPr>
              <a:t>Auto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446246" y="4885944"/>
            <a:ext cx="709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abic Typesetting" panose="03020402040406030203" pitchFamily="66" charset="-78"/>
              </a:rPr>
              <a:t>Travel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396013" y="4891200"/>
            <a:ext cx="709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abic Typesetting" panose="03020402040406030203" pitchFamily="66" charset="-78"/>
              </a:rPr>
              <a:t>More</a:t>
            </a:r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rgbClr val="0000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579" y="4433303"/>
            <a:ext cx="329296" cy="329296"/>
          </a:xfrm>
          <a:prstGeom prst="rect">
            <a:avLst/>
          </a:prstGeom>
        </p:spPr>
      </p:pic>
      <p:sp>
        <p:nvSpPr>
          <p:cNvPr id="138" name="Rectangle 137"/>
          <p:cNvSpPr/>
          <p:nvPr/>
        </p:nvSpPr>
        <p:spPr>
          <a:xfrm>
            <a:off x="1907626" y="659227"/>
            <a:ext cx="7226849" cy="350967"/>
          </a:xfrm>
          <a:prstGeom prst="rect">
            <a:avLst/>
          </a:prstGeom>
          <a:solidFill>
            <a:srgbClr val="2D9B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1907626" y="678059"/>
            <a:ext cx="7226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Learning Center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733720" y="658129"/>
            <a:ext cx="503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+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53" name="Group 152"/>
          <p:cNvGrpSpPr/>
          <p:nvPr/>
        </p:nvGrpSpPr>
        <p:grpSpPr>
          <a:xfrm>
            <a:off x="2767317" y="1110004"/>
            <a:ext cx="1081186" cy="879237"/>
            <a:chOff x="2505315" y="1101035"/>
            <a:chExt cx="1081186" cy="879237"/>
          </a:xfrm>
          <a:solidFill>
            <a:srgbClr val="7030A0"/>
          </a:solidFill>
        </p:grpSpPr>
        <p:sp>
          <p:nvSpPr>
            <p:cNvPr id="55" name="Rounded Rectangle 54"/>
            <p:cNvSpPr/>
            <p:nvPr/>
          </p:nvSpPr>
          <p:spPr>
            <a:xfrm>
              <a:off x="2505315" y="1101035"/>
              <a:ext cx="1081186" cy="8792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544374" y="1274004"/>
              <a:ext cx="1003068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Get </a:t>
              </a:r>
            </a:p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Started</a:t>
              </a:r>
              <a:endParaRPr 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5689211" y="1101035"/>
            <a:ext cx="1081186" cy="879237"/>
            <a:chOff x="4081352" y="1103308"/>
            <a:chExt cx="1081186" cy="879237"/>
          </a:xfrm>
          <a:solidFill>
            <a:srgbClr val="7030A0"/>
          </a:solidFill>
        </p:grpSpPr>
        <p:sp>
          <p:nvSpPr>
            <p:cNvPr id="148" name="Rounded Rectangle 147"/>
            <p:cNvSpPr/>
            <p:nvPr/>
          </p:nvSpPr>
          <p:spPr>
            <a:xfrm>
              <a:off x="4081352" y="1103308"/>
              <a:ext cx="1081186" cy="8792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4120411" y="1381726"/>
              <a:ext cx="100306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FAQ</a:t>
              </a:r>
              <a:endParaRPr 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4245497" y="1094885"/>
            <a:ext cx="1081186" cy="879237"/>
            <a:chOff x="9763204" y="614465"/>
            <a:chExt cx="1081186" cy="879237"/>
          </a:xfrm>
          <a:solidFill>
            <a:srgbClr val="7030A0"/>
          </a:solidFill>
        </p:grpSpPr>
        <p:sp>
          <p:nvSpPr>
            <p:cNvPr id="147" name="Rounded Rectangle 146"/>
            <p:cNvSpPr/>
            <p:nvPr/>
          </p:nvSpPr>
          <p:spPr>
            <a:xfrm>
              <a:off x="9763204" y="614465"/>
              <a:ext cx="1081186" cy="8792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9802263" y="895612"/>
              <a:ext cx="100306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Tutorials</a:t>
              </a:r>
              <a:endParaRPr 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46" name="Rounded Rectangle 145"/>
          <p:cNvSpPr/>
          <p:nvPr/>
        </p:nvSpPr>
        <p:spPr>
          <a:xfrm>
            <a:off x="7167391" y="1101034"/>
            <a:ext cx="1081186" cy="87923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3" name="TextBox 142"/>
          <p:cNvSpPr txBox="1"/>
          <p:nvPr/>
        </p:nvSpPr>
        <p:spPr>
          <a:xfrm>
            <a:off x="7132925" y="1380067"/>
            <a:ext cx="1150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Templates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60" name="Group 159"/>
          <p:cNvGrpSpPr/>
          <p:nvPr/>
        </p:nvGrpSpPr>
        <p:grpSpPr>
          <a:xfrm>
            <a:off x="2133060" y="2468567"/>
            <a:ext cx="6754658" cy="912289"/>
            <a:chOff x="2036119" y="3597895"/>
            <a:chExt cx="6754658" cy="912289"/>
          </a:xfrm>
        </p:grpSpPr>
        <p:sp>
          <p:nvSpPr>
            <p:cNvPr id="156" name="Rectangle 155"/>
            <p:cNvSpPr/>
            <p:nvPr/>
          </p:nvSpPr>
          <p:spPr>
            <a:xfrm>
              <a:off x="2036119" y="3604859"/>
              <a:ext cx="1637945" cy="905325"/>
            </a:xfrm>
            <a:prstGeom prst="rect">
              <a:avLst/>
            </a:prstGeom>
            <a:solidFill>
              <a:srgbClr val="A400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3741690" y="3604859"/>
              <a:ext cx="1637945" cy="905325"/>
            </a:xfrm>
            <a:prstGeom prst="rect">
              <a:avLst/>
            </a:prstGeom>
            <a:solidFill>
              <a:srgbClr val="E78B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5447261" y="3597895"/>
              <a:ext cx="1637945" cy="905325"/>
            </a:xfrm>
            <a:prstGeom prst="rect">
              <a:avLst/>
            </a:prstGeom>
            <a:solidFill>
              <a:srgbClr val="0397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7152832" y="3599924"/>
              <a:ext cx="1637945" cy="905325"/>
            </a:xfrm>
            <a:prstGeom prst="rect">
              <a:avLst/>
            </a:prstGeom>
            <a:solidFill>
              <a:srgbClr val="009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47261" y="4181773"/>
              <a:ext cx="12023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Plans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665074" y="4181966"/>
              <a:ext cx="12023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Documents</a:t>
              </a:r>
              <a:endParaRPr lang="en-US" sz="12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385805" y="4188770"/>
              <a:ext cx="12023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Messages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59503" y="4183427"/>
              <a:ext cx="12023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Contacts</a:t>
              </a:r>
              <a:endParaRPr lang="en-US" sz="12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247260" y="3702445"/>
              <a:ext cx="1201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4</a:t>
              </a:r>
              <a:endParaRPr lang="en-US" sz="2400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959934" y="3717182"/>
              <a:ext cx="1201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12</a:t>
              </a:r>
              <a:endParaRPr lang="en-US" sz="2400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665505" y="3712314"/>
              <a:ext cx="1201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8</a:t>
              </a:r>
              <a:endParaRPr lang="en-US" sz="2400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386235" y="3717566"/>
              <a:ext cx="1201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12</a:t>
              </a:r>
              <a:endParaRPr lang="en-US" sz="2400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2" name="Rectangle 161"/>
          <p:cNvSpPr/>
          <p:nvPr/>
        </p:nvSpPr>
        <p:spPr>
          <a:xfrm>
            <a:off x="1907626" y="5619535"/>
            <a:ext cx="7226849" cy="350967"/>
          </a:xfrm>
          <a:prstGeom prst="rect">
            <a:avLst/>
          </a:prstGeom>
          <a:solidFill>
            <a:srgbClr val="5B71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TextBox 162"/>
          <p:cNvSpPr txBox="1"/>
          <p:nvPr/>
        </p:nvSpPr>
        <p:spPr>
          <a:xfrm>
            <a:off x="1907626" y="5638367"/>
            <a:ext cx="7226849" cy="369332"/>
          </a:xfrm>
          <a:prstGeom prst="rect">
            <a:avLst/>
          </a:prstGeom>
          <a:solidFill>
            <a:srgbClr val="2D9B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Active Plans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1911755" y="5971322"/>
            <a:ext cx="7218589" cy="4055180"/>
          </a:xfrm>
          <a:prstGeom prst="rect">
            <a:avLst/>
          </a:prstGeom>
          <a:solidFill>
            <a:srgbClr val="F4F7FA"/>
          </a:solidFill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Box 128"/>
          <p:cNvSpPr txBox="1"/>
          <p:nvPr/>
        </p:nvSpPr>
        <p:spPr>
          <a:xfrm>
            <a:off x="2582324" y="7081747"/>
            <a:ext cx="654351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u="sng" dirty="0">
                <a:solidFill>
                  <a:srgbClr val="0066FF"/>
                </a:solidFill>
                <a:latin typeface="Century Gothic" panose="020B0502020202020204" pitchFamily="34" charset="0"/>
              </a:rPr>
              <a:t>Angie A Birthday </a:t>
            </a:r>
            <a:r>
              <a:rPr lang="en-US" sz="1400" dirty="0" smtClean="0">
                <a:latin typeface="Century Gothic" panose="020B0502020202020204" pitchFamily="34" charset="0"/>
              </a:rPr>
              <a:t>	</a:t>
            </a:r>
            <a:r>
              <a:rPr lang="en-US" sz="1200" dirty="0" smtClean="0">
                <a:latin typeface="Century Gothic" panose="020B0502020202020204" pitchFamily="34" charset="0"/>
              </a:rPr>
              <a:t>		</a:t>
            </a:r>
          </a:p>
          <a:p>
            <a:pPr>
              <a:lnSpc>
                <a:spcPct val="150000"/>
              </a:lnSpc>
            </a:pPr>
            <a:r>
              <a:rPr lang="en-US" sz="1100" dirty="0" smtClean="0">
                <a:latin typeface="Century Gothic" panose="020B0502020202020204" pitchFamily="34" charset="0"/>
              </a:rPr>
              <a:t>Start:  9/9/2015             End: 9/9/2015             Documents:   0              Contacts:   1</a:t>
            </a:r>
            <a:r>
              <a:rPr lang="en-US" sz="1200" dirty="0" smtClean="0">
                <a:latin typeface="Century Gothic" panose="020B0502020202020204" pitchFamily="34" charset="0"/>
              </a:rPr>
              <a:t>	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cxnSp>
        <p:nvCxnSpPr>
          <p:cNvPr id="168" name="Straight Connector 167"/>
          <p:cNvCxnSpPr/>
          <p:nvPr/>
        </p:nvCxnSpPr>
        <p:spPr>
          <a:xfrm>
            <a:off x="2066925" y="7893161"/>
            <a:ext cx="68824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2582324" y="8027965"/>
            <a:ext cx="6543516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u="sng" dirty="0">
                <a:solidFill>
                  <a:srgbClr val="0066FF"/>
                </a:solidFill>
                <a:latin typeface="Century Gothic" panose="020B0502020202020204" pitchFamily="34" charset="0"/>
              </a:rPr>
              <a:t>Maui Vacation </a:t>
            </a:r>
            <a:r>
              <a:rPr lang="en-US" sz="1400" dirty="0" smtClean="0">
                <a:latin typeface="Century Gothic" panose="020B0502020202020204" pitchFamily="34" charset="0"/>
              </a:rPr>
              <a:t>	</a:t>
            </a:r>
            <a:r>
              <a:rPr lang="en-US" sz="1200" dirty="0" smtClean="0">
                <a:latin typeface="Century Gothic" panose="020B0502020202020204" pitchFamily="34" charset="0"/>
              </a:rPr>
              <a:t>		</a:t>
            </a:r>
          </a:p>
          <a:p>
            <a:pPr>
              <a:lnSpc>
                <a:spcPct val="150000"/>
              </a:lnSpc>
            </a:pPr>
            <a:r>
              <a:rPr lang="en-US" sz="1100" dirty="0" smtClean="0">
                <a:latin typeface="Century Gothic" panose="020B0502020202020204" pitchFamily="34" charset="0"/>
              </a:rPr>
              <a:t>Start:  10/9/2015             End: 10/16/2015       Documents:   3              Contacts:   8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cxnSp>
        <p:nvCxnSpPr>
          <p:cNvPr id="170" name="Straight Connector 169"/>
          <p:cNvCxnSpPr/>
          <p:nvPr/>
        </p:nvCxnSpPr>
        <p:spPr>
          <a:xfrm>
            <a:off x="2079827" y="8855186"/>
            <a:ext cx="68824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2149468" y="6938934"/>
            <a:ext cx="68824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 94"/>
          <p:cNvGrpSpPr/>
          <p:nvPr/>
        </p:nvGrpSpPr>
        <p:grpSpPr>
          <a:xfrm>
            <a:off x="2055576" y="6111712"/>
            <a:ext cx="7097809" cy="669414"/>
            <a:chOff x="2055576" y="5829416"/>
            <a:chExt cx="7097809" cy="669414"/>
          </a:xfrm>
        </p:grpSpPr>
        <p:sp>
          <p:nvSpPr>
            <p:cNvPr id="97" name="TextBox 96"/>
            <p:cNvSpPr txBox="1"/>
            <p:nvPr/>
          </p:nvSpPr>
          <p:spPr>
            <a:xfrm>
              <a:off x="2609869" y="5829416"/>
              <a:ext cx="6543516" cy="669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Outdoor Adventure - LIVE</a:t>
              </a:r>
              <a:r>
                <a:rPr lang="en-US" sz="1400" dirty="0" smtClean="0">
                  <a:latin typeface="Century Gothic" panose="020B0502020202020204" pitchFamily="34" charset="0"/>
                </a:rPr>
                <a:t>		</a:t>
              </a:r>
              <a:r>
                <a:rPr lang="en-US" sz="1200" dirty="0" smtClean="0">
                  <a:latin typeface="Century Gothic" panose="020B0502020202020204" pitchFamily="34" charset="0"/>
                </a:rPr>
                <a:t>		                           </a:t>
              </a:r>
              <a:r>
                <a:rPr lang="en-US" sz="1400" b="1" dirty="0" smtClean="0">
                  <a:latin typeface="Century Gothic" panose="020B0502020202020204" pitchFamily="34" charset="0"/>
                </a:rPr>
                <a:t> </a:t>
              </a:r>
              <a:r>
                <a:rPr lang="en-US" sz="1200" dirty="0" smtClean="0">
                  <a:latin typeface="Century Gothic" panose="020B0502020202020204" pitchFamily="34" charset="0"/>
                </a:rPr>
                <a:t>      </a:t>
              </a:r>
              <a:r>
                <a:rPr lang="en-US" sz="1100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Start</a:t>
              </a:r>
              <a:r>
                <a:rPr lang="en-US" sz="1100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:  </a:t>
              </a:r>
              <a:r>
                <a:rPr lang="en-US" sz="1100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7/1/2015     End : 7/05/2015    </a:t>
              </a:r>
              <a:r>
                <a:rPr lang="en-US" sz="1100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Groups:  2   </a:t>
              </a:r>
              <a:r>
                <a:rPr lang="en-US" sz="1100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       Documents</a:t>
              </a:r>
              <a:r>
                <a:rPr lang="en-US" sz="1100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:   </a:t>
              </a:r>
              <a:r>
                <a:rPr lang="en-US" sz="1100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0         </a:t>
              </a:r>
              <a:r>
                <a:rPr lang="en-US" sz="1100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Contacts: </a:t>
              </a:r>
              <a:r>
                <a:rPr lang="en-US" sz="1100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  4</a:t>
              </a:r>
              <a:endParaRPr lang="en-US" sz="1100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2055576" y="6007293"/>
              <a:ext cx="586063" cy="313661"/>
              <a:chOff x="2124942" y="6007293"/>
              <a:chExt cx="586063" cy="313661"/>
            </a:xfrm>
          </p:grpSpPr>
          <p:sp>
            <p:nvSpPr>
              <p:cNvPr id="99" name="Rounded Rectangle 98"/>
              <p:cNvSpPr/>
              <p:nvPr/>
            </p:nvSpPr>
            <p:spPr>
              <a:xfrm rot="2879012">
                <a:off x="2247663" y="6011466"/>
                <a:ext cx="313661" cy="305315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2124942" y="6051011"/>
                <a:ext cx="586063" cy="223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50" dirty="0" smtClean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END</a:t>
                </a:r>
                <a:endParaRPr lang="en-US" sz="85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91" name="TextBox 90"/>
          <p:cNvSpPr txBox="1"/>
          <p:nvPr/>
        </p:nvSpPr>
        <p:spPr>
          <a:xfrm>
            <a:off x="2582324" y="8965590"/>
            <a:ext cx="6543516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u="sng" dirty="0" smtClean="0">
                <a:solidFill>
                  <a:srgbClr val="0066FF"/>
                </a:solidFill>
                <a:latin typeface="Century Gothic" panose="020B0502020202020204" pitchFamily="34" charset="0"/>
              </a:rPr>
              <a:t>Having a Baby</a:t>
            </a:r>
            <a:r>
              <a:rPr lang="en-US" sz="1400" dirty="0" smtClean="0">
                <a:latin typeface="Century Gothic" panose="020B0502020202020204" pitchFamily="34" charset="0"/>
              </a:rPr>
              <a:t>		</a:t>
            </a:r>
            <a:r>
              <a:rPr lang="en-US" sz="1200" dirty="0" smtClean="0">
                <a:latin typeface="Century Gothic" panose="020B0502020202020204" pitchFamily="34" charset="0"/>
              </a:rPr>
              <a:t>		                           </a:t>
            </a:r>
            <a:r>
              <a:rPr lang="en-US" sz="1400" b="1" dirty="0">
                <a:latin typeface="Century Gothic" panose="020B0502020202020204" pitchFamily="34" charset="0"/>
              </a:rPr>
              <a:t>x</a:t>
            </a:r>
            <a:r>
              <a:rPr lang="en-US" sz="1200" dirty="0">
                <a:latin typeface="Century Gothic" panose="020B0502020202020204" pitchFamily="34" charset="0"/>
              </a:rPr>
              <a:t> </a:t>
            </a:r>
            <a:r>
              <a:rPr lang="en-US" sz="1200" dirty="0" smtClean="0">
                <a:latin typeface="Century Gothic" panose="020B0502020202020204" pitchFamily="34" charset="0"/>
              </a:rPr>
              <a:t>     </a:t>
            </a:r>
            <a:r>
              <a:rPr lang="en-US" sz="1100" dirty="0" smtClean="0">
                <a:latin typeface="Century Gothic" panose="020B0502020202020204" pitchFamily="34" charset="0"/>
              </a:rPr>
              <a:t>Start</a:t>
            </a:r>
            <a:r>
              <a:rPr lang="en-US" sz="1100" dirty="0">
                <a:latin typeface="Century Gothic" panose="020B0502020202020204" pitchFamily="34" charset="0"/>
              </a:rPr>
              <a:t>:  </a:t>
            </a:r>
            <a:r>
              <a:rPr lang="en-US" sz="1100" dirty="0" smtClean="0">
                <a:latin typeface="Century Gothic" panose="020B0502020202020204" pitchFamily="34" charset="0"/>
              </a:rPr>
              <a:t>Unknown     End : Unknown    </a:t>
            </a:r>
            <a:r>
              <a:rPr lang="en-US" sz="1100" dirty="0">
                <a:latin typeface="Century Gothic" panose="020B0502020202020204" pitchFamily="34" charset="0"/>
              </a:rPr>
              <a:t>Groups:  2   </a:t>
            </a:r>
            <a:r>
              <a:rPr lang="en-US" sz="1100" dirty="0" smtClean="0">
                <a:latin typeface="Century Gothic" panose="020B0502020202020204" pitchFamily="34" charset="0"/>
              </a:rPr>
              <a:t>       Documents</a:t>
            </a:r>
            <a:r>
              <a:rPr lang="en-US" sz="1100" dirty="0">
                <a:latin typeface="Century Gothic" panose="020B0502020202020204" pitchFamily="34" charset="0"/>
              </a:rPr>
              <a:t>:   </a:t>
            </a:r>
            <a:r>
              <a:rPr lang="en-US" sz="1100" dirty="0" smtClean="0">
                <a:latin typeface="Century Gothic" panose="020B0502020202020204" pitchFamily="34" charset="0"/>
              </a:rPr>
              <a:t>0         </a:t>
            </a:r>
            <a:r>
              <a:rPr lang="en-US" sz="1100" dirty="0">
                <a:latin typeface="Century Gothic" panose="020B0502020202020204" pitchFamily="34" charset="0"/>
              </a:rPr>
              <a:t>Contacts: </a:t>
            </a:r>
            <a:r>
              <a:rPr lang="en-US" sz="1100" dirty="0" smtClean="0">
                <a:latin typeface="Century Gothic" panose="020B0502020202020204" pitchFamily="34" charset="0"/>
              </a:rPr>
              <a:t>  4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>
            <a:off x="2075696" y="9792811"/>
            <a:ext cx="68824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/>
          <p:cNvGrpSpPr/>
          <p:nvPr/>
        </p:nvGrpSpPr>
        <p:grpSpPr>
          <a:xfrm>
            <a:off x="2051170" y="9143466"/>
            <a:ext cx="586063" cy="313661"/>
            <a:chOff x="-1059522" y="5337252"/>
            <a:chExt cx="586063" cy="313661"/>
          </a:xfrm>
        </p:grpSpPr>
        <p:sp>
          <p:nvSpPr>
            <p:cNvPr id="102" name="Rounded Rectangle 101"/>
            <p:cNvSpPr/>
            <p:nvPr/>
          </p:nvSpPr>
          <p:spPr>
            <a:xfrm rot="2879012">
              <a:off x="-924189" y="5341425"/>
              <a:ext cx="313661" cy="305315"/>
            </a:xfrm>
            <a:prstGeom prst="roundRect">
              <a:avLst/>
            </a:prstGeom>
            <a:solidFill>
              <a:srgbClr val="0397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-1059522" y="5380970"/>
              <a:ext cx="586063" cy="164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START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401" y="3429231"/>
            <a:ext cx="318396" cy="3183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0" y="2617304"/>
            <a:ext cx="355658" cy="3556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31" y="1798198"/>
            <a:ext cx="401937" cy="40193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94" y="2565789"/>
            <a:ext cx="458688" cy="45868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488" y="3400279"/>
            <a:ext cx="376300" cy="3763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556" y="1819084"/>
            <a:ext cx="360165" cy="360165"/>
          </a:xfrm>
          <a:prstGeom prst="rect">
            <a:avLst/>
          </a:prstGeom>
        </p:spPr>
      </p:pic>
      <p:sp>
        <p:nvSpPr>
          <p:cNvPr id="105" name="Rectangle 104"/>
          <p:cNvSpPr/>
          <p:nvPr/>
        </p:nvSpPr>
        <p:spPr>
          <a:xfrm>
            <a:off x="-765610" y="1465644"/>
            <a:ext cx="681166" cy="30424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ounded Rectangle 105"/>
          <p:cNvSpPr/>
          <p:nvPr/>
        </p:nvSpPr>
        <p:spPr>
          <a:xfrm>
            <a:off x="-656228" y="2981860"/>
            <a:ext cx="467847" cy="445390"/>
          </a:xfrm>
          <a:prstGeom prst="roundRect">
            <a:avLst/>
          </a:prstGeom>
          <a:solidFill>
            <a:srgbClr val="009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ounded Rectangle 106"/>
          <p:cNvSpPr/>
          <p:nvPr/>
        </p:nvSpPr>
        <p:spPr>
          <a:xfrm>
            <a:off x="-656228" y="1536687"/>
            <a:ext cx="467847" cy="445390"/>
          </a:xfrm>
          <a:prstGeom prst="roundRect">
            <a:avLst/>
          </a:prstGeom>
          <a:solidFill>
            <a:srgbClr val="593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ounded Rectangle 107"/>
          <p:cNvSpPr/>
          <p:nvPr/>
        </p:nvSpPr>
        <p:spPr>
          <a:xfrm>
            <a:off x="-656228" y="2017355"/>
            <a:ext cx="467847" cy="445390"/>
          </a:xfrm>
          <a:prstGeom prst="roundRect">
            <a:avLst/>
          </a:prstGeom>
          <a:solidFill>
            <a:srgbClr val="A40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ounded Rectangle 108"/>
          <p:cNvSpPr/>
          <p:nvPr/>
        </p:nvSpPr>
        <p:spPr>
          <a:xfrm>
            <a:off x="-656228" y="2496856"/>
            <a:ext cx="467847" cy="445390"/>
          </a:xfrm>
          <a:prstGeom prst="roundRect">
            <a:avLst/>
          </a:prstGeom>
          <a:solidFill>
            <a:srgbClr val="039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ounded Rectangle 109"/>
          <p:cNvSpPr/>
          <p:nvPr/>
        </p:nvSpPr>
        <p:spPr>
          <a:xfrm>
            <a:off x="-656228" y="3474359"/>
            <a:ext cx="467847" cy="445390"/>
          </a:xfrm>
          <a:prstGeom prst="roundRect">
            <a:avLst/>
          </a:prstGeom>
          <a:solidFill>
            <a:srgbClr val="E78B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110"/>
          <p:cNvSpPr/>
          <p:nvPr/>
        </p:nvSpPr>
        <p:spPr>
          <a:xfrm>
            <a:off x="-656228" y="3958337"/>
            <a:ext cx="467847" cy="445390"/>
          </a:xfrm>
          <a:prstGeom prst="roundRect">
            <a:avLst/>
          </a:prstGeom>
          <a:solidFill>
            <a:srgbClr val="2D9B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81503" y="3547571"/>
            <a:ext cx="318396" cy="318396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134" y="2548371"/>
            <a:ext cx="355658" cy="355658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3273" y="1559326"/>
            <a:ext cx="401937" cy="401937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1649" y="2981860"/>
            <a:ext cx="458688" cy="458688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0455" y="4002597"/>
            <a:ext cx="376300" cy="37630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2387" y="2060880"/>
            <a:ext cx="360165" cy="360165"/>
          </a:xfrm>
          <a:prstGeom prst="rect">
            <a:avLst/>
          </a:prstGeom>
        </p:spPr>
      </p:pic>
      <p:sp>
        <p:nvSpPr>
          <p:cNvPr id="119" name="Rounded Rectangle 118"/>
          <p:cNvSpPr/>
          <p:nvPr/>
        </p:nvSpPr>
        <p:spPr>
          <a:xfrm>
            <a:off x="110303" y="4048870"/>
            <a:ext cx="795833" cy="751594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/>
          <p:cNvSpPr txBox="1"/>
          <p:nvPr/>
        </p:nvSpPr>
        <p:spPr>
          <a:xfrm>
            <a:off x="110303" y="4563432"/>
            <a:ext cx="795833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Community</a:t>
            </a:r>
            <a:endParaRPr lang="en-US" sz="85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5" t="17949" r="23832" b="16262"/>
          <a:stretch/>
        </p:blipFill>
        <p:spPr>
          <a:xfrm>
            <a:off x="259572" y="4141347"/>
            <a:ext cx="507344" cy="448352"/>
          </a:xfrm>
          <a:prstGeom prst="rect">
            <a:avLst/>
          </a:prstGeom>
        </p:spPr>
      </p:pic>
      <p:sp>
        <p:nvSpPr>
          <p:cNvPr id="122" name="Rounded Rectangle 121"/>
          <p:cNvSpPr/>
          <p:nvPr/>
        </p:nvSpPr>
        <p:spPr>
          <a:xfrm>
            <a:off x="-656228" y="4453622"/>
            <a:ext cx="465224" cy="454451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5" t="17949" r="23832" b="16262"/>
          <a:stretch/>
        </p:blipFill>
        <p:spPr>
          <a:xfrm>
            <a:off x="-676482" y="4459721"/>
            <a:ext cx="507344" cy="44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107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/>
          <p:cNvSpPr/>
          <p:nvPr/>
        </p:nvSpPr>
        <p:spPr>
          <a:xfrm>
            <a:off x="1911884" y="6454974"/>
            <a:ext cx="7218589" cy="3343367"/>
          </a:xfrm>
          <a:prstGeom prst="rect">
            <a:avLst/>
          </a:prstGeom>
          <a:solidFill>
            <a:srgbClr val="F4F7FA"/>
          </a:solidFill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59227"/>
            <a:ext cx="1907626" cy="115200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569703"/>
            <a:ext cx="9134475" cy="895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54" y="89809"/>
            <a:ext cx="1714672" cy="447995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>
            <a:off x="0" y="1468582"/>
            <a:ext cx="1907626" cy="55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8271" y="820189"/>
            <a:ext cx="11818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Century Gothic" panose="020B0502020202020204" pitchFamily="34" charset="0"/>
              </a:rPr>
              <a:t>Ken York</a:t>
            </a:r>
          </a:p>
          <a:p>
            <a:r>
              <a:rPr lang="en-US" sz="900" dirty="0" smtClean="0">
                <a:latin typeface="Century Gothic" panose="020B0502020202020204" pitchFamily="34" charset="0"/>
              </a:rPr>
              <a:t>View Account   Logout  </a:t>
            </a:r>
            <a:endParaRPr lang="en-US" sz="900" dirty="0">
              <a:latin typeface="Century Gothic" panose="020B0502020202020204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20" y="831260"/>
            <a:ext cx="527251" cy="527251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1907626" y="659227"/>
            <a:ext cx="7226849" cy="350967"/>
          </a:xfrm>
          <a:prstGeom prst="rect">
            <a:avLst/>
          </a:prstGeom>
          <a:solidFill>
            <a:srgbClr val="2D9B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1907626" y="678059"/>
            <a:ext cx="7226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Life Plans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907625" y="995321"/>
            <a:ext cx="7226849" cy="355013"/>
          </a:xfrm>
          <a:prstGeom prst="rect">
            <a:avLst/>
          </a:prstGeom>
          <a:solidFill>
            <a:srgbClr val="EFEEEB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811974" y="995321"/>
            <a:ext cx="1523205" cy="355013"/>
          </a:xfrm>
          <a:prstGeom prst="rect">
            <a:avLst/>
          </a:prstGeom>
          <a:solidFill>
            <a:srgbClr val="EFEEEB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811477" y="1034490"/>
            <a:ext cx="1523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Arabic Typesetting" panose="03020402040406030203" pitchFamily="66" charset="-78"/>
              </a:rPr>
              <a:t>TIPS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290905" y="995483"/>
            <a:ext cx="1523205" cy="355013"/>
          </a:xfrm>
          <a:prstGeom prst="rect">
            <a:avLst/>
          </a:prstGeom>
          <a:solidFill>
            <a:srgbClr val="E9635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613268" y="1034490"/>
            <a:ext cx="878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6F6F4"/>
                </a:solidFill>
                <a:latin typeface="Calibri" panose="020F0502020204030204" pitchFamily="34" charset="0"/>
                <a:cs typeface="Arabic Typesetting" panose="03020402040406030203" pitchFamily="66" charset="-78"/>
              </a:rPr>
              <a:t>BUILD</a:t>
            </a:r>
            <a:endParaRPr lang="en-US" sz="1200" dirty="0">
              <a:solidFill>
                <a:srgbClr val="F6F6F4"/>
              </a:solidFill>
              <a:latin typeface="Calibri" panose="020F050202020403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36" name="Isosceles Triangle 35"/>
          <p:cNvSpPr/>
          <p:nvPr/>
        </p:nvSpPr>
        <p:spPr>
          <a:xfrm rot="10800000">
            <a:off x="2941981" y="1346422"/>
            <a:ext cx="213951" cy="186431"/>
          </a:xfrm>
          <a:prstGeom prst="triangle">
            <a:avLst/>
          </a:prstGeom>
          <a:solidFill>
            <a:srgbClr val="E9635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344202" y="1754172"/>
            <a:ext cx="65435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Title:	LIFE (or ACCIDENT)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Date:	Unknown</a:t>
            </a:r>
            <a:r>
              <a:rPr lang="en-US" sz="1200" b="1" dirty="0" smtClean="0">
                <a:latin typeface="Century Gothic" panose="020B0502020202020204" pitchFamily="34" charset="0"/>
              </a:rPr>
              <a:t>	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911755" y="3022956"/>
            <a:ext cx="7218589" cy="2742464"/>
          </a:xfrm>
          <a:prstGeom prst="rect">
            <a:avLst/>
          </a:prstGeom>
          <a:solidFill>
            <a:srgbClr val="F4F7FA"/>
          </a:solidFill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1911884" y="2671990"/>
            <a:ext cx="7226849" cy="350967"/>
          </a:xfrm>
          <a:prstGeom prst="rect">
            <a:avLst/>
          </a:prstGeom>
          <a:solidFill>
            <a:srgbClr val="2D9B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1920273" y="2690822"/>
            <a:ext cx="7226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Validations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729589" y="2670892"/>
            <a:ext cx="503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+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45544" y="4553339"/>
            <a:ext cx="2224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Century Gothic" panose="020B0502020202020204" pitchFamily="34" charset="0"/>
              </a:rPr>
              <a:t>I </a:t>
            </a:r>
            <a:r>
              <a:rPr lang="en-US" sz="1200" dirty="0">
                <a:latin typeface="Century Gothic" panose="020B0502020202020204" pitchFamily="34" charset="0"/>
              </a:rPr>
              <a:t>would you like to validate the events is real before starting the </a:t>
            </a:r>
            <a:r>
              <a:rPr lang="en-US" sz="1200" dirty="0" smtClean="0">
                <a:latin typeface="Century Gothic" panose="020B0502020202020204" pitchFamily="34" charset="0"/>
              </a:rPr>
              <a:t>plan. </a:t>
            </a:r>
            <a:r>
              <a:rPr lang="en-US" sz="1200" dirty="0" err="1" smtClean="0">
                <a:latin typeface="Century Gothic" panose="020B0502020202020204" pitchFamily="34" charset="0"/>
              </a:rPr>
              <a:t>LifeExec</a:t>
            </a:r>
            <a:r>
              <a:rPr lang="en-US" sz="1200" dirty="0" smtClean="0">
                <a:latin typeface="Century Gothic" panose="020B0502020202020204" pitchFamily="34" charset="0"/>
              </a:rPr>
              <a:t> </a:t>
            </a:r>
            <a:r>
              <a:rPr lang="en-US" sz="1200" dirty="0">
                <a:latin typeface="Century Gothic" panose="020B0502020202020204" pitchFamily="34" charset="0"/>
              </a:rPr>
              <a:t>will send me an Approve/Deny request</a:t>
            </a:r>
          </a:p>
        </p:txBody>
      </p:sp>
      <p:sp>
        <p:nvSpPr>
          <p:cNvPr id="3" name="Rectangle 2"/>
          <p:cNvSpPr/>
          <p:nvPr/>
        </p:nvSpPr>
        <p:spPr>
          <a:xfrm>
            <a:off x="4444161" y="4553339"/>
            <a:ext cx="21549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Century Gothic" panose="020B0502020202020204" pitchFamily="34" charset="0"/>
              </a:rPr>
              <a:t>I </a:t>
            </a:r>
            <a:r>
              <a:rPr lang="en-US" sz="1200" dirty="0">
                <a:latin typeface="Century Gothic" panose="020B0502020202020204" pitchFamily="34" charset="0"/>
              </a:rPr>
              <a:t>give my executor authority to validate the event </a:t>
            </a:r>
            <a:r>
              <a:rPr lang="en-US" sz="1200" dirty="0" smtClean="0">
                <a:latin typeface="Century Gothic" panose="020B0502020202020204" pitchFamily="34" charset="0"/>
              </a:rPr>
              <a:t>and </a:t>
            </a:r>
            <a:r>
              <a:rPr lang="en-US" sz="1200" dirty="0">
                <a:latin typeface="Century Gothic" panose="020B0502020202020204" pitchFamily="34" charset="0"/>
              </a:rPr>
              <a:t>start the </a:t>
            </a:r>
            <a:r>
              <a:rPr lang="en-US" sz="1200" dirty="0" smtClean="0">
                <a:latin typeface="Century Gothic" panose="020B0502020202020204" pitchFamily="34" charset="0"/>
              </a:rPr>
              <a:t>plan. </a:t>
            </a:r>
            <a:r>
              <a:rPr lang="en-US" sz="1200" dirty="0" err="1" smtClean="0">
                <a:latin typeface="Century Gothic" panose="020B0502020202020204" pitchFamily="34" charset="0"/>
              </a:rPr>
              <a:t>LifeExec</a:t>
            </a:r>
            <a:r>
              <a:rPr lang="en-US" sz="1200" dirty="0" smtClean="0">
                <a:latin typeface="Century Gothic" panose="020B0502020202020204" pitchFamily="34" charset="0"/>
              </a:rPr>
              <a:t> </a:t>
            </a:r>
            <a:r>
              <a:rPr lang="en-US" sz="1200" dirty="0">
                <a:latin typeface="Century Gothic" panose="020B0502020202020204" pitchFamily="34" charset="0"/>
              </a:rPr>
              <a:t>will send him/her </a:t>
            </a:r>
            <a:r>
              <a:rPr lang="en-US" sz="1200" dirty="0" smtClean="0">
                <a:latin typeface="Century Gothic" panose="020B0502020202020204" pitchFamily="34" charset="0"/>
              </a:rPr>
              <a:t>an Approve/Deny request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7586" y="4553208"/>
            <a:ext cx="21549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Century Gothic" panose="020B0502020202020204" pitchFamily="34" charset="0"/>
              </a:rPr>
              <a:t>Automatically </a:t>
            </a:r>
            <a:r>
              <a:rPr lang="en-US" sz="1200" dirty="0">
                <a:latin typeface="Century Gothic" panose="020B0502020202020204" pitchFamily="34" charset="0"/>
              </a:rPr>
              <a:t>start the workflow if no validation is given in X hours from the time </a:t>
            </a:r>
            <a:r>
              <a:rPr lang="en-US" sz="1200" dirty="0" smtClean="0">
                <a:latin typeface="Century Gothic" panose="020B0502020202020204" pitchFamily="34" charset="0"/>
              </a:rPr>
              <a:t>the </a:t>
            </a:r>
            <a:r>
              <a:rPr lang="en-US" sz="1200" dirty="0">
                <a:latin typeface="Century Gothic" panose="020B0502020202020204" pitchFamily="34" charset="0"/>
              </a:rPr>
              <a:t>event is </a:t>
            </a:r>
            <a:r>
              <a:rPr lang="en-US" sz="1200" dirty="0" smtClean="0">
                <a:latin typeface="Century Gothic" panose="020B0502020202020204" pitchFamily="34" charset="0"/>
              </a:rPr>
              <a:t>reported</a:t>
            </a:r>
          </a:p>
          <a:p>
            <a:endParaRPr lang="en-US" sz="1200" dirty="0">
              <a:latin typeface="Century Gothic" panose="020B0502020202020204" pitchFamily="34" charset="0"/>
            </a:endParaRPr>
          </a:p>
          <a:p>
            <a:r>
              <a:rPr lang="en-US" sz="1200" b="1" dirty="0" smtClean="0">
                <a:latin typeface="Century Gothic" panose="020B0502020202020204" pitchFamily="34" charset="0"/>
              </a:rPr>
              <a:t>        Enter Hours:   48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3876" y="4180014"/>
            <a:ext cx="2151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Self </a:t>
            </a:r>
            <a:endParaRPr lang="en-US" dirty="0"/>
          </a:p>
        </p:txBody>
      </p:sp>
      <p:sp>
        <p:nvSpPr>
          <p:cNvPr id="75" name="Rectangle 74"/>
          <p:cNvSpPr/>
          <p:nvPr/>
        </p:nvSpPr>
        <p:spPr>
          <a:xfrm>
            <a:off x="4347803" y="4180014"/>
            <a:ext cx="2151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Executor</a:t>
            </a:r>
            <a:endParaRPr lang="en-US" dirty="0"/>
          </a:p>
        </p:txBody>
      </p:sp>
      <p:sp>
        <p:nvSpPr>
          <p:cNvPr id="76" name="Rectangle 75"/>
          <p:cNvSpPr/>
          <p:nvPr/>
        </p:nvSpPr>
        <p:spPr>
          <a:xfrm>
            <a:off x="6735912" y="4180014"/>
            <a:ext cx="2151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entury Gothic" panose="020B0502020202020204" pitchFamily="34" charset="0"/>
              </a:rPr>
              <a:t>Auto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2126088" y="3106022"/>
            <a:ext cx="6786142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4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Note: LIFE and ACCIDENT Plans are initiated by your </a:t>
            </a:r>
            <a:r>
              <a:rPr lang="en-US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n-US" sz="14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ontacts. Use Validations to ensure the event is properly reported. Choose all that apply.	</a:t>
            </a:r>
            <a:endParaRPr lang="en-US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313" y="3786480"/>
            <a:ext cx="332353" cy="332353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775" y="3786480"/>
            <a:ext cx="332353" cy="332353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762" y="3786480"/>
            <a:ext cx="332353" cy="332353"/>
          </a:xfrm>
          <a:prstGeom prst="rect">
            <a:avLst/>
          </a:prstGeom>
        </p:spPr>
      </p:pic>
      <p:sp>
        <p:nvSpPr>
          <p:cNvPr id="80" name="Rectangle 79"/>
          <p:cNvSpPr/>
          <p:nvPr/>
        </p:nvSpPr>
        <p:spPr>
          <a:xfrm>
            <a:off x="7244195" y="6495970"/>
            <a:ext cx="1637945" cy="905325"/>
          </a:xfrm>
          <a:prstGeom prst="rect">
            <a:avLst/>
          </a:prstGeom>
          <a:solidFill>
            <a:srgbClr val="A40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81" name="Rectangle 80"/>
          <p:cNvSpPr/>
          <p:nvPr/>
        </p:nvSpPr>
        <p:spPr>
          <a:xfrm>
            <a:off x="2127482" y="6504780"/>
            <a:ext cx="1637945" cy="905325"/>
          </a:xfrm>
          <a:prstGeom prst="rect">
            <a:avLst/>
          </a:prstGeom>
          <a:solidFill>
            <a:srgbClr val="E78B0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82" name="Rectangle 81"/>
          <p:cNvSpPr/>
          <p:nvPr/>
        </p:nvSpPr>
        <p:spPr>
          <a:xfrm>
            <a:off x="3833053" y="6497816"/>
            <a:ext cx="1637945" cy="905325"/>
          </a:xfrm>
          <a:prstGeom prst="rect">
            <a:avLst/>
          </a:prstGeom>
          <a:solidFill>
            <a:srgbClr val="039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5538624" y="6499845"/>
            <a:ext cx="1637945" cy="905325"/>
          </a:xfrm>
          <a:prstGeom prst="rect">
            <a:avLst/>
          </a:prstGeom>
          <a:solidFill>
            <a:srgbClr val="009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7455337" y="6829603"/>
            <a:ext cx="1202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Finish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050866" y="7081887"/>
            <a:ext cx="1202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Documents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71597" y="7088691"/>
            <a:ext cx="1202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Messages</a:t>
            </a:r>
            <a:endParaRPr lang="en-US" sz="85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345295" y="7083348"/>
            <a:ext cx="1202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Contacts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45726" y="6617103"/>
            <a:ext cx="1201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051297" y="6612235"/>
            <a:ext cx="1201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772027" y="6617487"/>
            <a:ext cx="1201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911884" y="6096349"/>
            <a:ext cx="7226849" cy="350967"/>
          </a:xfrm>
          <a:prstGeom prst="rect">
            <a:avLst/>
          </a:prstGeom>
          <a:solidFill>
            <a:srgbClr val="2D9B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/>
          <p:cNvSpPr txBox="1"/>
          <p:nvPr/>
        </p:nvSpPr>
        <p:spPr>
          <a:xfrm>
            <a:off x="1920273" y="6115181"/>
            <a:ext cx="7226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Create Event Groups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126088" y="8825526"/>
            <a:ext cx="6756052" cy="80447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Isosceles Triangle 96"/>
          <p:cNvSpPr/>
          <p:nvPr/>
        </p:nvSpPr>
        <p:spPr>
          <a:xfrm rot="10800000">
            <a:off x="2860172" y="7407487"/>
            <a:ext cx="213951" cy="186431"/>
          </a:xfrm>
          <a:prstGeom prst="triangle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2290905" y="8445769"/>
            <a:ext cx="1986258" cy="374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Selected Contacts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145671" y="7843020"/>
            <a:ext cx="1986258" cy="46166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 smtClean="0">
                <a:latin typeface="Century Gothic" panose="020B0502020202020204" pitchFamily="34" charset="0"/>
              </a:rPr>
              <a:t>Choose Existing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890451" y="7843020"/>
            <a:ext cx="1986258" cy="46166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 smtClean="0">
                <a:latin typeface="Century Gothic" panose="020B0502020202020204" pitchFamily="34" charset="0"/>
              </a:rPr>
              <a:t>Add New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411099" y="2974816"/>
            <a:ext cx="3534124" cy="2614412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9411099" y="5045643"/>
            <a:ext cx="3534123" cy="5435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9411099" y="5142751"/>
            <a:ext cx="3534123" cy="371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Next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9661110" y="3370254"/>
            <a:ext cx="1363038" cy="3743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Angie A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661110" y="3877120"/>
            <a:ext cx="1363038" cy="3745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4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Billy B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9661110" y="4369320"/>
            <a:ext cx="1363038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Chris C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184145" y="8887384"/>
            <a:ext cx="1363038" cy="3743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4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Angie A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607137" y="8885598"/>
            <a:ext cx="1363038" cy="3745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4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Billy B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411098" y="2543811"/>
            <a:ext cx="3534123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Choose Existing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411099" y="6263454"/>
            <a:ext cx="3534124" cy="2614412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9411098" y="8334281"/>
            <a:ext cx="3534122" cy="5435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/>
          <p:cNvSpPr txBox="1"/>
          <p:nvPr/>
        </p:nvSpPr>
        <p:spPr>
          <a:xfrm>
            <a:off x="9411099" y="8431389"/>
            <a:ext cx="3534123" cy="371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Save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661109" y="6638342"/>
            <a:ext cx="2929941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First Name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9661109" y="7145272"/>
            <a:ext cx="2929941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400"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dirty="0" smtClean="0"/>
              <a:t>Last Name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9661109" y="7657958"/>
            <a:ext cx="2929941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Email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9411098" y="5832449"/>
            <a:ext cx="3534123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Add New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9391263" y="9989871"/>
            <a:ext cx="3534124" cy="1984933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11176483" y="11431220"/>
            <a:ext cx="1750748" cy="5435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TextBox 112"/>
          <p:cNvSpPr txBox="1"/>
          <p:nvPr/>
        </p:nvSpPr>
        <p:spPr>
          <a:xfrm>
            <a:off x="11176483" y="11528328"/>
            <a:ext cx="1750748" cy="371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9692004" y="10351598"/>
            <a:ext cx="2929941" cy="784061"/>
          </a:xfrm>
          <a:prstGeom prst="rect">
            <a:avLst/>
          </a:prstGeom>
          <a:noFill/>
          <a:ln w="6350">
            <a:noFill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latin typeface="Century Gothic" panose="020B0502020202020204" pitchFamily="34" charset="0"/>
              </a:rPr>
              <a:t>Are you sure you want to delete this group?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9417896" y="9527852"/>
            <a:ext cx="3534124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Delete Saved Group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9392072" y="11431462"/>
            <a:ext cx="1750748" cy="5435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9392072" y="11528570"/>
            <a:ext cx="1750748" cy="371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Yes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53322" y="8814370"/>
            <a:ext cx="24558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/>
              <a:t>x</a:t>
            </a:r>
            <a:endParaRPr lang="en-US" sz="1100" dirty="0"/>
          </a:p>
        </p:txBody>
      </p:sp>
      <p:sp>
        <p:nvSpPr>
          <p:cNvPr id="120" name="Rectangle 119"/>
          <p:cNvSpPr/>
          <p:nvPr/>
        </p:nvSpPr>
        <p:spPr>
          <a:xfrm>
            <a:off x="4797495" y="8814371"/>
            <a:ext cx="24558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/>
              <a:t>x</a:t>
            </a:r>
            <a:endParaRPr lang="en-US" sz="1100" dirty="0"/>
          </a:p>
        </p:txBody>
      </p:sp>
      <p:sp>
        <p:nvSpPr>
          <p:cNvPr id="115" name="Rounded Rectangle 114"/>
          <p:cNvSpPr/>
          <p:nvPr/>
        </p:nvSpPr>
        <p:spPr>
          <a:xfrm>
            <a:off x="973722" y="2468410"/>
            <a:ext cx="795833" cy="751594"/>
          </a:xfrm>
          <a:prstGeom prst="roundRect">
            <a:avLst/>
          </a:prstGeom>
          <a:solidFill>
            <a:srgbClr val="009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6" name="Group 115"/>
          <p:cNvGrpSpPr/>
          <p:nvPr/>
        </p:nvGrpSpPr>
        <p:grpSpPr>
          <a:xfrm>
            <a:off x="124683" y="1678180"/>
            <a:ext cx="795833" cy="751594"/>
            <a:chOff x="124968" y="1678180"/>
            <a:chExt cx="795833" cy="751594"/>
          </a:xfrm>
        </p:grpSpPr>
        <p:sp>
          <p:nvSpPr>
            <p:cNvPr id="121" name="Rounded Rectangle 120"/>
            <p:cNvSpPr/>
            <p:nvPr/>
          </p:nvSpPr>
          <p:spPr>
            <a:xfrm>
              <a:off x="124968" y="1678180"/>
              <a:ext cx="795833" cy="751594"/>
            </a:xfrm>
            <a:prstGeom prst="roundRect">
              <a:avLst/>
            </a:prstGeom>
            <a:solidFill>
              <a:srgbClr val="593B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24968" y="2201403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Home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973722" y="1678180"/>
            <a:ext cx="795833" cy="751594"/>
            <a:chOff x="974007" y="1678180"/>
            <a:chExt cx="795833" cy="751594"/>
          </a:xfrm>
        </p:grpSpPr>
        <p:sp>
          <p:nvSpPr>
            <p:cNvPr id="124" name="Rounded Rectangle 123"/>
            <p:cNvSpPr/>
            <p:nvPr/>
          </p:nvSpPr>
          <p:spPr>
            <a:xfrm>
              <a:off x="974007" y="1678180"/>
              <a:ext cx="795833" cy="751594"/>
            </a:xfrm>
            <a:prstGeom prst="roundRect">
              <a:avLst/>
            </a:prstGeom>
            <a:solidFill>
              <a:srgbClr val="A400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974007" y="2201403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Plans</a:t>
              </a: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124397" y="2468410"/>
            <a:ext cx="796404" cy="751594"/>
            <a:chOff x="124397" y="2468410"/>
            <a:chExt cx="796404" cy="751594"/>
          </a:xfrm>
        </p:grpSpPr>
        <p:sp>
          <p:nvSpPr>
            <p:cNvPr id="127" name="Rounded Rectangle 126"/>
            <p:cNvSpPr/>
            <p:nvPr/>
          </p:nvSpPr>
          <p:spPr>
            <a:xfrm>
              <a:off x="124968" y="2468410"/>
              <a:ext cx="795833" cy="751594"/>
            </a:xfrm>
            <a:prstGeom prst="roundRect">
              <a:avLst/>
            </a:prstGeom>
            <a:solidFill>
              <a:srgbClr val="0397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24397" y="2986856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Documents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973722" y="2996264"/>
            <a:ext cx="795833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Messages</a:t>
            </a:r>
            <a:endParaRPr lang="en-US" sz="85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30" name="Group 129"/>
          <p:cNvGrpSpPr/>
          <p:nvPr/>
        </p:nvGrpSpPr>
        <p:grpSpPr>
          <a:xfrm>
            <a:off x="124683" y="3258640"/>
            <a:ext cx="795833" cy="751594"/>
            <a:chOff x="124397" y="3258640"/>
            <a:chExt cx="795833" cy="751594"/>
          </a:xfrm>
        </p:grpSpPr>
        <p:sp>
          <p:nvSpPr>
            <p:cNvPr id="131" name="Rounded Rectangle 130"/>
            <p:cNvSpPr/>
            <p:nvPr/>
          </p:nvSpPr>
          <p:spPr>
            <a:xfrm>
              <a:off x="124397" y="3258640"/>
              <a:ext cx="795833" cy="751594"/>
            </a:xfrm>
            <a:prstGeom prst="roundRect">
              <a:avLst/>
            </a:prstGeom>
            <a:solidFill>
              <a:srgbClr val="E78B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124397" y="3773202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Contacts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973722" y="3258640"/>
            <a:ext cx="795833" cy="751594"/>
            <a:chOff x="973436" y="3258640"/>
            <a:chExt cx="795833" cy="751594"/>
          </a:xfrm>
        </p:grpSpPr>
        <p:sp>
          <p:nvSpPr>
            <p:cNvPr id="134" name="Rounded Rectangle 133"/>
            <p:cNvSpPr/>
            <p:nvPr/>
          </p:nvSpPr>
          <p:spPr>
            <a:xfrm>
              <a:off x="973436" y="3258640"/>
              <a:ext cx="795833" cy="751594"/>
            </a:xfrm>
            <a:prstGeom prst="roundRect">
              <a:avLst/>
            </a:prstGeom>
            <a:solidFill>
              <a:srgbClr val="2D9B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973436" y="3782610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Learning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36" name="Picture 1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401" y="3429231"/>
            <a:ext cx="318396" cy="318396"/>
          </a:xfrm>
          <a:prstGeom prst="rect">
            <a:avLst/>
          </a:prstGeom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0" y="2617304"/>
            <a:ext cx="355658" cy="355658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31" y="1798198"/>
            <a:ext cx="401937" cy="401937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94" y="2565789"/>
            <a:ext cx="458688" cy="458688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488" y="3400279"/>
            <a:ext cx="376300" cy="376300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556" y="1819084"/>
            <a:ext cx="360165" cy="360165"/>
          </a:xfrm>
          <a:prstGeom prst="rect">
            <a:avLst/>
          </a:prstGeom>
        </p:spPr>
      </p:pic>
      <p:sp>
        <p:nvSpPr>
          <p:cNvPr id="142" name="TextBox 141"/>
          <p:cNvSpPr txBox="1"/>
          <p:nvPr/>
        </p:nvSpPr>
        <p:spPr>
          <a:xfrm>
            <a:off x="1911884" y="10284374"/>
            <a:ext cx="7226849" cy="369332"/>
          </a:xfrm>
          <a:prstGeom prst="rect">
            <a:avLst/>
          </a:prstGeom>
          <a:solidFill>
            <a:srgbClr val="2D9B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Saved Groups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1916013" y="10634107"/>
            <a:ext cx="7218589" cy="1486575"/>
          </a:xfrm>
          <a:prstGeom prst="rect">
            <a:avLst/>
          </a:prstGeom>
          <a:solidFill>
            <a:srgbClr val="F4F7FA"/>
          </a:solidFill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TextBox 143"/>
          <p:cNvSpPr txBox="1"/>
          <p:nvPr/>
        </p:nvSpPr>
        <p:spPr>
          <a:xfrm>
            <a:off x="2348460" y="10709371"/>
            <a:ext cx="654351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Family	</a:t>
            </a:r>
            <a:r>
              <a:rPr lang="en-US" sz="1200" dirty="0" smtClean="0">
                <a:latin typeface="Century Gothic" panose="020B0502020202020204" pitchFamily="34" charset="0"/>
              </a:rPr>
              <a:t>		</a:t>
            </a:r>
            <a:r>
              <a:rPr lang="en-US" sz="1200" dirty="0">
                <a:latin typeface="Century Gothic" panose="020B0502020202020204" pitchFamily="34" charset="0"/>
              </a:rPr>
              <a:t> </a:t>
            </a:r>
            <a:r>
              <a:rPr lang="en-US" sz="1200" dirty="0" smtClean="0">
                <a:latin typeface="Century Gothic" panose="020B0502020202020204" pitchFamily="34" charset="0"/>
              </a:rPr>
              <a:t>	                                                     </a:t>
            </a:r>
            <a:r>
              <a:rPr lang="en-US" sz="1200" b="1" dirty="0" smtClean="0">
                <a:latin typeface="Century Gothic" panose="020B0502020202020204" pitchFamily="34" charset="0"/>
              </a:rPr>
              <a:t>X</a:t>
            </a:r>
          </a:p>
          <a:p>
            <a:pPr>
              <a:lnSpc>
                <a:spcPts val="1600"/>
              </a:lnSpc>
            </a:pPr>
            <a:r>
              <a:rPr lang="en-US" sz="1100" dirty="0" smtClean="0">
                <a:latin typeface="Century Gothic" panose="020B0502020202020204" pitchFamily="34" charset="0"/>
              </a:rPr>
              <a:t>Contacts:  4             Documents: 4            Messages: 1</a:t>
            </a:r>
            <a:r>
              <a:rPr lang="en-US" sz="1200" dirty="0" smtClean="0">
                <a:latin typeface="Century Gothic" panose="020B0502020202020204" pitchFamily="34" charset="0"/>
              </a:rPr>
              <a:t>	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cxnSp>
        <p:nvCxnSpPr>
          <p:cNvPr id="145" name="Straight Connector 144"/>
          <p:cNvCxnSpPr/>
          <p:nvPr/>
        </p:nvCxnSpPr>
        <p:spPr>
          <a:xfrm>
            <a:off x="2071183" y="11277504"/>
            <a:ext cx="68824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2348459" y="11447742"/>
            <a:ext cx="649022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Work	</a:t>
            </a:r>
            <a:r>
              <a:rPr lang="en-US" sz="1200" dirty="0" smtClean="0">
                <a:latin typeface="Century Gothic" panose="020B0502020202020204" pitchFamily="34" charset="0"/>
              </a:rPr>
              <a:t>		</a:t>
            </a:r>
            <a:r>
              <a:rPr lang="en-US" sz="1200" dirty="0">
                <a:latin typeface="Century Gothic" panose="020B0502020202020204" pitchFamily="34" charset="0"/>
              </a:rPr>
              <a:t> </a:t>
            </a:r>
            <a:r>
              <a:rPr lang="en-US" sz="1200" dirty="0" smtClean="0">
                <a:latin typeface="Century Gothic" panose="020B0502020202020204" pitchFamily="34" charset="0"/>
              </a:rPr>
              <a:t>	                                                     </a:t>
            </a:r>
            <a:r>
              <a:rPr lang="en-US" sz="1200" b="1" dirty="0" smtClean="0">
                <a:latin typeface="Century Gothic" panose="020B0502020202020204" pitchFamily="34" charset="0"/>
              </a:rPr>
              <a:t>X</a:t>
            </a:r>
          </a:p>
          <a:p>
            <a:pPr>
              <a:lnSpc>
                <a:spcPts val="1600"/>
              </a:lnSpc>
            </a:pPr>
            <a:r>
              <a:rPr lang="en-US" sz="1100" dirty="0" smtClean="0">
                <a:latin typeface="Century Gothic" panose="020B0502020202020204" pitchFamily="34" charset="0"/>
              </a:rPr>
              <a:t>Contacts:  4             Documents: 4             Messages: 1</a:t>
            </a:r>
            <a:r>
              <a:rPr lang="en-US" sz="1200" dirty="0" smtClean="0">
                <a:latin typeface="Century Gothic" panose="020B0502020202020204" pitchFamily="34" charset="0"/>
              </a:rPr>
              <a:t>	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grpSp>
        <p:nvGrpSpPr>
          <p:cNvPr id="147" name="Group 146"/>
          <p:cNvGrpSpPr/>
          <p:nvPr/>
        </p:nvGrpSpPr>
        <p:grpSpPr>
          <a:xfrm>
            <a:off x="110303" y="4048870"/>
            <a:ext cx="795833" cy="751594"/>
            <a:chOff x="110303" y="4048870"/>
            <a:chExt cx="795833" cy="751594"/>
          </a:xfrm>
        </p:grpSpPr>
        <p:sp>
          <p:nvSpPr>
            <p:cNvPr id="148" name="Rounded Rectangle 147"/>
            <p:cNvSpPr/>
            <p:nvPr/>
          </p:nvSpPr>
          <p:spPr>
            <a:xfrm>
              <a:off x="110303" y="4048870"/>
              <a:ext cx="795833" cy="751594"/>
            </a:xfrm>
            <a:prstGeom prst="round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10303" y="4563432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Community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150" name="Picture 149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5" t="17949" r="23832" b="16262"/>
            <a:stretch/>
          </p:blipFill>
          <p:spPr>
            <a:xfrm>
              <a:off x="259572" y="4141347"/>
              <a:ext cx="507344" cy="4483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70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1880106" y="6135646"/>
            <a:ext cx="7254368" cy="14658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529" y="3156347"/>
            <a:ext cx="1437804" cy="1437804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1880107" y="3209106"/>
            <a:ext cx="7254368" cy="14658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880107" y="4670462"/>
            <a:ext cx="7254368" cy="14658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59227"/>
            <a:ext cx="1907626" cy="115200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569703"/>
            <a:ext cx="9134475" cy="895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54" y="89809"/>
            <a:ext cx="1714672" cy="447995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>
            <a:off x="0" y="1468582"/>
            <a:ext cx="1907626" cy="55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8271" y="820189"/>
            <a:ext cx="11818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Century Gothic" panose="020B0502020202020204" pitchFamily="34" charset="0"/>
              </a:rPr>
              <a:t>Ken York</a:t>
            </a:r>
          </a:p>
          <a:p>
            <a:r>
              <a:rPr lang="en-US" sz="900" dirty="0" smtClean="0">
                <a:latin typeface="Century Gothic" panose="020B0502020202020204" pitchFamily="34" charset="0"/>
              </a:rPr>
              <a:t>View Account   Logout  </a:t>
            </a:r>
            <a:endParaRPr lang="en-US" sz="900" dirty="0">
              <a:latin typeface="Century Gothic" panose="020B0502020202020204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20" y="831260"/>
            <a:ext cx="527251" cy="527251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1907626" y="659227"/>
            <a:ext cx="7226849" cy="350967"/>
          </a:xfrm>
          <a:prstGeom prst="rect">
            <a:avLst/>
          </a:prstGeom>
          <a:solidFill>
            <a:srgbClr val="2D9B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1907626" y="678059"/>
            <a:ext cx="7226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Documents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84934" y="1982332"/>
            <a:ext cx="5767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7D2FF"/>
                </a:solidFill>
                <a:latin typeface="Century Gothic" panose="020B0502020202020204" pitchFamily="34" charset="0"/>
              </a:rPr>
              <a:t>+Add Document</a:t>
            </a:r>
          </a:p>
          <a:p>
            <a:r>
              <a:rPr lang="en-US" dirty="0" smtClean="0">
                <a:solidFill>
                  <a:srgbClr val="97D2FF"/>
                </a:solidFill>
                <a:latin typeface="Century Gothic" panose="020B0502020202020204" pitchFamily="34" charset="0"/>
              </a:rPr>
              <a:t>+Create Folder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127" y="4714785"/>
            <a:ext cx="1194991" cy="1194991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643217" y="5034588"/>
            <a:ext cx="54912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Title:	</a:t>
            </a:r>
            <a:r>
              <a:rPr lang="en-US" sz="1400" u="sng" dirty="0" smtClean="0">
                <a:solidFill>
                  <a:srgbClr val="0066FF"/>
                </a:solidFill>
                <a:latin typeface="Century Gothic" panose="020B0502020202020204" pitchFamily="34" charset="0"/>
              </a:rPr>
              <a:t>Life Insurance</a:t>
            </a:r>
            <a:r>
              <a:rPr lang="en-US" sz="1400" dirty="0" smtClean="0">
                <a:latin typeface="Century Gothic" panose="020B0502020202020204" pitchFamily="34" charset="0"/>
              </a:rPr>
              <a:t>	Created:	4/03/2015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Type:	</a:t>
            </a:r>
            <a:r>
              <a:rPr lang="en-US" sz="1400" dirty="0">
                <a:latin typeface="Century Gothic" panose="020B0502020202020204" pitchFamily="34" charset="0"/>
              </a:rPr>
              <a:t>Word		Updated:	</a:t>
            </a:r>
            <a:r>
              <a:rPr lang="en-US" sz="1400" dirty="0" smtClean="0">
                <a:latin typeface="Century Gothic" panose="020B0502020202020204" pitchFamily="34" charset="0"/>
              </a:rPr>
              <a:t>5/18/2015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43217" y="3505917"/>
            <a:ext cx="54912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Title:	Auto		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Files:	3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907625" y="995321"/>
            <a:ext cx="7226849" cy="355013"/>
          </a:xfrm>
          <a:prstGeom prst="rect">
            <a:avLst/>
          </a:prstGeom>
          <a:solidFill>
            <a:srgbClr val="EFEEEB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811974" y="995321"/>
            <a:ext cx="1523205" cy="355013"/>
          </a:xfrm>
          <a:prstGeom prst="rect">
            <a:avLst/>
          </a:prstGeom>
          <a:solidFill>
            <a:srgbClr val="EFEEEB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3811477" y="1034490"/>
            <a:ext cx="1523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Calibri" panose="020F0502020204030204" pitchFamily="34" charset="0"/>
                <a:cs typeface="Arabic Typesetting" panose="03020402040406030203" pitchFamily="66" charset="-78"/>
              </a:rPr>
              <a:t>TEMPLATES</a:t>
            </a:r>
            <a:endParaRPr lang="en-US" sz="1200" dirty="0">
              <a:latin typeface="Calibri" panose="020F050202020403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290905" y="995483"/>
            <a:ext cx="1523205" cy="355013"/>
          </a:xfrm>
          <a:prstGeom prst="rect">
            <a:avLst/>
          </a:prstGeom>
          <a:solidFill>
            <a:srgbClr val="E9635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2284934" y="1034490"/>
            <a:ext cx="1526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Calibri" panose="020F0502020204030204" pitchFamily="34" charset="0"/>
                <a:cs typeface="Arabic Typesetting" panose="03020402040406030203" pitchFamily="66" charset="-78"/>
              </a:rPr>
              <a:t>DOCUMENTS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46" name="Isosceles Triangle 45"/>
          <p:cNvSpPr/>
          <p:nvPr/>
        </p:nvSpPr>
        <p:spPr>
          <a:xfrm rot="10800000">
            <a:off x="2900848" y="1346422"/>
            <a:ext cx="213951" cy="186431"/>
          </a:xfrm>
          <a:prstGeom prst="triangle">
            <a:avLst/>
          </a:prstGeom>
          <a:solidFill>
            <a:srgbClr val="E9635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2344202" y="1583973"/>
            <a:ext cx="65435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Search:	ENTER SEARCH TERM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127" y="6188637"/>
            <a:ext cx="1194991" cy="1194991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3643216" y="6499772"/>
            <a:ext cx="54912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Title:	</a:t>
            </a:r>
            <a:r>
              <a:rPr lang="en-US" sz="1400" u="sng" dirty="0" smtClean="0">
                <a:solidFill>
                  <a:srgbClr val="0066FF"/>
                </a:solidFill>
                <a:latin typeface="Century Gothic" panose="020B0502020202020204" pitchFamily="34" charset="0"/>
              </a:rPr>
              <a:t>Medical Card</a:t>
            </a:r>
            <a:r>
              <a:rPr lang="en-US" sz="1400" dirty="0" smtClean="0">
                <a:latin typeface="Century Gothic" panose="020B0502020202020204" pitchFamily="34" charset="0"/>
              </a:rPr>
              <a:t>	Created:	3/15/2015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Type:	</a:t>
            </a:r>
            <a:r>
              <a:rPr lang="en-US" sz="1400" dirty="0">
                <a:latin typeface="Century Gothic" panose="020B0502020202020204" pitchFamily="34" charset="0"/>
              </a:rPr>
              <a:t>Word		Updated:	</a:t>
            </a:r>
            <a:r>
              <a:rPr lang="en-US" sz="1400" dirty="0" smtClean="0">
                <a:latin typeface="Century Gothic" panose="020B0502020202020204" pitchFamily="34" charset="0"/>
              </a:rPr>
              <a:t>5/18/2015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9411099" y="504315"/>
            <a:ext cx="3534124" cy="2614412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9411098" y="2575142"/>
            <a:ext cx="3534122" cy="5435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9411099" y="2672250"/>
            <a:ext cx="3534123" cy="371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Next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661109" y="899753"/>
            <a:ext cx="2929941" cy="3743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Name Folder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9411098" y="73310"/>
            <a:ext cx="3534123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Create Folder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9391263" y="10121185"/>
            <a:ext cx="3534124" cy="1984933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11176483" y="11562534"/>
            <a:ext cx="1750748" cy="5435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1176483" y="11659642"/>
            <a:ext cx="1750748" cy="371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692004" y="10459444"/>
            <a:ext cx="2929941" cy="830997"/>
          </a:xfrm>
          <a:prstGeom prst="rect">
            <a:avLst/>
          </a:prstGeom>
          <a:noFill/>
          <a:ln w="6350">
            <a:noFill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latin typeface="Century Gothic" panose="020B0502020202020204" pitchFamily="34" charset="0"/>
              </a:rPr>
              <a:t>Are you sure you want to delete this document?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417896" y="9659166"/>
            <a:ext cx="3534124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Delete Document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9392072" y="11562776"/>
            <a:ext cx="1750748" cy="5435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9392072" y="11659884"/>
            <a:ext cx="1750748" cy="371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Yes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12277" y="3232054"/>
            <a:ext cx="341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X</a:t>
            </a:r>
            <a:endParaRPr lang="en-US" dirty="0"/>
          </a:p>
        </p:txBody>
      </p:sp>
      <p:sp>
        <p:nvSpPr>
          <p:cNvPr id="74" name="Rectangle 73"/>
          <p:cNvSpPr/>
          <p:nvPr/>
        </p:nvSpPr>
        <p:spPr>
          <a:xfrm>
            <a:off x="8710439" y="4710372"/>
            <a:ext cx="341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X</a:t>
            </a:r>
            <a:endParaRPr lang="en-US" dirty="0"/>
          </a:p>
        </p:txBody>
      </p:sp>
      <p:sp>
        <p:nvSpPr>
          <p:cNvPr id="75" name="Rectangle 74"/>
          <p:cNvSpPr/>
          <p:nvPr/>
        </p:nvSpPr>
        <p:spPr>
          <a:xfrm>
            <a:off x="8710439" y="6159259"/>
            <a:ext cx="341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X</a:t>
            </a:r>
            <a:endParaRPr lang="en-US" dirty="0"/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026" y="4723694"/>
            <a:ext cx="339151" cy="339151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568" y="6190349"/>
            <a:ext cx="339151" cy="339151"/>
          </a:xfrm>
          <a:prstGeom prst="rect">
            <a:avLst/>
          </a:prstGeom>
        </p:spPr>
      </p:pic>
      <p:sp>
        <p:nvSpPr>
          <p:cNvPr id="78" name="Rectangle 77"/>
          <p:cNvSpPr/>
          <p:nvPr/>
        </p:nvSpPr>
        <p:spPr>
          <a:xfrm>
            <a:off x="9411099" y="6636830"/>
            <a:ext cx="3534124" cy="2614412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9411098" y="8707657"/>
            <a:ext cx="3534122" cy="5435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9411099" y="8804765"/>
            <a:ext cx="3534123" cy="371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Save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9661109" y="7011718"/>
            <a:ext cx="2929941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File Name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661109" y="7518648"/>
            <a:ext cx="2929941" cy="41549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400"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dirty="0" smtClean="0"/>
              <a:t>Actual File Name.xls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9661110" y="8043143"/>
            <a:ext cx="1218926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Browse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9411098" y="6226311"/>
            <a:ext cx="3534123" cy="37452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Add Document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9464262" y="3305648"/>
            <a:ext cx="3534124" cy="2244793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9474899" y="4993705"/>
            <a:ext cx="3534123" cy="5435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9474897" y="5080178"/>
            <a:ext cx="3534123" cy="371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Save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661109" y="3672782"/>
            <a:ext cx="2385117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>
                <a:latin typeface="Century Gothic" panose="020B0502020202020204" pitchFamily="34" charset="0"/>
              </a:rPr>
              <a:t>Life Insurance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661110" y="4187466"/>
            <a:ext cx="2385117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400">
                <a:latin typeface="Century Gothic" panose="020B0502020202020204" pitchFamily="34" charset="0"/>
              </a:defRPr>
            </a:lvl1pPr>
          </a:lstStyle>
          <a:p>
            <a:r>
              <a:rPr lang="en-US" dirty="0" smtClean="0"/>
              <a:t>Medical Card</a:t>
            </a:r>
            <a:endParaRPr lang="en-US" dirty="0"/>
          </a:p>
        </p:txBody>
      </p:sp>
      <p:sp>
        <p:nvSpPr>
          <p:cNvPr id="92" name="Rounded Rectangle 91"/>
          <p:cNvSpPr/>
          <p:nvPr/>
        </p:nvSpPr>
        <p:spPr>
          <a:xfrm>
            <a:off x="973722" y="2468410"/>
            <a:ext cx="795833" cy="751594"/>
          </a:xfrm>
          <a:prstGeom prst="roundRect">
            <a:avLst/>
          </a:prstGeom>
          <a:solidFill>
            <a:srgbClr val="009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/>
          <p:cNvGrpSpPr/>
          <p:nvPr/>
        </p:nvGrpSpPr>
        <p:grpSpPr>
          <a:xfrm>
            <a:off x="124683" y="1678180"/>
            <a:ext cx="795833" cy="751594"/>
            <a:chOff x="124968" y="1678180"/>
            <a:chExt cx="795833" cy="751594"/>
          </a:xfrm>
        </p:grpSpPr>
        <p:sp>
          <p:nvSpPr>
            <p:cNvPr id="94" name="Rounded Rectangle 93"/>
            <p:cNvSpPr/>
            <p:nvPr/>
          </p:nvSpPr>
          <p:spPr>
            <a:xfrm>
              <a:off x="124968" y="1678180"/>
              <a:ext cx="795833" cy="751594"/>
            </a:xfrm>
            <a:prstGeom prst="roundRect">
              <a:avLst/>
            </a:prstGeom>
            <a:solidFill>
              <a:srgbClr val="593B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24968" y="2201403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Home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973722" y="1678180"/>
            <a:ext cx="795833" cy="751594"/>
            <a:chOff x="974007" y="1678180"/>
            <a:chExt cx="795833" cy="751594"/>
          </a:xfrm>
        </p:grpSpPr>
        <p:sp>
          <p:nvSpPr>
            <p:cNvPr id="97" name="Rounded Rectangle 96"/>
            <p:cNvSpPr/>
            <p:nvPr/>
          </p:nvSpPr>
          <p:spPr>
            <a:xfrm>
              <a:off x="974007" y="1678180"/>
              <a:ext cx="795833" cy="751594"/>
            </a:xfrm>
            <a:prstGeom prst="roundRect">
              <a:avLst/>
            </a:prstGeom>
            <a:solidFill>
              <a:srgbClr val="A400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974007" y="2201403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Plans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124397" y="2468410"/>
            <a:ext cx="796404" cy="751594"/>
            <a:chOff x="124397" y="2468410"/>
            <a:chExt cx="796404" cy="751594"/>
          </a:xfrm>
        </p:grpSpPr>
        <p:sp>
          <p:nvSpPr>
            <p:cNvPr id="100" name="Rounded Rectangle 99"/>
            <p:cNvSpPr/>
            <p:nvPr/>
          </p:nvSpPr>
          <p:spPr>
            <a:xfrm>
              <a:off x="124968" y="2468410"/>
              <a:ext cx="795833" cy="751594"/>
            </a:xfrm>
            <a:prstGeom prst="roundRect">
              <a:avLst/>
            </a:prstGeom>
            <a:solidFill>
              <a:srgbClr val="0397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24397" y="2986856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Documents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973722" y="2996264"/>
            <a:ext cx="795833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Messages</a:t>
            </a:r>
            <a:endParaRPr lang="en-US" sz="85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124683" y="3258640"/>
            <a:ext cx="795833" cy="751594"/>
            <a:chOff x="124397" y="3258640"/>
            <a:chExt cx="795833" cy="751594"/>
          </a:xfrm>
        </p:grpSpPr>
        <p:sp>
          <p:nvSpPr>
            <p:cNvPr id="104" name="Rounded Rectangle 103"/>
            <p:cNvSpPr/>
            <p:nvPr/>
          </p:nvSpPr>
          <p:spPr>
            <a:xfrm>
              <a:off x="124397" y="3258640"/>
              <a:ext cx="795833" cy="751594"/>
            </a:xfrm>
            <a:prstGeom prst="roundRect">
              <a:avLst/>
            </a:prstGeom>
            <a:solidFill>
              <a:srgbClr val="E78B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24397" y="3773202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Contacts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973722" y="3258640"/>
            <a:ext cx="795833" cy="751594"/>
            <a:chOff x="973436" y="3258640"/>
            <a:chExt cx="795833" cy="751594"/>
          </a:xfrm>
        </p:grpSpPr>
        <p:sp>
          <p:nvSpPr>
            <p:cNvPr id="107" name="Rounded Rectangle 106"/>
            <p:cNvSpPr/>
            <p:nvPr/>
          </p:nvSpPr>
          <p:spPr>
            <a:xfrm>
              <a:off x="973436" y="3258640"/>
              <a:ext cx="795833" cy="751594"/>
            </a:xfrm>
            <a:prstGeom prst="roundRect">
              <a:avLst/>
            </a:prstGeom>
            <a:solidFill>
              <a:srgbClr val="2D9B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973436" y="3782610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Learning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09" name="Picture 10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401" y="3429231"/>
            <a:ext cx="318396" cy="318396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0" y="2617304"/>
            <a:ext cx="355658" cy="355658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31" y="1798198"/>
            <a:ext cx="401937" cy="401937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94" y="2565789"/>
            <a:ext cx="458688" cy="458688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488" y="3400279"/>
            <a:ext cx="376300" cy="3763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556" y="1819084"/>
            <a:ext cx="360165" cy="3601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16146" y="5809645"/>
            <a:ext cx="7649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entury Gothic" panose="020B0502020202020204" pitchFamily="34" charset="0"/>
              </a:rPr>
              <a:t>Preview</a:t>
            </a:r>
            <a:endParaRPr lang="en-US" sz="1200" dirty="0"/>
          </a:p>
        </p:txBody>
      </p:sp>
      <p:sp>
        <p:nvSpPr>
          <p:cNvPr id="90" name="Rectangle 89"/>
          <p:cNvSpPr/>
          <p:nvPr/>
        </p:nvSpPr>
        <p:spPr>
          <a:xfrm>
            <a:off x="2316146" y="7278966"/>
            <a:ext cx="7649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entury Gothic" panose="020B0502020202020204" pitchFamily="34" charset="0"/>
              </a:rPr>
              <a:t>Preview</a:t>
            </a:r>
            <a:endParaRPr lang="en-US" sz="1200" dirty="0"/>
          </a:p>
        </p:txBody>
      </p:sp>
      <p:grpSp>
        <p:nvGrpSpPr>
          <p:cNvPr id="91" name="Group 90"/>
          <p:cNvGrpSpPr/>
          <p:nvPr/>
        </p:nvGrpSpPr>
        <p:grpSpPr>
          <a:xfrm>
            <a:off x="110303" y="4048870"/>
            <a:ext cx="795833" cy="751594"/>
            <a:chOff x="110303" y="4048870"/>
            <a:chExt cx="795833" cy="751594"/>
          </a:xfrm>
        </p:grpSpPr>
        <p:sp>
          <p:nvSpPr>
            <p:cNvPr id="115" name="Rounded Rectangle 114"/>
            <p:cNvSpPr/>
            <p:nvPr/>
          </p:nvSpPr>
          <p:spPr>
            <a:xfrm>
              <a:off x="110303" y="4048870"/>
              <a:ext cx="795833" cy="751594"/>
            </a:xfrm>
            <a:prstGeom prst="round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10303" y="4563432"/>
              <a:ext cx="795833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Community</a:t>
              </a:r>
              <a:endParaRPr lang="en-US" sz="85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117" name="Picture 116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5" t="17949" r="23832" b="16262"/>
            <a:stretch/>
          </p:blipFill>
          <p:spPr>
            <a:xfrm>
              <a:off x="259572" y="4141347"/>
              <a:ext cx="507344" cy="4483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2664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9892</TotalTime>
  <Words>334</Words>
  <Application>Microsoft Office PowerPoint</Application>
  <PresentationFormat>Ledger Paper (11x17 in)</PresentationFormat>
  <Paragraphs>149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Arabic Typesetting</vt:lpstr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York</dc:creator>
  <cp:lastModifiedBy>Ken York</cp:lastModifiedBy>
  <cp:revision>115</cp:revision>
  <dcterms:created xsi:type="dcterms:W3CDTF">2015-05-15T20:08:44Z</dcterms:created>
  <dcterms:modified xsi:type="dcterms:W3CDTF">2015-06-23T20:16:02Z</dcterms:modified>
</cp:coreProperties>
</file>