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5"/>
  </p:notesMasterIdLst>
  <p:handoutMasterIdLst>
    <p:handoutMasterId r:id="rId6"/>
  </p:handoutMasterIdLst>
  <p:sldIdLst>
    <p:sldId id="259" r:id="rId3"/>
    <p:sldId id="258" r:id="rId4"/>
  </p:sldIdLst>
  <p:sldSz cx="10058400" cy="77724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661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p:cViewPr varScale="1">
        <p:scale>
          <a:sx n="103" d="100"/>
          <a:sy n="103" d="100"/>
        </p:scale>
        <p:origin x="1542" y="108"/>
      </p:cViewPr>
      <p:guideLst/>
    </p:cSldViewPr>
  </p:slideViewPr>
  <p:notesTextViewPr>
    <p:cViewPr>
      <p:scale>
        <a:sx n="1" d="1"/>
        <a:sy n="1" d="1"/>
      </p:scale>
      <p:origin x="0" y="0"/>
    </p:cViewPr>
  </p:notesTextViewPr>
  <p:notesViewPr>
    <p:cSldViewPr>
      <p:cViewPr varScale="1">
        <p:scale>
          <a:sx n="95" d="100"/>
          <a:sy n="95" d="100"/>
        </p:scale>
        <p:origin x="3582"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11A4C4C9-9907-4BB6-B95A-E6BBD959AAB4}" type="datetimeFigureOut">
              <a:rPr lang="en-US" smtClean="0"/>
              <a:t>6/22/2015</a:t>
            </a:fld>
            <a:endParaRPr lang="en-US"/>
          </a:p>
        </p:txBody>
      </p:sp>
      <p:sp>
        <p:nvSpPr>
          <p:cNvPr id="4" name="Footer Placeholder 3"/>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082D650F-38E5-40ED-AA32-287D3AC686E8}" type="slidenum">
              <a:rPr lang="en-US" smtClean="0"/>
              <a:t>‹#›</a:t>
            </a:fld>
            <a:endParaRPr lang="en-US"/>
          </a:p>
        </p:txBody>
      </p:sp>
    </p:spTree>
    <p:extLst>
      <p:ext uri="{BB962C8B-B14F-4D97-AF65-F5344CB8AC3E}">
        <p14:creationId xmlns:p14="http://schemas.microsoft.com/office/powerpoint/2010/main" val="763695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B6DA592C-A796-4264-BD45-11AED491B3E4}" type="datetimeFigureOut">
              <a:rPr lang="en-US" smtClean="0"/>
              <a:t>6/22/2015</a:t>
            </a:fld>
            <a:endParaRPr lang="en-US"/>
          </a:p>
        </p:txBody>
      </p:sp>
      <p:sp>
        <p:nvSpPr>
          <p:cNvPr id="4" name="Slide Image Placeholder 3"/>
          <p:cNvSpPr>
            <a:spLocks noGrp="1" noRot="1" noChangeAspect="1"/>
          </p:cNvSpPr>
          <p:nvPr>
            <p:ph type="sldImg" idx="2"/>
          </p:nvPr>
        </p:nvSpPr>
        <p:spPr>
          <a:xfrm>
            <a:off x="1231900" y="1241425"/>
            <a:ext cx="433387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6DA02A30-9192-49A2-98D9-8D2828AE31E2}" type="slidenum">
              <a:rPr lang="en-US" smtClean="0"/>
              <a:t>‹#›</a:t>
            </a:fld>
            <a:endParaRPr lang="en-US"/>
          </a:p>
        </p:txBody>
      </p:sp>
    </p:spTree>
    <p:extLst>
      <p:ext uri="{BB962C8B-B14F-4D97-AF65-F5344CB8AC3E}">
        <p14:creationId xmlns:p14="http://schemas.microsoft.com/office/powerpoint/2010/main" val="3617972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DA02A30-9192-49A2-98D9-8D2828AE31E2}" type="slidenum">
              <a:rPr lang="en-US" smtClean="0"/>
              <a:t>1</a:t>
            </a:fld>
            <a:endParaRPr lang="en-US"/>
          </a:p>
        </p:txBody>
      </p:sp>
    </p:spTree>
    <p:extLst>
      <p:ext uri="{BB962C8B-B14F-4D97-AF65-F5344CB8AC3E}">
        <p14:creationId xmlns:p14="http://schemas.microsoft.com/office/powerpoint/2010/main" val="14197249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Outside">
    <p:spTree>
      <p:nvGrpSpPr>
        <p:cNvPr id="1" name=""/>
        <p:cNvGrpSpPr/>
        <p:nvPr/>
      </p:nvGrpSpPr>
      <p:grpSpPr>
        <a:xfrm>
          <a:off x="0" y="0"/>
          <a:ext cx="0" cy="0"/>
          <a:chOff x="0" y="0"/>
          <a:chExt cx="0" cy="0"/>
        </a:xfrm>
      </p:grpSpPr>
      <p:sp>
        <p:nvSpPr>
          <p:cNvPr id="41" name="Instructional Text"/>
          <p:cNvSpPr/>
          <p:nvPr/>
        </p:nvSpPr>
        <p:spPr>
          <a:xfrm>
            <a:off x="10287000" y="4549"/>
            <a:ext cx="1676400" cy="7767851"/>
          </a:xfrm>
          <a:prstGeom prst="roundRect">
            <a:avLst>
              <a:gd name="adj" fmla="val 6795"/>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200"/>
              </a:spcBef>
            </a:pPr>
            <a:r>
              <a:rPr lang="en-US" sz="1100" b="1" i="1" baseline="0" dirty="0" smtClean="0">
                <a:latin typeface="Arial" pitchFamily="34" charset="0"/>
                <a:cs typeface="Arial" pitchFamily="34" charset="0"/>
              </a:rPr>
              <a:t>Note: </a:t>
            </a:r>
          </a:p>
          <a:p>
            <a:pPr>
              <a:spcBef>
                <a:spcPts val="1200"/>
              </a:spcBef>
            </a:pPr>
            <a:r>
              <a:rPr lang="en-US" sz="1100" b="1" i="1" baseline="0" dirty="0" smtClean="0">
                <a:latin typeface="Arial" pitchFamily="34" charset="0"/>
                <a:cs typeface="Arial" pitchFamily="34" charset="0"/>
              </a:rPr>
              <a:t>This brochure </a:t>
            </a:r>
            <a:r>
              <a:rPr lang="en-US" sz="1100" b="1" i="1" dirty="0" smtClean="0">
                <a:latin typeface="Arial" pitchFamily="34" charset="0"/>
                <a:cs typeface="Arial" pitchFamily="34" charset="0"/>
              </a:rPr>
              <a:t>is designed to be printed. </a:t>
            </a:r>
            <a:r>
              <a:rPr lang="en-US" sz="1100" b="1" i="1" baseline="0" dirty="0" smtClean="0">
                <a:latin typeface="Arial" pitchFamily="34" charset="0"/>
                <a:cs typeface="Arial" pitchFamily="34" charset="0"/>
              </a:rPr>
              <a:t>You should test print on regular paper to ensure proper positioning before printing on</a:t>
            </a:r>
            <a:r>
              <a:rPr lang="en-US" sz="1100" b="1" i="1" dirty="0" smtClean="0">
                <a:latin typeface="Arial" pitchFamily="34" charset="0"/>
                <a:cs typeface="Arial" pitchFamily="34" charset="0"/>
              </a:rPr>
              <a:t> card stock.</a:t>
            </a:r>
          </a:p>
          <a:p>
            <a:pPr>
              <a:spcBef>
                <a:spcPts val="1200"/>
              </a:spcBef>
            </a:pPr>
            <a:r>
              <a:rPr lang="en-US" sz="1100" b="1" i="1" baseline="0" dirty="0" smtClean="0">
                <a:latin typeface="Arial" pitchFamily="34" charset="0"/>
                <a:cs typeface="Arial" pitchFamily="34" charset="0"/>
              </a:rPr>
              <a:t>You may need to uncheck Scale to Fit Paper in the Print dialog (in the Full Page Slides dropdown).</a:t>
            </a:r>
          </a:p>
          <a:p>
            <a:pPr>
              <a:spcBef>
                <a:spcPts val="1200"/>
              </a:spcBef>
            </a:pPr>
            <a:r>
              <a:rPr lang="en-US" sz="1100" b="1" i="1" dirty="0" smtClean="0">
                <a:latin typeface="Arial" pitchFamily="34" charset="0"/>
                <a:cs typeface="Arial" pitchFamily="34" charset="0"/>
              </a:rPr>
              <a:t>Check your printer instructions to print double-sided pages.</a:t>
            </a:r>
            <a:endParaRPr lang="en-US" sz="1100" b="1" i="1" baseline="0" dirty="0" smtClean="0">
              <a:latin typeface="Arial" pitchFamily="34" charset="0"/>
              <a:cs typeface="Arial" pitchFamily="34" charset="0"/>
            </a:endParaRPr>
          </a:p>
          <a:p>
            <a:pPr>
              <a:spcBef>
                <a:spcPts val="1200"/>
              </a:spcBef>
            </a:pPr>
            <a:r>
              <a:rPr lang="en-US" sz="1100" b="1" i="1" baseline="0" dirty="0" smtClean="0">
                <a:latin typeface="Arial" pitchFamily="34" charset="0"/>
                <a:cs typeface="Arial" pitchFamily="34" charset="0"/>
              </a:rPr>
              <a:t>To change images on this slide, select a picture and delete it. Then click the Insert Picture icon</a:t>
            </a:r>
          </a:p>
          <a:p>
            <a:pPr>
              <a:spcBef>
                <a:spcPts val="1200"/>
              </a:spcBef>
            </a:pPr>
            <a:r>
              <a:rPr lang="en-US" sz="1100" b="1" i="1" baseline="0" dirty="0" smtClean="0">
                <a:latin typeface="Arial" pitchFamily="34" charset="0"/>
                <a:cs typeface="Arial" pitchFamily="34" charset="0"/>
              </a:rPr>
              <a:t>in the placeholder to insert your own image.</a:t>
            </a:r>
          </a:p>
          <a:p>
            <a:pPr>
              <a:spcBef>
                <a:spcPts val="1200"/>
              </a:spcBef>
            </a:pPr>
            <a:r>
              <a:rPr lang="en-US" sz="1100" b="1" i="1" dirty="0" smtClean="0">
                <a:latin typeface="Arial" pitchFamily="34" charset="0"/>
                <a:cs typeface="Arial" pitchFamily="34" charset="0"/>
              </a:rPr>
              <a:t>To change the logo to your own, right-click  the picture “replace with LOGO” and choose Change Picture.</a:t>
            </a:r>
          </a:p>
        </p:txBody>
      </p:sp>
      <p:pic>
        <p:nvPicPr>
          <p:cNvPr id="4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382" t="11880" r="7418" b="10952"/>
          <a:stretch/>
        </p:blipFill>
        <p:spPr bwMode="auto">
          <a:xfrm>
            <a:off x="11306175" y="4422775"/>
            <a:ext cx="290285" cy="286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7165848" y="4343399"/>
            <a:ext cx="2432304" cy="2971801"/>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1"/>
          <p:cNvSpPr>
            <a:spLocks noGrp="1"/>
          </p:cNvSpPr>
          <p:nvPr>
            <p:ph type="pic" sz="quarter" idx="11"/>
          </p:nvPr>
        </p:nvSpPr>
        <p:spPr>
          <a:xfrm>
            <a:off x="457200" y="457200"/>
            <a:ext cx="2428875" cy="2286000"/>
          </a:xfrm>
          <a:solidFill>
            <a:schemeClr val="bg2"/>
          </a:solidFill>
        </p:spPr>
        <p:txBody>
          <a:bodyPr tIns="274320">
            <a:normAutofit/>
          </a:bodyPr>
          <a:lstStyle>
            <a:lvl1pPr marL="0" indent="0" algn="ctr">
              <a:buNone/>
              <a:defRPr sz="1400"/>
            </a:lvl1pPr>
          </a:lstStyle>
          <a:p>
            <a:r>
              <a:rPr lang="en-US" smtClean="0"/>
              <a:t>Click icon to add picture</a:t>
            </a:r>
            <a:endParaRPr lang="en-US"/>
          </a:p>
        </p:txBody>
      </p:sp>
      <p:sp>
        <p:nvSpPr>
          <p:cNvPr id="28" name="Text Placeholder 25"/>
          <p:cNvSpPr>
            <a:spLocks noGrp="1"/>
          </p:cNvSpPr>
          <p:nvPr>
            <p:ph type="body" sz="quarter" idx="15" hasCustomPrompt="1"/>
          </p:nvPr>
        </p:nvSpPr>
        <p:spPr>
          <a:xfrm>
            <a:off x="457200" y="2891409"/>
            <a:ext cx="2428875" cy="274320"/>
          </a:xfrm>
        </p:spPr>
        <p:txBody>
          <a:bodyPr>
            <a:noAutofit/>
          </a:bodyPr>
          <a:lstStyle>
            <a:lvl1pPr marL="0" indent="0">
              <a:lnSpc>
                <a:spcPct val="100000"/>
              </a:lnSpc>
              <a:spcBef>
                <a:spcPts val="0"/>
              </a:spcBef>
              <a:buNone/>
              <a:defRPr sz="900" b="0" i="1" baseline="0">
                <a:latin typeface="+mn-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smtClean="0"/>
              <a:t>[Type a caption for your photo]</a:t>
            </a:r>
            <a:endParaRPr lang="en-US" dirty="0"/>
          </a:p>
        </p:txBody>
      </p:sp>
      <p:sp>
        <p:nvSpPr>
          <p:cNvPr id="27" name="Text Placeholder 25"/>
          <p:cNvSpPr>
            <a:spLocks noGrp="1"/>
          </p:cNvSpPr>
          <p:nvPr>
            <p:ph type="body" sz="quarter" idx="14" hasCustomPrompt="1"/>
          </p:nvPr>
        </p:nvSpPr>
        <p:spPr>
          <a:xfrm>
            <a:off x="457200" y="3241167"/>
            <a:ext cx="2428875" cy="457200"/>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smtClean="0"/>
              <a:t>How do you get started with this template?</a:t>
            </a:r>
            <a:endParaRPr lang="en-US" dirty="0"/>
          </a:p>
        </p:txBody>
      </p:sp>
      <p:sp>
        <p:nvSpPr>
          <p:cNvPr id="26" name="Text Placeholder 25"/>
          <p:cNvSpPr>
            <a:spLocks noGrp="1"/>
          </p:cNvSpPr>
          <p:nvPr>
            <p:ph type="body" sz="quarter" idx="13" hasCustomPrompt="1"/>
          </p:nvPr>
        </p:nvSpPr>
        <p:spPr>
          <a:xfrm>
            <a:off x="457199" y="3677412"/>
            <a:ext cx="2428875" cy="408813"/>
          </a:xfrm>
        </p:spPr>
        <p:txBody>
          <a:bodyPr>
            <a:noAutofit/>
          </a:bodyPr>
          <a:lstStyle>
            <a:lvl1pPr marL="0" indent="0">
              <a:lnSpc>
                <a:spcPct val="12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smtClean="0"/>
              <a:t>You can use this fresh, professional brochure just as is or easily customize it.</a:t>
            </a:r>
            <a:endParaRPr lang="en-US" dirty="0"/>
          </a:p>
        </p:txBody>
      </p:sp>
      <p:sp>
        <p:nvSpPr>
          <p:cNvPr id="23" name="Text Placeholder 22"/>
          <p:cNvSpPr>
            <a:spLocks noGrp="1"/>
          </p:cNvSpPr>
          <p:nvPr>
            <p:ph type="body" sz="quarter" idx="12" hasCustomPrompt="1"/>
          </p:nvPr>
        </p:nvSpPr>
        <p:spPr>
          <a:xfrm>
            <a:off x="457200" y="4152901"/>
            <a:ext cx="2428875" cy="3162299"/>
          </a:xfrm>
        </p:spPr>
        <p:txBody>
          <a:bodyPr>
            <a:noAutofit/>
          </a:bodyPr>
          <a:lstStyle>
            <a:lvl1pPr marL="182880" indent="-182880">
              <a:lnSpc>
                <a:spcPct val="120000"/>
              </a:lnSpc>
              <a:spcBef>
                <a:spcPts val="1000"/>
              </a:spcBef>
              <a:defRPr sz="800" baseline="0"/>
            </a:lvl1pPr>
            <a:lvl2pPr marL="228600" indent="-114300">
              <a:lnSpc>
                <a:spcPct val="100000"/>
              </a:lnSpc>
              <a:spcBef>
                <a:spcPts val="800"/>
              </a:spcBef>
              <a:defRPr sz="900"/>
            </a:lvl2pPr>
            <a:lvl3pPr marL="342900" indent="-114300">
              <a:lnSpc>
                <a:spcPct val="100000"/>
              </a:lnSpc>
              <a:spcBef>
                <a:spcPts val="600"/>
              </a:spcBef>
              <a:defRPr sz="800"/>
            </a:lvl3pPr>
            <a:lvl4pPr marL="457200" indent="-114300">
              <a:lnSpc>
                <a:spcPct val="100000"/>
              </a:lnSpc>
              <a:spcBef>
                <a:spcPts val="600"/>
              </a:spcBef>
              <a:defRPr sz="700"/>
            </a:lvl4pPr>
            <a:lvl5pPr marL="571500" indent="-114300">
              <a:lnSpc>
                <a:spcPct val="100000"/>
              </a:lnSpc>
              <a:spcBef>
                <a:spcPts val="600"/>
              </a:spcBef>
              <a:defRPr sz="700"/>
            </a:lvl5pPr>
          </a:lstStyle>
          <a:p>
            <a:pPr lvl="0"/>
            <a:r>
              <a:rPr lang="en-US" dirty="0" smtClean="0"/>
              <a:t>We’ve included a few tips throughout the template to help you get started.</a:t>
            </a:r>
            <a:br>
              <a:rPr lang="en-US" dirty="0" smtClean="0"/>
            </a:br>
            <a:r>
              <a:rPr lang="en-US" dirty="0" smtClean="0"/>
              <a:t>To replace any tip text (such as this) with your own, just click it and begin typing.</a:t>
            </a:r>
            <a:br>
              <a:rPr lang="en-US" dirty="0" smtClean="0"/>
            </a:br>
            <a:r>
              <a:rPr lang="en-US" dirty="0" smtClean="0"/>
              <a:t>To replace photos in the brochure, select an image and delete it. Then click the Insert Picture icon in the placeholder to insert your own photo.</a:t>
            </a:r>
            <a:br>
              <a:rPr lang="en-US" dirty="0" smtClean="0"/>
            </a:br>
            <a:r>
              <a:rPr lang="en-US" dirty="0" smtClean="0"/>
              <a:t>To change the logo to your own, right-click  the picture “replace with LOGO” and choose Change Picture.</a:t>
            </a:r>
            <a:endParaRPr lang="en-US" dirty="0"/>
          </a:p>
        </p:txBody>
      </p:sp>
      <p:sp>
        <p:nvSpPr>
          <p:cNvPr id="29" name="Text Placeholder 25"/>
          <p:cNvSpPr>
            <a:spLocks noGrp="1"/>
          </p:cNvSpPr>
          <p:nvPr>
            <p:ph type="body" sz="quarter" idx="16" hasCustomPrompt="1"/>
          </p:nvPr>
        </p:nvSpPr>
        <p:spPr>
          <a:xfrm>
            <a:off x="3813820" y="609600"/>
            <a:ext cx="2428875" cy="457200"/>
          </a:xfrm>
        </p:spPr>
        <p:txBody>
          <a:bodyPr>
            <a:noAutofit/>
          </a:bodyPr>
          <a:lstStyle>
            <a:lvl1pPr marL="0" indent="0">
              <a:lnSpc>
                <a:spcPct val="90000"/>
              </a:lnSpc>
              <a:spcBef>
                <a:spcPts val="0"/>
              </a:spcBef>
              <a:buNone/>
              <a:defRPr sz="2000" b="1" baseline="0">
                <a:solidFill>
                  <a:schemeClr val="accent2">
                    <a:lumMod val="75000"/>
                  </a:schemeClr>
                </a:solidFill>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smtClean="0"/>
              <a:t>Who We Are</a:t>
            </a:r>
            <a:endParaRPr lang="en-US" dirty="0"/>
          </a:p>
        </p:txBody>
      </p:sp>
      <p:sp>
        <p:nvSpPr>
          <p:cNvPr id="30" name="Text Placeholder 25"/>
          <p:cNvSpPr>
            <a:spLocks noGrp="1"/>
          </p:cNvSpPr>
          <p:nvPr>
            <p:ph type="body" sz="quarter" idx="17" hasCustomPrompt="1"/>
          </p:nvPr>
        </p:nvSpPr>
        <p:spPr>
          <a:xfrm>
            <a:off x="3813820" y="1082040"/>
            <a:ext cx="2428875" cy="228600"/>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smtClean="0"/>
              <a:t>About Us</a:t>
            </a:r>
            <a:endParaRPr lang="en-US" dirty="0"/>
          </a:p>
        </p:txBody>
      </p:sp>
      <p:sp>
        <p:nvSpPr>
          <p:cNvPr id="45" name="Text Placeholder 25"/>
          <p:cNvSpPr>
            <a:spLocks noGrp="1"/>
          </p:cNvSpPr>
          <p:nvPr>
            <p:ph type="body" sz="quarter" idx="24" hasCustomPrompt="1"/>
          </p:nvPr>
        </p:nvSpPr>
        <p:spPr>
          <a:xfrm>
            <a:off x="3813820" y="1342644"/>
            <a:ext cx="2428875" cy="880809"/>
          </a:xfrm>
        </p:spPr>
        <p:txBody>
          <a:bodyPr>
            <a:noAutofit/>
          </a:bodyPr>
          <a:lstStyle>
            <a:lvl1pPr marL="0" indent="0">
              <a:lnSpc>
                <a:spcPct val="12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a:lnSpc>
                <a:spcPct val="120000"/>
              </a:lnSpc>
            </a:pPr>
            <a:r>
              <a:rPr lang="en-US" sz="1000" b="0" cap="none" baseline="0" dirty="0" smtClean="0">
                <a:solidFill>
                  <a:schemeClr val="tx1"/>
                </a:solidFill>
                <a:latin typeface="+mn-lt"/>
              </a:rPr>
              <a:t>This is the place for your ‘elevator pitch.’ If you only had a few seconds to pitch your products or services to someone what would you say?</a:t>
            </a:r>
          </a:p>
        </p:txBody>
      </p:sp>
      <p:sp>
        <p:nvSpPr>
          <p:cNvPr id="32" name="Text Placeholder 25"/>
          <p:cNvSpPr>
            <a:spLocks noGrp="1"/>
          </p:cNvSpPr>
          <p:nvPr>
            <p:ph type="body" sz="quarter" idx="19" hasCustomPrompt="1"/>
          </p:nvPr>
        </p:nvSpPr>
        <p:spPr>
          <a:xfrm>
            <a:off x="3813820" y="2287906"/>
            <a:ext cx="2428875" cy="228600"/>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smtClean="0"/>
              <a:t>Contact Us</a:t>
            </a:r>
            <a:endParaRPr lang="en-US" dirty="0"/>
          </a:p>
        </p:txBody>
      </p:sp>
      <p:sp>
        <p:nvSpPr>
          <p:cNvPr id="33" name="Text Placeholder 25"/>
          <p:cNvSpPr>
            <a:spLocks noGrp="1"/>
          </p:cNvSpPr>
          <p:nvPr>
            <p:ph type="body" sz="quarter" idx="20" hasCustomPrompt="1"/>
          </p:nvPr>
        </p:nvSpPr>
        <p:spPr>
          <a:xfrm>
            <a:off x="3813820" y="2538985"/>
            <a:ext cx="2428875" cy="670940"/>
          </a:xfrm>
        </p:spPr>
        <p:txBody>
          <a:bodyPr>
            <a:noAutofit/>
          </a:bodyPr>
          <a:lstStyle>
            <a:lvl1pPr marL="0" indent="0">
              <a:lnSpc>
                <a:spcPct val="10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a:lnSpc>
                <a:spcPct val="120000"/>
              </a:lnSpc>
            </a:pPr>
            <a:r>
              <a:rPr lang="en-US" sz="1000" b="0" cap="none" baseline="0" dirty="0" smtClean="0">
                <a:solidFill>
                  <a:schemeClr val="tx1"/>
                </a:solidFill>
                <a:latin typeface="+mn-lt"/>
              </a:rPr>
              <a:t>Phone: [Telephone]</a:t>
            </a:r>
            <a:br>
              <a:rPr lang="en-US" sz="1000" b="0" cap="none" baseline="0" dirty="0" smtClean="0">
                <a:solidFill>
                  <a:schemeClr val="tx1"/>
                </a:solidFill>
                <a:latin typeface="+mn-lt"/>
              </a:rPr>
            </a:br>
            <a:r>
              <a:rPr lang="en-US" sz="1000" b="0" cap="none" baseline="0" dirty="0" smtClean="0">
                <a:solidFill>
                  <a:schemeClr val="tx1"/>
                </a:solidFill>
                <a:latin typeface="+mn-lt"/>
              </a:rPr>
              <a:t>Email: [Email address]</a:t>
            </a:r>
            <a:br>
              <a:rPr lang="en-US" sz="1000" b="0" cap="none" baseline="0" dirty="0" smtClean="0">
                <a:solidFill>
                  <a:schemeClr val="tx1"/>
                </a:solidFill>
                <a:latin typeface="+mn-lt"/>
              </a:rPr>
            </a:br>
            <a:r>
              <a:rPr lang="en-US" sz="1000" b="0" cap="none" baseline="0" dirty="0" smtClean="0">
                <a:solidFill>
                  <a:schemeClr val="tx1"/>
                </a:solidFill>
                <a:latin typeface="+mn-lt"/>
              </a:rPr>
              <a:t>Web: [Web address]</a:t>
            </a:r>
          </a:p>
        </p:txBody>
      </p:sp>
      <p:sp>
        <p:nvSpPr>
          <p:cNvPr id="34" name="Text Placeholder 25"/>
          <p:cNvSpPr>
            <a:spLocks noGrp="1"/>
          </p:cNvSpPr>
          <p:nvPr>
            <p:ph type="body" sz="quarter" idx="21" hasCustomPrompt="1"/>
          </p:nvPr>
        </p:nvSpPr>
        <p:spPr>
          <a:xfrm>
            <a:off x="4746624" y="6851269"/>
            <a:ext cx="1508125" cy="152400"/>
          </a:xfrm>
        </p:spPr>
        <p:txBody>
          <a:bodyPr>
            <a:noAutofit/>
          </a:bodyPr>
          <a:lstStyle>
            <a:lvl1pPr marL="0" indent="0">
              <a:lnSpc>
                <a:spcPct val="90000"/>
              </a:lnSpc>
              <a:spcBef>
                <a:spcPts val="0"/>
              </a:spcBef>
              <a:buNone/>
              <a:defRPr sz="1000" b="1" cap="all" baseline="0">
                <a:solidFill>
                  <a:schemeClr val="accent2">
                    <a:lumMod val="75000"/>
                  </a:schemeClr>
                </a:solidFill>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smtClean="0"/>
              <a:t>[company name]</a:t>
            </a:r>
            <a:endParaRPr lang="en-US" dirty="0"/>
          </a:p>
        </p:txBody>
      </p:sp>
      <p:sp>
        <p:nvSpPr>
          <p:cNvPr id="37" name="Text Placeholder 36"/>
          <p:cNvSpPr>
            <a:spLocks noGrp="1"/>
          </p:cNvSpPr>
          <p:nvPr>
            <p:ph type="body" sz="quarter" idx="22" hasCustomPrompt="1"/>
          </p:nvPr>
        </p:nvSpPr>
        <p:spPr>
          <a:xfrm>
            <a:off x="4746624" y="7004304"/>
            <a:ext cx="1508125" cy="310896"/>
          </a:xfrm>
        </p:spPr>
        <p:txBody>
          <a:bodyPr>
            <a:noAutofit/>
          </a:bodyPr>
          <a:lstStyle>
            <a:lvl1pPr marL="0" indent="0">
              <a:lnSpc>
                <a:spcPct val="120000"/>
              </a:lnSpc>
              <a:spcBef>
                <a:spcPts val="0"/>
              </a:spcBef>
              <a:buNone/>
              <a:defRPr sz="800" baseline="0"/>
            </a:lvl1pPr>
            <a:lvl2pPr marL="0" indent="0">
              <a:defRPr sz="800"/>
            </a:lvl2pPr>
            <a:lvl3pPr marL="0" indent="0">
              <a:defRPr sz="800"/>
            </a:lvl3pPr>
            <a:lvl4pPr marL="0" indent="0">
              <a:defRPr sz="800"/>
            </a:lvl4pPr>
            <a:lvl5pPr marL="0" indent="0">
              <a:defRPr sz="800"/>
            </a:lvl5pPr>
          </a:lstStyle>
          <a:p>
            <a:pPr lvl="0"/>
            <a:r>
              <a:rPr lang="en-US" dirty="0" smtClean="0"/>
              <a:t>[Address]</a:t>
            </a:r>
            <a:br>
              <a:rPr lang="en-US" dirty="0" smtClean="0"/>
            </a:br>
            <a:r>
              <a:rPr lang="en-US" dirty="0" smtClean="0"/>
              <a:t>[City, ST ZIP Code]</a:t>
            </a:r>
          </a:p>
        </p:txBody>
      </p:sp>
      <p:sp>
        <p:nvSpPr>
          <p:cNvPr id="12" name="Picture Placeholder 11"/>
          <p:cNvSpPr>
            <a:spLocks noGrp="1"/>
          </p:cNvSpPr>
          <p:nvPr>
            <p:ph type="pic" sz="quarter" idx="10"/>
          </p:nvPr>
        </p:nvSpPr>
        <p:spPr>
          <a:xfrm>
            <a:off x="7165975" y="457200"/>
            <a:ext cx="2428875" cy="3657600"/>
          </a:xfrm>
          <a:solidFill>
            <a:schemeClr val="bg2"/>
          </a:solidFill>
        </p:spPr>
        <p:txBody>
          <a:bodyPr tIns="274320">
            <a:normAutofit/>
          </a:bodyPr>
          <a:lstStyle>
            <a:lvl1pPr marL="0" indent="0" algn="ctr">
              <a:buNone/>
              <a:defRPr sz="1400"/>
            </a:lvl1pPr>
          </a:lstStyle>
          <a:p>
            <a:r>
              <a:rPr lang="en-US" smtClean="0"/>
              <a:t>Click icon to add picture</a:t>
            </a:r>
            <a:endParaRPr lang="en-US"/>
          </a:p>
        </p:txBody>
      </p:sp>
      <p:sp>
        <p:nvSpPr>
          <p:cNvPr id="10" name="Title 9"/>
          <p:cNvSpPr>
            <a:spLocks noGrp="1"/>
          </p:cNvSpPr>
          <p:nvPr>
            <p:ph type="title" hasCustomPrompt="1"/>
          </p:nvPr>
        </p:nvSpPr>
        <p:spPr>
          <a:xfrm>
            <a:off x="7322344" y="4498848"/>
            <a:ext cx="2088832" cy="822960"/>
          </a:xfrm>
        </p:spPr>
        <p:txBody>
          <a:bodyPr>
            <a:normAutofit/>
          </a:bodyPr>
          <a:lstStyle>
            <a:lvl1pPr>
              <a:lnSpc>
                <a:spcPct val="85000"/>
              </a:lnSpc>
              <a:defRPr sz="2800" b="1" cap="all" baseline="0">
                <a:solidFill>
                  <a:schemeClr val="bg1"/>
                </a:solidFill>
              </a:defRPr>
            </a:lvl1pPr>
          </a:lstStyle>
          <a:p>
            <a:r>
              <a:rPr lang="en-US" dirty="0" smtClean="0"/>
              <a:t>Company name</a:t>
            </a:r>
            <a:endParaRPr lang="en-US" dirty="0"/>
          </a:p>
        </p:txBody>
      </p:sp>
      <p:sp>
        <p:nvSpPr>
          <p:cNvPr id="40" name="Text Placeholder 25"/>
          <p:cNvSpPr>
            <a:spLocks noGrp="1"/>
          </p:cNvSpPr>
          <p:nvPr>
            <p:ph type="body" sz="quarter" idx="23" hasCustomPrompt="1"/>
          </p:nvPr>
        </p:nvSpPr>
        <p:spPr>
          <a:xfrm>
            <a:off x="7322344" y="6624978"/>
            <a:ext cx="2088833" cy="439651"/>
          </a:xfrm>
        </p:spPr>
        <p:txBody>
          <a:bodyPr>
            <a:noAutofit/>
          </a:bodyPr>
          <a:lstStyle>
            <a:lvl1pPr marL="0" indent="0">
              <a:lnSpc>
                <a:spcPct val="100000"/>
              </a:lnSpc>
              <a:spcBef>
                <a:spcPts val="0"/>
              </a:spcBef>
              <a:buNone/>
              <a:defRPr sz="1300" b="0" i="1" baseline="0">
                <a:solidFill>
                  <a:schemeClr val="bg1"/>
                </a:solidFill>
                <a:latin typeface="+mn-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smtClean="0"/>
              <a:t>[Brochure subtitle or company tagline.]</a:t>
            </a:r>
            <a:endParaRPr lang="en-US" dirty="0"/>
          </a:p>
        </p:txBody>
      </p:sp>
    </p:spTree>
    <p:extLst>
      <p:ext uri="{BB962C8B-B14F-4D97-AF65-F5344CB8AC3E}">
        <p14:creationId xmlns:p14="http://schemas.microsoft.com/office/powerpoint/2010/main" val="478386529"/>
      </p:ext>
    </p:extLst>
  </p:cSld>
  <p:clrMapOvr>
    <a:masterClrMapping/>
  </p:clrMapOvr>
  <p:extLst mod="1">
    <p:ext uri="{DCECCB84-F9BA-43D5-87BE-67443E8EF086}">
      <p15:sldGuideLst xmlns:p15="http://schemas.microsoft.com/office/powerpoint/2012/main">
        <p15:guide id="1" pos="4224">
          <p15:clr>
            <a:srgbClr val="547EBF"/>
          </p15:clr>
        </p15:guide>
        <p15:guide id="2" orient="horz" pos="2448">
          <p15:clr>
            <a:srgbClr val="FBAE40"/>
          </p15:clr>
        </p15:guide>
        <p15:guide id="3" pos="2112">
          <p15:clr>
            <a:srgbClr val="547EBF"/>
          </p15:clr>
        </p15:guide>
        <p15:guide id="4" orient="horz" pos="4608">
          <p15:clr>
            <a:srgbClr val="FBAE40"/>
          </p15:clr>
        </p15:guide>
        <p15:guide id="5" orient="horz" pos="288">
          <p15:clr>
            <a:srgbClr val="FBAE40"/>
          </p15:clr>
        </p15:guide>
        <p15:guide id="6" pos="4509">
          <p15:clr>
            <a:srgbClr val="FBAE40"/>
          </p15:clr>
        </p15:guide>
        <p15:guide id="7" pos="6044">
          <p15:clr>
            <a:srgbClr val="FBAE40"/>
          </p15:clr>
        </p15:guide>
        <p15:guide id="8" pos="3168">
          <p15:clr>
            <a:srgbClr val="FBAE40"/>
          </p15:clr>
        </p15:guide>
        <p15:guide id="9" pos="2400">
          <p15:clr>
            <a:srgbClr val="FBAE40"/>
          </p15:clr>
        </p15:guide>
        <p15:guide id="10" pos="1824">
          <p15:clr>
            <a:srgbClr val="FBAE40"/>
          </p15:clr>
        </p15:guide>
        <p15:guide id="11" pos="288">
          <p15:clr>
            <a:srgbClr val="FBAE40"/>
          </p15:clr>
        </p15:guide>
        <p15:guide id="12" pos="393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Inside">
    <p:spTree>
      <p:nvGrpSpPr>
        <p:cNvPr id="1" name=""/>
        <p:cNvGrpSpPr/>
        <p:nvPr/>
      </p:nvGrpSpPr>
      <p:grpSpPr>
        <a:xfrm>
          <a:off x="0" y="0"/>
          <a:ext cx="0" cy="0"/>
          <a:chOff x="0" y="0"/>
          <a:chExt cx="0" cy="0"/>
        </a:xfrm>
      </p:grpSpPr>
      <p:sp>
        <p:nvSpPr>
          <p:cNvPr id="38" name="Instructional Text"/>
          <p:cNvSpPr/>
          <p:nvPr/>
        </p:nvSpPr>
        <p:spPr>
          <a:xfrm>
            <a:off x="10287000" y="4549"/>
            <a:ext cx="1676400" cy="7767851"/>
          </a:xfrm>
          <a:prstGeom prst="roundRect">
            <a:avLst>
              <a:gd name="adj" fmla="val 6795"/>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200"/>
              </a:spcBef>
            </a:pPr>
            <a:r>
              <a:rPr lang="en-US" sz="1100" b="1" i="1" baseline="0" dirty="0" smtClean="0">
                <a:latin typeface="Arial" pitchFamily="34" charset="0"/>
                <a:cs typeface="Arial" pitchFamily="34" charset="0"/>
              </a:rPr>
              <a:t>Note: </a:t>
            </a:r>
          </a:p>
          <a:p>
            <a:pPr>
              <a:spcBef>
                <a:spcPts val="1200"/>
              </a:spcBef>
            </a:pPr>
            <a:r>
              <a:rPr lang="en-US" sz="1100" b="1" i="1" baseline="0" dirty="0" smtClean="0">
                <a:latin typeface="Arial" pitchFamily="34" charset="0"/>
                <a:cs typeface="Arial" pitchFamily="34" charset="0"/>
              </a:rPr>
              <a:t>This brochure </a:t>
            </a:r>
            <a:r>
              <a:rPr lang="en-US" sz="1100" b="1" i="1" dirty="0" smtClean="0">
                <a:latin typeface="Arial" pitchFamily="34" charset="0"/>
                <a:cs typeface="Arial" pitchFamily="34" charset="0"/>
              </a:rPr>
              <a:t>is designed to be printed. </a:t>
            </a:r>
            <a:r>
              <a:rPr lang="en-US" sz="1100" b="1" i="1" baseline="0" dirty="0" smtClean="0">
                <a:latin typeface="Arial" pitchFamily="34" charset="0"/>
                <a:cs typeface="Arial" pitchFamily="34" charset="0"/>
              </a:rPr>
              <a:t>You should test print on regular paper to ensure proper positioning before printing on</a:t>
            </a:r>
            <a:r>
              <a:rPr lang="en-US" sz="1100" b="1" i="1" dirty="0" smtClean="0">
                <a:latin typeface="Arial" pitchFamily="34" charset="0"/>
                <a:cs typeface="Arial" pitchFamily="34" charset="0"/>
              </a:rPr>
              <a:t> card stock.</a:t>
            </a:r>
          </a:p>
          <a:p>
            <a:pPr>
              <a:spcBef>
                <a:spcPts val="1200"/>
              </a:spcBef>
            </a:pPr>
            <a:r>
              <a:rPr lang="en-US" sz="1100" b="1" i="1" baseline="0" dirty="0" smtClean="0">
                <a:latin typeface="Arial" pitchFamily="34" charset="0"/>
                <a:cs typeface="Arial" pitchFamily="34" charset="0"/>
              </a:rPr>
              <a:t>You may need to uncheck Scale to Fit Paper in the Print dialog (in the Full Page Slides dropdown).</a:t>
            </a:r>
          </a:p>
          <a:p>
            <a:pPr>
              <a:spcBef>
                <a:spcPts val="1200"/>
              </a:spcBef>
            </a:pPr>
            <a:r>
              <a:rPr lang="en-US" sz="1100" b="1" i="1" dirty="0" smtClean="0">
                <a:latin typeface="Arial" pitchFamily="34" charset="0"/>
                <a:cs typeface="Arial" pitchFamily="34" charset="0"/>
              </a:rPr>
              <a:t>Check your printer instructions to print double-sided pages.</a:t>
            </a:r>
            <a:endParaRPr lang="en-US" sz="1100" b="1" i="1" baseline="0" dirty="0" smtClean="0">
              <a:latin typeface="Arial" pitchFamily="34" charset="0"/>
              <a:cs typeface="Arial" pitchFamily="34" charset="0"/>
            </a:endParaRPr>
          </a:p>
          <a:p>
            <a:pPr>
              <a:spcBef>
                <a:spcPts val="1200"/>
              </a:spcBef>
            </a:pPr>
            <a:r>
              <a:rPr lang="en-US" sz="1100" b="1" i="1" baseline="0" dirty="0" smtClean="0">
                <a:latin typeface="Arial" pitchFamily="34" charset="0"/>
                <a:cs typeface="Arial" pitchFamily="34" charset="0"/>
              </a:rPr>
              <a:t>To change images on this slide, select a picture and delete it. Then click the Insert Picture icon</a:t>
            </a:r>
          </a:p>
          <a:p>
            <a:pPr>
              <a:spcBef>
                <a:spcPts val="1200"/>
              </a:spcBef>
            </a:pPr>
            <a:r>
              <a:rPr lang="en-US" sz="1100" b="1" i="1" baseline="0" dirty="0" smtClean="0">
                <a:latin typeface="Arial" pitchFamily="34" charset="0"/>
                <a:cs typeface="Arial" pitchFamily="34" charset="0"/>
              </a:rPr>
              <a:t>in the placeholder to insert your own image.</a:t>
            </a:r>
          </a:p>
          <a:p>
            <a:pPr>
              <a:spcBef>
                <a:spcPts val="1200"/>
              </a:spcBef>
            </a:pPr>
            <a:r>
              <a:rPr lang="en-US" sz="1100" b="1" i="1" dirty="0" smtClean="0">
                <a:latin typeface="Arial" pitchFamily="34" charset="0"/>
                <a:cs typeface="Arial" pitchFamily="34" charset="0"/>
              </a:rPr>
              <a:t>To change the logo to your own, right-click  the picture “replace with LOGO” and choose Change Picture.</a:t>
            </a:r>
          </a:p>
        </p:txBody>
      </p:sp>
      <p:pic>
        <p:nvPicPr>
          <p:cNvPr id="41"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382" t="11880" r="7418" b="10952"/>
          <a:stretch/>
        </p:blipFill>
        <p:spPr bwMode="auto">
          <a:xfrm>
            <a:off x="11306175" y="4422775"/>
            <a:ext cx="290285" cy="286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Straight Connector 18"/>
          <p:cNvCxnSpPr/>
          <p:nvPr/>
        </p:nvCxnSpPr>
        <p:spPr>
          <a:xfrm>
            <a:off x="3813048" y="1930512"/>
            <a:ext cx="2432304"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813048" y="3537155"/>
            <a:ext cx="2432304"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7" name="Text Placeholder 25"/>
          <p:cNvSpPr>
            <a:spLocks noGrp="1"/>
          </p:cNvSpPr>
          <p:nvPr>
            <p:ph type="body" sz="quarter" idx="14" hasCustomPrompt="1"/>
          </p:nvPr>
        </p:nvSpPr>
        <p:spPr>
          <a:xfrm>
            <a:off x="457200" y="5151395"/>
            <a:ext cx="2428875" cy="248151"/>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smtClean="0"/>
              <a:t>Here are a couple of ideas…</a:t>
            </a:r>
            <a:endParaRPr lang="en-US" dirty="0"/>
          </a:p>
        </p:txBody>
      </p:sp>
      <p:sp>
        <p:nvSpPr>
          <p:cNvPr id="29" name="Text Placeholder 25"/>
          <p:cNvSpPr>
            <a:spLocks noGrp="1"/>
          </p:cNvSpPr>
          <p:nvPr>
            <p:ph type="body" sz="quarter" idx="16" hasCustomPrompt="1"/>
          </p:nvPr>
        </p:nvSpPr>
        <p:spPr>
          <a:xfrm>
            <a:off x="457200" y="4386248"/>
            <a:ext cx="2428875" cy="609271"/>
          </a:xfrm>
        </p:spPr>
        <p:txBody>
          <a:bodyPr>
            <a:noAutofit/>
          </a:bodyPr>
          <a:lstStyle>
            <a:lvl1pPr marL="0" indent="0">
              <a:lnSpc>
                <a:spcPct val="90000"/>
              </a:lnSpc>
              <a:spcBef>
                <a:spcPts val="0"/>
              </a:spcBef>
              <a:buNone/>
              <a:defRPr sz="2000" b="1" baseline="0">
                <a:solidFill>
                  <a:schemeClr val="accent2">
                    <a:lumMod val="75000"/>
                  </a:schemeClr>
                </a:solidFill>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smtClean="0"/>
              <a:t>What do you include in a brochure?</a:t>
            </a:r>
            <a:endParaRPr lang="en-US" dirty="0"/>
          </a:p>
        </p:txBody>
      </p:sp>
      <p:sp>
        <p:nvSpPr>
          <p:cNvPr id="13" name="Picture Placeholder 11"/>
          <p:cNvSpPr>
            <a:spLocks noGrp="1"/>
          </p:cNvSpPr>
          <p:nvPr>
            <p:ph type="pic" sz="quarter" idx="11"/>
          </p:nvPr>
        </p:nvSpPr>
        <p:spPr>
          <a:xfrm>
            <a:off x="457200" y="457200"/>
            <a:ext cx="2428875" cy="3657600"/>
          </a:xfrm>
          <a:solidFill>
            <a:schemeClr val="bg2"/>
          </a:solidFill>
        </p:spPr>
        <p:txBody>
          <a:bodyPr tIns="274320">
            <a:normAutofit/>
          </a:bodyPr>
          <a:lstStyle>
            <a:lvl1pPr marL="0" indent="0" algn="ctr">
              <a:buNone/>
              <a:defRPr sz="1400"/>
            </a:lvl1pPr>
          </a:lstStyle>
          <a:p>
            <a:r>
              <a:rPr lang="en-US" smtClean="0"/>
              <a:t>Click icon to add picture</a:t>
            </a:r>
            <a:endParaRPr lang="en-US"/>
          </a:p>
        </p:txBody>
      </p:sp>
      <p:sp>
        <p:nvSpPr>
          <p:cNvPr id="26" name="Text Placeholder 25"/>
          <p:cNvSpPr>
            <a:spLocks noGrp="1"/>
          </p:cNvSpPr>
          <p:nvPr>
            <p:ph type="body" sz="quarter" idx="13" hasCustomPrompt="1"/>
          </p:nvPr>
        </p:nvSpPr>
        <p:spPr>
          <a:xfrm>
            <a:off x="457199" y="5399546"/>
            <a:ext cx="2428875" cy="1915653"/>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smtClean="0"/>
              <a:t>This spot would be perfect for a mission statement. You might use the right side of the page to summarize how you stand out from the crowd and use the center for a brief success story.</a:t>
            </a:r>
            <a:br>
              <a:rPr lang="en-US" dirty="0" smtClean="0"/>
            </a:br>
            <a:r>
              <a:rPr lang="en-US" dirty="0" smtClean="0"/>
              <a:t>(And be sure to pick photos that show off what your company does best. Pictures should always dress to impress.)</a:t>
            </a:r>
            <a:endParaRPr lang="en-US" dirty="0"/>
          </a:p>
        </p:txBody>
      </p:sp>
      <p:sp>
        <p:nvSpPr>
          <p:cNvPr id="30" name="Text Placeholder 25"/>
          <p:cNvSpPr>
            <a:spLocks noGrp="1"/>
          </p:cNvSpPr>
          <p:nvPr>
            <p:ph type="body" sz="quarter" idx="17" hasCustomPrompt="1"/>
          </p:nvPr>
        </p:nvSpPr>
        <p:spPr>
          <a:xfrm>
            <a:off x="3813820" y="612648"/>
            <a:ext cx="2428875" cy="454152"/>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smtClean="0"/>
              <a:t>Think a document that looks this good has to be difficult to format?</a:t>
            </a:r>
            <a:endParaRPr lang="en-US" dirty="0"/>
          </a:p>
        </p:txBody>
      </p:sp>
      <p:sp>
        <p:nvSpPr>
          <p:cNvPr id="31" name="Text Placeholder 25"/>
          <p:cNvSpPr>
            <a:spLocks noGrp="1"/>
          </p:cNvSpPr>
          <p:nvPr>
            <p:ph type="body" sz="quarter" idx="18" hasCustomPrompt="1"/>
          </p:nvPr>
        </p:nvSpPr>
        <p:spPr>
          <a:xfrm>
            <a:off x="3813820" y="1066800"/>
            <a:ext cx="2428875" cy="685800"/>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smtClean="0"/>
              <a:t>Think again! The placeholders in this brochure are formatted for you. Enter your own text with just a click.</a:t>
            </a:r>
            <a:endParaRPr lang="en-US" dirty="0"/>
          </a:p>
        </p:txBody>
      </p:sp>
      <p:sp>
        <p:nvSpPr>
          <p:cNvPr id="18" name="Text Placeholder 25"/>
          <p:cNvSpPr>
            <a:spLocks noGrp="1"/>
          </p:cNvSpPr>
          <p:nvPr>
            <p:ph type="body" sz="quarter" idx="23" hasCustomPrompt="1"/>
          </p:nvPr>
        </p:nvSpPr>
        <p:spPr>
          <a:xfrm>
            <a:off x="3813820" y="1994810"/>
            <a:ext cx="2428875" cy="1384504"/>
          </a:xfrm>
        </p:spPr>
        <p:txBody>
          <a:bodyPr anchor="ctr">
            <a:noAutofit/>
          </a:bodyPr>
          <a:lstStyle>
            <a:lvl1pPr marL="0" indent="0">
              <a:lnSpc>
                <a:spcPct val="130000"/>
              </a:lnSpc>
              <a:spcBef>
                <a:spcPts val="0"/>
              </a:spcBef>
              <a:buNone/>
              <a:defRPr sz="1500" i="1" baseline="0">
                <a:solidFill>
                  <a:schemeClr val="accent2">
                    <a:lumMod val="75000"/>
                  </a:schemeClr>
                </a:solidFill>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smtClean="0"/>
              <a:t>“Don’t be shy! Show them how fabulous you are! This is a great spot for a glowing testimonial.”</a:t>
            </a:r>
            <a:endParaRPr lang="en-US" dirty="0"/>
          </a:p>
        </p:txBody>
      </p:sp>
      <p:sp>
        <p:nvSpPr>
          <p:cNvPr id="32" name="Text Placeholder 25"/>
          <p:cNvSpPr>
            <a:spLocks noGrp="1"/>
          </p:cNvSpPr>
          <p:nvPr>
            <p:ph type="body" sz="quarter" idx="19" hasCustomPrompt="1"/>
          </p:nvPr>
        </p:nvSpPr>
        <p:spPr>
          <a:xfrm>
            <a:off x="3813820" y="3865106"/>
            <a:ext cx="2428875" cy="228600"/>
          </a:xfrm>
        </p:spPr>
        <p:txBody>
          <a:bodyPr>
            <a:noAutofit/>
          </a:bodyPr>
          <a:lstStyle>
            <a:lvl1pPr marL="0" marR="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marL="0" marR="0" lvl="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Get the exact results you want</a:t>
            </a:r>
          </a:p>
        </p:txBody>
      </p:sp>
      <p:sp>
        <p:nvSpPr>
          <p:cNvPr id="21" name="Text Placeholder 25"/>
          <p:cNvSpPr>
            <a:spLocks noGrp="1"/>
          </p:cNvSpPr>
          <p:nvPr>
            <p:ph type="body" sz="quarter" idx="24" hasCustomPrompt="1"/>
          </p:nvPr>
        </p:nvSpPr>
        <p:spPr>
          <a:xfrm>
            <a:off x="3813820" y="4106980"/>
            <a:ext cx="2428875" cy="844959"/>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smtClean="0"/>
              <a:t>To easily customize the look of this brochure, on the Design tab of the ribbon, check out the Themes, Colors, and Fonts galleries.</a:t>
            </a:r>
            <a:endParaRPr lang="en-US" dirty="0"/>
          </a:p>
        </p:txBody>
      </p:sp>
      <p:sp>
        <p:nvSpPr>
          <p:cNvPr id="22" name="Text Placeholder 25"/>
          <p:cNvSpPr>
            <a:spLocks noGrp="1"/>
          </p:cNvSpPr>
          <p:nvPr>
            <p:ph type="body" sz="quarter" idx="25" hasCustomPrompt="1"/>
          </p:nvPr>
        </p:nvSpPr>
        <p:spPr>
          <a:xfrm>
            <a:off x="3813820" y="5056716"/>
            <a:ext cx="2428875" cy="412340"/>
          </a:xfrm>
        </p:spPr>
        <p:txBody>
          <a:bodyPr>
            <a:noAutofit/>
          </a:bodyPr>
          <a:lstStyle>
            <a:lvl1pPr marL="0" marR="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smtClean="0"/>
              <a:t>Have company-branded colors or fonts?</a:t>
            </a:r>
            <a:endParaRPr lang="en-US" dirty="0"/>
          </a:p>
        </p:txBody>
      </p:sp>
      <p:sp>
        <p:nvSpPr>
          <p:cNvPr id="24" name="Text Placeholder 25"/>
          <p:cNvSpPr>
            <a:spLocks noGrp="1"/>
          </p:cNvSpPr>
          <p:nvPr>
            <p:ph type="body" sz="quarter" idx="26" hasCustomPrompt="1"/>
          </p:nvPr>
        </p:nvSpPr>
        <p:spPr>
          <a:xfrm>
            <a:off x="3813820" y="5494568"/>
            <a:ext cx="2428875" cy="771552"/>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smtClean="0"/>
              <a:t>No problem! The Themes, Colors, and Fonts galleries give you the option to add your own.</a:t>
            </a:r>
            <a:endParaRPr lang="en-US" dirty="0"/>
          </a:p>
        </p:txBody>
      </p:sp>
      <p:sp>
        <p:nvSpPr>
          <p:cNvPr id="12" name="Picture Placeholder 11"/>
          <p:cNvSpPr>
            <a:spLocks noGrp="1"/>
          </p:cNvSpPr>
          <p:nvPr>
            <p:ph type="pic" sz="quarter" idx="10"/>
          </p:nvPr>
        </p:nvSpPr>
        <p:spPr>
          <a:xfrm>
            <a:off x="7165975" y="457200"/>
            <a:ext cx="2428875" cy="1600200"/>
          </a:xfrm>
          <a:solidFill>
            <a:schemeClr val="bg2"/>
          </a:solidFill>
        </p:spPr>
        <p:txBody>
          <a:bodyPr tIns="274320">
            <a:normAutofit/>
          </a:bodyPr>
          <a:lstStyle>
            <a:lvl1pPr marL="0" indent="0" algn="ctr">
              <a:buNone/>
              <a:defRPr sz="1400"/>
            </a:lvl1pPr>
          </a:lstStyle>
          <a:p>
            <a:r>
              <a:rPr lang="en-US" smtClean="0"/>
              <a:t>Click icon to add picture</a:t>
            </a:r>
            <a:endParaRPr lang="en-US"/>
          </a:p>
        </p:txBody>
      </p:sp>
      <p:sp>
        <p:nvSpPr>
          <p:cNvPr id="28" name="Text Placeholder 25"/>
          <p:cNvSpPr>
            <a:spLocks noGrp="1"/>
          </p:cNvSpPr>
          <p:nvPr>
            <p:ph type="body" sz="quarter" idx="15" hasCustomPrompt="1"/>
          </p:nvPr>
        </p:nvSpPr>
        <p:spPr>
          <a:xfrm>
            <a:off x="7165975" y="2221894"/>
            <a:ext cx="2428875" cy="274320"/>
          </a:xfrm>
        </p:spPr>
        <p:txBody>
          <a:bodyPr>
            <a:noAutofit/>
          </a:bodyPr>
          <a:lstStyle>
            <a:lvl1pPr marL="0" indent="0">
              <a:lnSpc>
                <a:spcPct val="100000"/>
              </a:lnSpc>
              <a:spcBef>
                <a:spcPts val="0"/>
              </a:spcBef>
              <a:buNone/>
              <a:defRPr sz="900" b="0" i="1" baseline="0">
                <a:latin typeface="+mn-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smtClean="0"/>
              <a:t>[Type a caption for your photo]</a:t>
            </a:r>
            <a:endParaRPr lang="en-US" dirty="0"/>
          </a:p>
        </p:txBody>
      </p:sp>
      <p:sp>
        <p:nvSpPr>
          <p:cNvPr id="25" name="Text Placeholder 25"/>
          <p:cNvSpPr>
            <a:spLocks noGrp="1"/>
          </p:cNvSpPr>
          <p:nvPr>
            <p:ph type="body" sz="quarter" idx="27" hasCustomPrompt="1"/>
          </p:nvPr>
        </p:nvSpPr>
        <p:spPr>
          <a:xfrm>
            <a:off x="7172325" y="2530613"/>
            <a:ext cx="2428875" cy="733033"/>
          </a:xfrm>
        </p:spPr>
        <p:txBody>
          <a:bodyPr>
            <a:noAutofit/>
          </a:bodyPr>
          <a:lstStyle>
            <a:lvl1pPr marL="0" indent="0">
              <a:lnSpc>
                <a:spcPct val="12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smtClean="0"/>
              <a:t>Don’t forget to include some specifics about what you offer, and how you differ from the competition.</a:t>
            </a:r>
            <a:endParaRPr lang="en-US" dirty="0"/>
          </a:p>
        </p:txBody>
      </p:sp>
      <p:sp>
        <p:nvSpPr>
          <p:cNvPr id="35" name="Text Placeholder 25"/>
          <p:cNvSpPr>
            <a:spLocks noGrp="1"/>
          </p:cNvSpPr>
          <p:nvPr>
            <p:ph type="body" sz="quarter" idx="28" hasCustomPrompt="1"/>
          </p:nvPr>
        </p:nvSpPr>
        <p:spPr>
          <a:xfrm>
            <a:off x="7172325" y="3326958"/>
            <a:ext cx="2428875" cy="210899"/>
          </a:xfrm>
        </p:spPr>
        <p:txBody>
          <a:bodyPr>
            <a:noAutofit/>
          </a:bodyPr>
          <a:lstStyle>
            <a:lvl1pPr marL="0" marR="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smtClean="0"/>
              <a:t>Our Products and Services</a:t>
            </a:r>
            <a:endParaRPr lang="en-US" dirty="0"/>
          </a:p>
        </p:txBody>
      </p:sp>
      <p:sp>
        <p:nvSpPr>
          <p:cNvPr id="36" name="Text Placeholder 25"/>
          <p:cNvSpPr>
            <a:spLocks noGrp="1"/>
          </p:cNvSpPr>
          <p:nvPr>
            <p:ph type="body" sz="quarter" idx="29" hasCustomPrompt="1"/>
          </p:nvPr>
        </p:nvSpPr>
        <p:spPr>
          <a:xfrm>
            <a:off x="7172325" y="3552470"/>
            <a:ext cx="2428875" cy="3762730"/>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smtClean="0"/>
              <a:t>You could include a bulleted list of products, services, or major benefits of working with your company. Or just summarize your finer points in a few concise paragraphs.</a:t>
            </a:r>
            <a:br>
              <a:rPr lang="en-US" dirty="0" smtClean="0"/>
            </a:br>
            <a:r>
              <a:rPr lang="en-US" dirty="0" smtClean="0"/>
              <a:t>We know you could go on for hours about how great your business is. (And we don’t blame you—you’re amazing!) Just remember that this is marketing—if you want to grab their attention, keep it brief, friendly, and readable.</a:t>
            </a:r>
            <a:endParaRPr lang="en-US" dirty="0"/>
          </a:p>
        </p:txBody>
      </p:sp>
    </p:spTree>
    <p:extLst>
      <p:ext uri="{BB962C8B-B14F-4D97-AF65-F5344CB8AC3E}">
        <p14:creationId xmlns:p14="http://schemas.microsoft.com/office/powerpoint/2010/main" val="1198149047"/>
      </p:ext>
    </p:extLst>
  </p:cSld>
  <p:clrMapOvr>
    <a:masterClrMapping/>
  </p:clrMapOvr>
  <p:extLst>
    <p:ext uri="{DCECCB84-F9BA-43D5-87BE-67443E8EF086}">
      <p15:sldGuideLst xmlns:p15="http://schemas.microsoft.com/office/powerpoint/2012/main">
        <p15:guide id="1" pos="4224">
          <p15:clr>
            <a:srgbClr val="547EBF"/>
          </p15:clr>
        </p15:guide>
        <p15:guide id="2" orient="horz" pos="2448">
          <p15:clr>
            <a:srgbClr val="FBAE40"/>
          </p15:clr>
        </p15:guide>
        <p15:guide id="3" pos="2112">
          <p15:clr>
            <a:srgbClr val="547EBF"/>
          </p15:clr>
        </p15:guide>
        <p15:guide id="4" orient="horz" pos="4608">
          <p15:clr>
            <a:srgbClr val="FBAE40"/>
          </p15:clr>
        </p15:guide>
        <p15:guide id="5" orient="horz" pos="288">
          <p15:clr>
            <a:srgbClr val="FBAE40"/>
          </p15:clr>
        </p15:guide>
        <p15:guide id="6" pos="4509">
          <p15:clr>
            <a:srgbClr val="FBAE40"/>
          </p15:clr>
        </p15:guide>
        <p15:guide id="7" pos="6044">
          <p15:clr>
            <a:srgbClr val="FBAE40"/>
          </p15:clr>
        </p15:guide>
        <p15:guide id="8" pos="3168">
          <p15:clr>
            <a:srgbClr val="FBAE40"/>
          </p15:clr>
        </p15:guide>
        <p15:guide id="9" pos="2400">
          <p15:clr>
            <a:srgbClr val="FBAE40"/>
          </p15:clr>
        </p15:guide>
        <p15:guide id="10" pos="1824">
          <p15:clr>
            <a:srgbClr val="FBAE40"/>
          </p15:clr>
        </p15:guide>
        <p15:guide id="11" pos="288">
          <p15:clr>
            <a:srgbClr val="FBAE40"/>
          </p15:clr>
        </p15:guide>
        <p15:guide id="12" pos="3936">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09"/>
            <a:ext cx="8675370" cy="1502305"/>
          </a:xfrm>
          <a:prstGeom prst="rect">
            <a:avLst/>
          </a:prstGeom>
        </p:spPr>
        <p:txBody>
          <a:bodyPr vert="horz" lIns="0" tIns="0" rIns="0" bIns="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91515" y="2069042"/>
            <a:ext cx="8675370" cy="4931516"/>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91515" y="7203864"/>
            <a:ext cx="2703195" cy="413808"/>
          </a:xfrm>
          <a:prstGeom prst="rect">
            <a:avLst/>
          </a:prstGeom>
        </p:spPr>
        <p:txBody>
          <a:bodyPr vert="horz" lIns="91440" tIns="45720" rIns="91440" bIns="45720" rtlCol="0" anchor="ctr"/>
          <a:lstStyle>
            <a:lvl1pPr algn="l">
              <a:defRPr sz="990">
                <a:solidFill>
                  <a:schemeClr val="tx1">
                    <a:tint val="75000"/>
                  </a:schemeClr>
                </a:solidFill>
              </a:defRPr>
            </a:lvl1pPr>
          </a:lstStyle>
          <a:p>
            <a:fld id="{5F272CD0-8AE2-403D-BC5A-E9768D13DA7F}" type="datetimeFigureOut">
              <a:rPr lang="en-US" smtClean="0"/>
              <a:t>6/22/2015</a:t>
            </a:fld>
            <a:endParaRPr lang="en-US"/>
          </a:p>
        </p:txBody>
      </p:sp>
      <p:sp>
        <p:nvSpPr>
          <p:cNvPr id="5" name="Footer Placeholder 4"/>
          <p:cNvSpPr>
            <a:spLocks noGrp="1"/>
          </p:cNvSpPr>
          <p:nvPr>
            <p:ph type="ftr" sz="quarter" idx="3"/>
          </p:nvPr>
        </p:nvSpPr>
        <p:spPr>
          <a:xfrm>
            <a:off x="3834765" y="7203864"/>
            <a:ext cx="2388870" cy="413808"/>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663690" y="7203864"/>
            <a:ext cx="2703195" cy="413808"/>
          </a:xfrm>
          <a:prstGeom prst="rect">
            <a:avLst/>
          </a:prstGeom>
        </p:spPr>
        <p:txBody>
          <a:bodyPr vert="horz" lIns="91440" tIns="45720" rIns="91440" bIns="45720" rtlCol="0" anchor="ctr"/>
          <a:lstStyle>
            <a:lvl1pPr algn="r">
              <a:defRPr sz="990">
                <a:solidFill>
                  <a:schemeClr val="tx1">
                    <a:tint val="75000"/>
                  </a:schemeClr>
                </a:solidFill>
              </a:defRPr>
            </a:lvl1pPr>
          </a:lstStyle>
          <a:p>
            <a:fld id="{A2D45621-FB72-491B-A41E-B21F020BD976}" type="slidenum">
              <a:rPr lang="en-US" smtClean="0"/>
              <a:t>‹#›</a:t>
            </a:fld>
            <a:endParaRPr lang="en-US"/>
          </a:p>
        </p:txBody>
      </p:sp>
    </p:spTree>
    <p:extLst>
      <p:ext uri="{BB962C8B-B14F-4D97-AF65-F5344CB8AC3E}">
        <p14:creationId xmlns:p14="http://schemas.microsoft.com/office/powerpoint/2010/main" val="4261577845"/>
      </p:ext>
    </p:extLst>
  </p:cSld>
  <p:clrMap bg1="lt1" tx1="dk1" bg2="lt2" tx2="dk2" accent1="accent1" accent2="accent2" accent3="accent3" accent4="accent4" accent5="accent5" accent6="accent6" hlink="hlink" folHlink="folHlink"/>
  <p:sldLayoutIdLst>
    <p:sldLayoutId id="2147483660" r:id="rId1"/>
    <p:sldLayoutId id="2147483661" r:id="rId2"/>
  </p:sldLayoutIdLst>
  <p:txStyles>
    <p:titleStyle>
      <a:lvl1pPr algn="l" defTabSz="754380" rtl="0" eaLnBrk="1" latinLnBrk="0" hangingPunct="1">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ct val="30000"/>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ct val="30000"/>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ct val="30000"/>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48" userDrawn="1">
          <p15:clr>
            <a:srgbClr val="F26B43"/>
          </p15:clr>
        </p15:guide>
        <p15:guide id="2" pos="316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ounded Rectangle 29"/>
          <p:cNvSpPr/>
          <p:nvPr/>
        </p:nvSpPr>
        <p:spPr>
          <a:xfrm>
            <a:off x="469778" y="363716"/>
            <a:ext cx="2323654" cy="4256908"/>
          </a:xfrm>
          <a:prstGeom prst="roundRect">
            <a:avLst>
              <a:gd name="adj" fmla="val 8259"/>
            </a:avLst>
          </a:prstGeom>
          <a:solidFill>
            <a:schemeClr val="tx1">
              <a:lumMod val="50000"/>
              <a:lumOff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8" name="Rectangle 17"/>
          <p:cNvSpPr/>
          <p:nvPr/>
        </p:nvSpPr>
        <p:spPr>
          <a:xfrm>
            <a:off x="6829400" y="213792"/>
            <a:ext cx="3168352" cy="7344816"/>
          </a:xfrm>
          <a:prstGeom prst="rect">
            <a:avLst/>
          </a:prstGeom>
          <a:solidFill>
            <a:srgbClr val="EC661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p:cNvSpPr>
            <a:spLocks noGrp="1"/>
          </p:cNvSpPr>
          <p:nvPr>
            <p:ph type="body" sz="quarter" idx="16"/>
          </p:nvPr>
        </p:nvSpPr>
        <p:spPr>
          <a:xfrm>
            <a:off x="457198" y="4896319"/>
            <a:ext cx="2428875" cy="609271"/>
          </a:xfrm>
        </p:spPr>
        <p:txBody>
          <a:bodyPr/>
          <a:lstStyle/>
          <a:p>
            <a:r>
              <a:rPr lang="en-GB" dirty="0" smtClean="0">
                <a:solidFill>
                  <a:srgbClr val="EC6614"/>
                </a:solidFill>
              </a:rPr>
              <a:t>Introducing </a:t>
            </a:r>
            <a:r>
              <a:rPr lang="en-GB" dirty="0" err="1" smtClean="0">
                <a:solidFill>
                  <a:srgbClr val="EC6614"/>
                </a:solidFill>
              </a:rPr>
              <a:t>Onpodia</a:t>
            </a:r>
            <a:r>
              <a:rPr lang="en-GB" dirty="0" smtClean="0">
                <a:solidFill>
                  <a:srgbClr val="EC6614"/>
                </a:solidFill>
              </a:rPr>
              <a:t> </a:t>
            </a:r>
          </a:p>
          <a:p>
            <a:r>
              <a:rPr lang="en-GB" dirty="0">
                <a:solidFill>
                  <a:srgbClr val="EC6614"/>
                </a:solidFill>
              </a:rPr>
              <a:t>l</a:t>
            </a:r>
            <a:r>
              <a:rPr lang="en-GB" dirty="0" smtClean="0">
                <a:solidFill>
                  <a:srgbClr val="EC6614"/>
                </a:solidFill>
              </a:rPr>
              <a:t>ivestream </a:t>
            </a:r>
            <a:endParaRPr lang="en-GB" dirty="0">
              <a:solidFill>
                <a:srgbClr val="EC6614"/>
              </a:solidFill>
            </a:endParaRPr>
          </a:p>
        </p:txBody>
      </p:sp>
      <p:sp>
        <p:nvSpPr>
          <p:cNvPr id="5" name="Text Placeholder 4"/>
          <p:cNvSpPr>
            <a:spLocks noGrp="1"/>
          </p:cNvSpPr>
          <p:nvPr>
            <p:ph type="body" sz="quarter" idx="13"/>
          </p:nvPr>
        </p:nvSpPr>
        <p:spPr>
          <a:xfrm>
            <a:off x="457198" y="5675195"/>
            <a:ext cx="2428875" cy="1915653"/>
          </a:xfrm>
        </p:spPr>
        <p:txBody>
          <a:bodyPr/>
          <a:lstStyle/>
          <a:p>
            <a:r>
              <a:rPr lang="en-GB" dirty="0" smtClean="0"/>
              <a:t>-Publish </a:t>
            </a:r>
            <a:r>
              <a:rPr lang="en-GB" dirty="0" smtClean="0"/>
              <a:t>results as they happen</a:t>
            </a:r>
          </a:p>
          <a:p>
            <a:r>
              <a:rPr lang="en-GB" smtClean="0"/>
              <a:t>-Keep </a:t>
            </a:r>
            <a:r>
              <a:rPr lang="en-GB" dirty="0" smtClean="0"/>
              <a:t>up to date with the events top scorers </a:t>
            </a:r>
            <a:endParaRPr lang="en-GB" dirty="0"/>
          </a:p>
        </p:txBody>
      </p:sp>
      <p:sp>
        <p:nvSpPr>
          <p:cNvPr id="11" name="Text Placeholder 10"/>
          <p:cNvSpPr>
            <a:spLocks noGrp="1"/>
          </p:cNvSpPr>
          <p:nvPr>
            <p:ph type="body" sz="quarter" idx="25"/>
          </p:nvPr>
        </p:nvSpPr>
        <p:spPr>
          <a:xfrm>
            <a:off x="3877072" y="2286000"/>
            <a:ext cx="2428875" cy="412340"/>
          </a:xfrm>
        </p:spPr>
        <p:txBody>
          <a:bodyPr/>
          <a:lstStyle/>
          <a:p>
            <a:r>
              <a:rPr lang="en-GB" b="0" dirty="0"/>
              <a:t>Ready to try out </a:t>
            </a:r>
            <a:r>
              <a:rPr lang="en-GB" b="0" dirty="0" err="1"/>
              <a:t>Onpodia</a:t>
            </a:r>
            <a:r>
              <a:rPr lang="en-GB" b="0" dirty="0"/>
              <a:t> to manage your event competitions? That's great! Give us a call or send us an email and we will get back to you as soon as possible!</a:t>
            </a:r>
            <a:endParaRPr lang="en-GB" dirty="0"/>
          </a:p>
        </p:txBody>
      </p:sp>
      <p:sp>
        <p:nvSpPr>
          <p:cNvPr id="15" name="Text Placeholder 14"/>
          <p:cNvSpPr>
            <a:spLocks noGrp="1"/>
          </p:cNvSpPr>
          <p:nvPr>
            <p:ph type="body" sz="quarter" idx="27"/>
          </p:nvPr>
        </p:nvSpPr>
        <p:spPr>
          <a:xfrm>
            <a:off x="7261448" y="2230016"/>
            <a:ext cx="2428875" cy="733033"/>
          </a:xfrm>
        </p:spPr>
        <p:txBody>
          <a:bodyPr/>
          <a:lstStyle/>
          <a:p>
            <a:r>
              <a:rPr lang="en-GB" sz="4000" dirty="0" err="1" smtClean="0">
                <a:solidFill>
                  <a:schemeClr val="bg1"/>
                </a:solidFill>
              </a:rPr>
              <a:t>Onpodia</a:t>
            </a:r>
            <a:endParaRPr lang="en-GB" sz="4000" dirty="0">
              <a:solidFill>
                <a:schemeClr val="bg1"/>
              </a:solidFill>
            </a:endParaRPr>
          </a:p>
        </p:txBody>
      </p:sp>
      <p:sp>
        <p:nvSpPr>
          <p:cNvPr id="17" name="Text Placeholder 16"/>
          <p:cNvSpPr>
            <a:spLocks noGrp="1"/>
          </p:cNvSpPr>
          <p:nvPr>
            <p:ph type="body" sz="quarter" idx="29"/>
          </p:nvPr>
        </p:nvSpPr>
        <p:spPr>
          <a:xfrm>
            <a:off x="7172325" y="4534272"/>
            <a:ext cx="2428875" cy="2780928"/>
          </a:xfrm>
        </p:spPr>
        <p:txBody>
          <a:bodyPr/>
          <a:lstStyle/>
          <a:p>
            <a:r>
              <a:rPr lang="en-GB" sz="3200" dirty="0" smtClean="0">
                <a:solidFill>
                  <a:schemeClr val="bg1"/>
                </a:solidFill>
              </a:rPr>
              <a:t>Event competition management -made simple</a:t>
            </a:r>
            <a:endParaRPr lang="en-GB" sz="3200" dirty="0">
              <a:solidFill>
                <a:schemeClr val="bg1"/>
              </a:solidFill>
            </a:endParaRPr>
          </a:p>
        </p:txBody>
      </p:sp>
      <p:cxnSp>
        <p:nvCxnSpPr>
          <p:cNvPr id="22" name="Straight Connector 21"/>
          <p:cNvCxnSpPr/>
          <p:nvPr/>
        </p:nvCxnSpPr>
        <p:spPr>
          <a:xfrm>
            <a:off x="7621488" y="3454152"/>
            <a:ext cx="115212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621488" y="3598168"/>
            <a:ext cx="115212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4" name="Picture 23"/>
          <p:cNvPicPr>
            <a:picLocks noChangeAspect="1"/>
          </p:cNvPicPr>
          <p:nvPr/>
        </p:nvPicPr>
        <p:blipFill>
          <a:blip r:embed="rId3"/>
          <a:stretch>
            <a:fillRect/>
          </a:stretch>
        </p:blipFill>
        <p:spPr>
          <a:xfrm>
            <a:off x="4047182" y="933872"/>
            <a:ext cx="1962150" cy="923925"/>
          </a:xfrm>
          <a:prstGeom prst="rect">
            <a:avLst/>
          </a:prstGeom>
        </p:spPr>
      </p:pic>
      <p:pic>
        <p:nvPicPr>
          <p:cNvPr id="25" name="Picture 24"/>
          <p:cNvPicPr>
            <a:picLocks noChangeAspect="1"/>
          </p:cNvPicPr>
          <p:nvPr/>
        </p:nvPicPr>
        <p:blipFill>
          <a:blip r:embed="rId4"/>
          <a:stretch>
            <a:fillRect/>
          </a:stretch>
        </p:blipFill>
        <p:spPr>
          <a:xfrm>
            <a:off x="3609962" y="3557573"/>
            <a:ext cx="1247775" cy="828675"/>
          </a:xfrm>
          <a:prstGeom prst="rect">
            <a:avLst/>
          </a:prstGeom>
        </p:spPr>
      </p:pic>
      <p:pic>
        <p:nvPicPr>
          <p:cNvPr id="26" name="Picture 25"/>
          <p:cNvPicPr>
            <a:picLocks noChangeAspect="1"/>
          </p:cNvPicPr>
          <p:nvPr/>
        </p:nvPicPr>
        <p:blipFill>
          <a:blip r:embed="rId5"/>
          <a:stretch>
            <a:fillRect/>
          </a:stretch>
        </p:blipFill>
        <p:spPr>
          <a:xfrm>
            <a:off x="4839432" y="3557573"/>
            <a:ext cx="1590675" cy="885825"/>
          </a:xfrm>
          <a:prstGeom prst="rect">
            <a:avLst/>
          </a:prstGeom>
        </p:spPr>
      </p:pic>
      <p:sp>
        <p:nvSpPr>
          <p:cNvPr id="27" name="TextBox 26"/>
          <p:cNvSpPr txBox="1"/>
          <p:nvPr/>
        </p:nvSpPr>
        <p:spPr>
          <a:xfrm>
            <a:off x="3665308" y="7145922"/>
            <a:ext cx="2931406" cy="338554"/>
          </a:xfrm>
          <a:prstGeom prst="rect">
            <a:avLst/>
          </a:prstGeom>
          <a:noFill/>
        </p:spPr>
        <p:txBody>
          <a:bodyPr wrap="square" rtlCol="0">
            <a:spAutoFit/>
          </a:bodyPr>
          <a:lstStyle/>
          <a:p>
            <a:r>
              <a:rPr lang="en-GB" sz="800" dirty="0" err="1" smtClean="0"/>
              <a:t>Onpodia</a:t>
            </a:r>
            <a:r>
              <a:rPr lang="en-GB" sz="800" dirty="0" smtClean="0"/>
              <a:t> is powered by </a:t>
            </a:r>
            <a:r>
              <a:rPr lang="en-GB" sz="800" dirty="0" err="1" smtClean="0"/>
              <a:t>Portonomy</a:t>
            </a:r>
            <a:r>
              <a:rPr lang="en-GB" sz="800" dirty="0" smtClean="0"/>
              <a:t> 2015 – an Air Publishing product</a:t>
            </a:r>
            <a:endParaRPr lang="en-GB" sz="800" dirty="0"/>
          </a:p>
        </p:txBody>
      </p:sp>
      <p:sp>
        <p:nvSpPr>
          <p:cNvPr id="28" name="TextBox 27"/>
          <p:cNvSpPr txBox="1"/>
          <p:nvPr/>
        </p:nvSpPr>
        <p:spPr>
          <a:xfrm>
            <a:off x="628101" y="1824264"/>
            <a:ext cx="1911421" cy="646331"/>
          </a:xfrm>
          <a:prstGeom prst="rect">
            <a:avLst/>
          </a:prstGeom>
          <a:noFill/>
        </p:spPr>
        <p:txBody>
          <a:bodyPr wrap="none" rtlCol="0">
            <a:spAutoFit/>
          </a:bodyPr>
          <a:lstStyle/>
          <a:p>
            <a:r>
              <a:rPr lang="en-GB" dirty="0" smtClean="0"/>
              <a:t>Insert livestream </a:t>
            </a:r>
            <a:endParaRPr lang="en-GB" dirty="0"/>
          </a:p>
          <a:p>
            <a:r>
              <a:rPr lang="en-GB" dirty="0" smtClean="0"/>
              <a:t>image</a:t>
            </a:r>
            <a:endParaRPr lang="en-GB" dirty="0"/>
          </a:p>
        </p:txBody>
      </p:sp>
      <p:pic>
        <p:nvPicPr>
          <p:cNvPr id="31" name="Picture 30"/>
          <p:cNvPicPr>
            <a:picLocks noChangeAspect="1"/>
          </p:cNvPicPr>
          <p:nvPr/>
        </p:nvPicPr>
        <p:blipFill>
          <a:blip r:embed="rId6"/>
          <a:stretch>
            <a:fillRect/>
          </a:stretch>
        </p:blipFill>
        <p:spPr>
          <a:xfrm>
            <a:off x="613070" y="794806"/>
            <a:ext cx="2050458" cy="3351578"/>
          </a:xfrm>
          <a:prstGeom prst="rect">
            <a:avLst/>
          </a:prstGeom>
        </p:spPr>
      </p:pic>
    </p:spTree>
    <p:extLst>
      <p:ext uri="{BB962C8B-B14F-4D97-AF65-F5344CB8AC3E}">
        <p14:creationId xmlns:p14="http://schemas.microsoft.com/office/powerpoint/2010/main" val="18545306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4"/>
          </p:nvPr>
        </p:nvSpPr>
        <p:spPr>
          <a:xfrm>
            <a:off x="457198" y="1161549"/>
            <a:ext cx="2428875" cy="248151"/>
          </a:xfrm>
        </p:spPr>
        <p:txBody>
          <a:bodyPr/>
          <a:lstStyle/>
          <a:p>
            <a:r>
              <a:rPr lang="en-GB" b="0" dirty="0" err="1"/>
              <a:t>Onpodia</a:t>
            </a:r>
            <a:r>
              <a:rPr lang="en-GB" b="0" dirty="0"/>
              <a:t> has everything you need to get your event competition up and running in no time!</a:t>
            </a:r>
            <a:endParaRPr lang="en-US" dirty="0"/>
          </a:p>
        </p:txBody>
      </p:sp>
      <p:sp>
        <p:nvSpPr>
          <p:cNvPr id="7" name="Text Placeholder 6"/>
          <p:cNvSpPr>
            <a:spLocks noGrp="1"/>
          </p:cNvSpPr>
          <p:nvPr>
            <p:ph type="body" sz="quarter" idx="16"/>
          </p:nvPr>
        </p:nvSpPr>
        <p:spPr>
          <a:xfrm>
            <a:off x="461778" y="612648"/>
            <a:ext cx="2428875" cy="609271"/>
          </a:xfrm>
        </p:spPr>
        <p:txBody>
          <a:bodyPr/>
          <a:lstStyle/>
          <a:p>
            <a:r>
              <a:rPr lang="en-US" dirty="0" smtClean="0">
                <a:solidFill>
                  <a:srgbClr val="EC6614"/>
                </a:solidFill>
              </a:rPr>
              <a:t>What do we do?</a:t>
            </a:r>
            <a:endParaRPr lang="en-US" dirty="0">
              <a:solidFill>
                <a:srgbClr val="EC6614"/>
              </a:solidFill>
            </a:endParaRPr>
          </a:p>
        </p:txBody>
      </p:sp>
      <p:sp>
        <p:nvSpPr>
          <p:cNvPr id="11" name="Text Placeholder 10"/>
          <p:cNvSpPr>
            <a:spLocks noGrp="1"/>
          </p:cNvSpPr>
          <p:nvPr>
            <p:ph type="body" sz="quarter" idx="23"/>
          </p:nvPr>
        </p:nvSpPr>
        <p:spPr/>
        <p:txBody>
          <a:bodyPr/>
          <a:lstStyle/>
          <a:p>
            <a:pPr lvl="0"/>
            <a:r>
              <a:rPr lang="en-US" dirty="0" smtClean="0"/>
              <a:t>“Having a livestream has made publishing our event results so much easier.”</a:t>
            </a:r>
          </a:p>
        </p:txBody>
      </p:sp>
      <p:sp>
        <p:nvSpPr>
          <p:cNvPr id="16" name="Text Placeholder 15"/>
          <p:cNvSpPr>
            <a:spLocks noGrp="1"/>
          </p:cNvSpPr>
          <p:nvPr>
            <p:ph type="body" sz="quarter" idx="28"/>
          </p:nvPr>
        </p:nvSpPr>
        <p:spPr>
          <a:xfrm>
            <a:off x="7333456" y="754669"/>
            <a:ext cx="2428875" cy="210899"/>
          </a:xfrm>
        </p:spPr>
        <p:txBody>
          <a:bodyPr/>
          <a:lstStyle/>
          <a:p>
            <a:pPr lvl="0"/>
            <a:r>
              <a:rPr lang="en-US" sz="1600" dirty="0" smtClean="0">
                <a:solidFill>
                  <a:srgbClr val="EC6614"/>
                </a:solidFill>
              </a:rPr>
              <a:t>Examples</a:t>
            </a:r>
          </a:p>
        </p:txBody>
      </p:sp>
      <p:sp>
        <p:nvSpPr>
          <p:cNvPr id="17" name="Text Placeholder 16"/>
          <p:cNvSpPr>
            <a:spLocks noGrp="1"/>
          </p:cNvSpPr>
          <p:nvPr>
            <p:ph type="body" sz="quarter" idx="29"/>
          </p:nvPr>
        </p:nvSpPr>
        <p:spPr>
          <a:xfrm>
            <a:off x="7189440" y="1161549"/>
            <a:ext cx="2428875" cy="3762730"/>
          </a:xfrm>
        </p:spPr>
        <p:txBody>
          <a:bodyPr/>
          <a:lstStyle/>
          <a:p>
            <a:pPr lvl="0"/>
            <a:r>
              <a:rPr lang="en-US" sz="1400" dirty="0" smtClean="0"/>
              <a:t>-Cakes and Baking</a:t>
            </a:r>
          </a:p>
          <a:p>
            <a:pPr lvl="0"/>
            <a:r>
              <a:rPr lang="en-US" sz="1400" dirty="0" smtClean="0"/>
              <a:t>-Flowers and arrangements </a:t>
            </a:r>
          </a:p>
          <a:p>
            <a:pPr lvl="0"/>
            <a:r>
              <a:rPr lang="en-US" sz="1400" dirty="0" smtClean="0"/>
              <a:t>-Photography arts and crafts</a:t>
            </a:r>
            <a:endParaRPr lang="en-US" sz="1400" dirty="0"/>
          </a:p>
        </p:txBody>
      </p:sp>
      <p:pic>
        <p:nvPicPr>
          <p:cNvPr id="22" name="Picture 21"/>
          <p:cNvPicPr>
            <a:picLocks noChangeAspect="1"/>
          </p:cNvPicPr>
          <p:nvPr/>
        </p:nvPicPr>
        <p:blipFill>
          <a:blip r:embed="rId2"/>
          <a:stretch>
            <a:fillRect/>
          </a:stretch>
        </p:blipFill>
        <p:spPr>
          <a:xfrm>
            <a:off x="564704" y="1787047"/>
            <a:ext cx="1933062" cy="1368118"/>
          </a:xfrm>
          <a:prstGeom prst="rect">
            <a:avLst/>
          </a:prstGeom>
        </p:spPr>
      </p:pic>
      <p:pic>
        <p:nvPicPr>
          <p:cNvPr id="23" name="Picture 22"/>
          <p:cNvPicPr>
            <a:picLocks noChangeAspect="1"/>
          </p:cNvPicPr>
          <p:nvPr/>
        </p:nvPicPr>
        <p:blipFill>
          <a:blip r:embed="rId3"/>
          <a:stretch>
            <a:fillRect/>
          </a:stretch>
        </p:blipFill>
        <p:spPr>
          <a:xfrm>
            <a:off x="783899" y="3155165"/>
            <a:ext cx="1717923" cy="1367976"/>
          </a:xfrm>
          <a:prstGeom prst="rect">
            <a:avLst/>
          </a:prstGeom>
        </p:spPr>
      </p:pic>
      <p:pic>
        <p:nvPicPr>
          <p:cNvPr id="24" name="Picture 23"/>
          <p:cNvPicPr>
            <a:picLocks noChangeAspect="1"/>
          </p:cNvPicPr>
          <p:nvPr/>
        </p:nvPicPr>
        <p:blipFill>
          <a:blip r:embed="rId4"/>
          <a:stretch>
            <a:fillRect/>
          </a:stretch>
        </p:blipFill>
        <p:spPr>
          <a:xfrm>
            <a:off x="783899" y="4606280"/>
            <a:ext cx="1550162" cy="1357993"/>
          </a:xfrm>
          <a:prstGeom prst="rect">
            <a:avLst/>
          </a:prstGeom>
        </p:spPr>
      </p:pic>
      <p:pic>
        <p:nvPicPr>
          <p:cNvPr id="25" name="Picture 24"/>
          <p:cNvPicPr>
            <a:picLocks noChangeAspect="1"/>
          </p:cNvPicPr>
          <p:nvPr/>
        </p:nvPicPr>
        <p:blipFill>
          <a:blip r:embed="rId5"/>
          <a:stretch>
            <a:fillRect/>
          </a:stretch>
        </p:blipFill>
        <p:spPr>
          <a:xfrm>
            <a:off x="783899" y="6047412"/>
            <a:ext cx="1652777" cy="1393908"/>
          </a:xfrm>
          <a:prstGeom prst="rect">
            <a:avLst/>
          </a:prstGeom>
        </p:spPr>
      </p:pic>
    </p:spTree>
    <p:extLst>
      <p:ext uri="{BB962C8B-B14F-4D97-AF65-F5344CB8AC3E}">
        <p14:creationId xmlns:p14="http://schemas.microsoft.com/office/powerpoint/2010/main" val="653308231"/>
      </p:ext>
    </p:extLst>
  </p:cSld>
  <p:clrMapOvr>
    <a:masterClrMapping/>
  </p:clrMapOvr>
  <p:timing>
    <p:tnLst>
      <p:par>
        <p:cTn id="1" dur="indefinite" restart="never" nodeType="tmRoot"/>
      </p:par>
    </p:tnLst>
  </p:timing>
</p:sld>
</file>

<file path=ppt/theme/theme1.xml><?xml version="1.0" encoding="utf-8"?>
<a:theme xmlns:a="http://schemas.openxmlformats.org/drawingml/2006/main" name="BrochureColor">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8164C57-B46C-4088-AC90-B7208082F27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tri-fold brochure</Template>
  <TotalTime>0</TotalTime>
  <Words>126</Words>
  <Application>Microsoft Office PowerPoint</Application>
  <PresentationFormat>Custom</PresentationFormat>
  <Paragraphs>18</Paragraphs>
  <Slides>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Cambria</vt:lpstr>
      <vt:lpstr>BrochureColor</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2015-06-17T11:33:50Z</dcterms:created>
  <dcterms:modified xsi:type="dcterms:W3CDTF">2015-06-22T11:15:28Z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TC031128309991</vt:lpwstr>
  </property>
</Properties>
</file>