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40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89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38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3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34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2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1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7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6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2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2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820BB-4BBA-3E4F-A377-3798EF70C6D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9D555-E5EE-C34C-9F66-24F938309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5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5-06-10 at 3.2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343" y="0"/>
            <a:ext cx="6283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51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6-10 at 3.23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07" y="0"/>
            <a:ext cx="6296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12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5-06-10 at 3.24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305"/>
            <a:ext cx="9144000" cy="403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5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Elisa Kepner</dc:creator>
  <cp:lastModifiedBy>Elisa Kepner</cp:lastModifiedBy>
  <cp:revision>1</cp:revision>
  <dcterms:created xsi:type="dcterms:W3CDTF">2015-06-10T19:21:52Z</dcterms:created>
  <dcterms:modified xsi:type="dcterms:W3CDTF">2015-06-10T19:25:37Z</dcterms:modified>
</cp:coreProperties>
</file>