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0" r:id="rId1"/>
  </p:sldMasterIdLst>
  <p:notesMasterIdLst>
    <p:notesMasterId r:id="rId4"/>
  </p:notesMasterIdLst>
  <p:sldIdLst>
    <p:sldId id="256" r:id="rId2"/>
    <p:sldId id="296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6E1A"/>
    <a:srgbClr val="DD8D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7" d="100"/>
          <a:sy n="77" d="100"/>
        </p:scale>
        <p:origin x="-104" y="-2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56C60F-2519-A345-A4A4-6E938C465EE0}" type="datetimeFigureOut">
              <a:rPr lang="en-US" smtClean="0"/>
              <a:t>21/10/13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6929F2-2C2C-2748-A400-A85142FED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9378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verlayTit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9463" y="1597025"/>
            <a:ext cx="7583488" cy="1679575"/>
          </a:xfrm>
        </p:spPr>
        <p:txBody>
          <a:bodyPr anchor="b" anchorCtr="0"/>
          <a:lstStyle>
            <a:lvl1pPr>
              <a:defRPr sz="5400"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9463" y="3276600"/>
            <a:ext cx="7583487" cy="1752600"/>
          </a:xfrm>
        </p:spPr>
        <p:txBody>
          <a:bodyPr/>
          <a:lstStyle>
            <a:lvl1pPr marL="0" indent="0" algn="ctr">
              <a:lnSpc>
                <a:spcPct val="110000"/>
              </a:lnSpc>
              <a:spcBef>
                <a:spcPts val="600"/>
              </a:spcBef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21/10/13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21/10/13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Tex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812" y="3254188"/>
            <a:ext cx="7580376" cy="1685365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lnSpc>
                <a:spcPct val="95000"/>
              </a:lnSpc>
              <a:spcBef>
                <a:spcPct val="0"/>
              </a:spcBef>
              <a:buNone/>
              <a:defRPr lang="en-US" sz="5400" b="1" kern="120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14600" y="457200"/>
            <a:ext cx="4114800" cy="2743200"/>
          </a:xfrm>
          <a:prstGeom prst="roundRect">
            <a:avLst>
              <a:gd name="adj" fmla="val 10888"/>
            </a:avLst>
          </a:prstGeom>
          <a:solidFill>
            <a:schemeClr val="bg1">
              <a:lumMod val="75000"/>
            </a:schemeClr>
          </a:solidFill>
          <a:effectLst>
            <a:reflection blurRad="6350" stA="20000" endA="300" endPos="38500" dist="50800" dir="5400000" sy="-10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1812" y="4953000"/>
            <a:ext cx="7580376" cy="914400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2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21/10/13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verlayBla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6450" y="1627188"/>
            <a:ext cx="7580376" cy="1682496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lnSpc>
                <a:spcPct val="95000"/>
              </a:lnSpc>
              <a:spcBef>
                <a:spcPct val="0"/>
              </a:spcBef>
              <a:buNone/>
              <a:defRPr lang="en-US" sz="4400" b="1" kern="1200" dirty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6450" y="3309411"/>
            <a:ext cx="7580376" cy="1755648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ct val="90000"/>
              <a:buFont typeface="Wingdings" pitchFamily="2" charset="2"/>
              <a:buNone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21/10/13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66788" y="1600200"/>
            <a:ext cx="3529584" cy="4288536"/>
          </a:xfrm>
        </p:spPr>
        <p:txBody>
          <a:bodyPr>
            <a:normAutofit/>
          </a:bodyPr>
          <a:lstStyle>
            <a:lvl1pPr marL="231775" indent="-231775">
              <a:defRPr sz="1800"/>
            </a:lvl1pPr>
            <a:lvl2pPr marL="457200" indent="-231775">
              <a:defRPr sz="1800"/>
            </a:lvl2pPr>
            <a:lvl3pPr marL="688975" indent="-231775">
              <a:defRPr sz="1800"/>
            </a:lvl3pPr>
            <a:lvl4pPr marL="914400" indent="-231775">
              <a:defRPr sz="1800"/>
            </a:lvl4pPr>
            <a:lvl5pPr marL="1146175" indent="-231775">
              <a:defRPr sz="1800"/>
            </a:lvl5pPr>
            <a:lvl6pPr marL="1371600" indent="-231775">
              <a:defRPr sz="1800"/>
            </a:lvl6pPr>
            <a:lvl7pPr marL="1603375" indent="-231775">
              <a:defRPr sz="1800"/>
            </a:lvl7pPr>
            <a:lvl8pPr marL="1828800" indent="-231775">
              <a:defRPr sz="1800"/>
            </a:lvl8pPr>
            <a:lvl9pPr marL="2060575" indent="-231775"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529584" cy="4288536"/>
          </a:xfrm>
        </p:spPr>
        <p:txBody>
          <a:bodyPr>
            <a:normAutofit/>
          </a:bodyPr>
          <a:lstStyle>
            <a:lvl1pPr marL="231775" indent="-231775">
              <a:defRPr sz="1800"/>
            </a:lvl1pPr>
            <a:lvl2pPr marL="457200" indent="-231775">
              <a:defRPr sz="1800"/>
            </a:lvl2pPr>
            <a:lvl3pPr marL="688975" indent="-231775">
              <a:defRPr sz="1800"/>
            </a:lvl3pPr>
            <a:lvl4pPr marL="914400" indent="-231775">
              <a:defRPr sz="1800"/>
            </a:lvl4pPr>
            <a:lvl5pPr marL="1146175" indent="-231775">
              <a:defRPr sz="1800"/>
            </a:lvl5pPr>
            <a:lvl6pPr marL="1371600" indent="-231775">
              <a:defRPr sz="1800"/>
            </a:lvl6pPr>
            <a:lvl7pPr marL="1603375" indent="-231775">
              <a:defRPr sz="1800"/>
            </a:lvl7pPr>
            <a:lvl8pPr marL="1828800" indent="-231775">
              <a:defRPr sz="1800"/>
            </a:lvl8pPr>
            <a:lvl9pPr marL="2060575" indent="-231775"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21/10/13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6216" y="1272988"/>
            <a:ext cx="3529584" cy="879475"/>
          </a:xfrm>
        </p:spPr>
        <p:txBody>
          <a:bodyPr anchor="b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66216" y="2174875"/>
            <a:ext cx="3529584" cy="3716338"/>
          </a:xfrm>
        </p:spPr>
        <p:txBody>
          <a:bodyPr>
            <a:normAutofit/>
          </a:bodyPr>
          <a:lstStyle>
            <a:lvl1pPr marL="231775" indent="-231775">
              <a:defRPr sz="1800"/>
            </a:lvl1pPr>
            <a:lvl2pPr marL="457200" indent="-231775">
              <a:defRPr sz="1800"/>
            </a:lvl2pPr>
            <a:lvl3pPr marL="688975" indent="-231775">
              <a:defRPr sz="1800"/>
            </a:lvl3pPr>
            <a:lvl4pPr marL="914400" indent="-231775">
              <a:defRPr sz="1800"/>
            </a:lvl4pPr>
            <a:lvl5pPr marL="1146175" indent="-231775">
              <a:defRPr sz="1800"/>
            </a:lvl5pPr>
            <a:lvl6pPr marL="1371600" indent="-231775">
              <a:tabLst/>
              <a:defRPr sz="1800"/>
            </a:lvl6pPr>
            <a:lvl7pPr marL="1603375" indent="-231775">
              <a:tabLst/>
              <a:defRPr sz="1800"/>
            </a:lvl7pPr>
            <a:lvl8pPr marL="1828800" indent="-231775">
              <a:tabLst/>
              <a:defRPr sz="1800"/>
            </a:lvl8pPr>
            <a:lvl9pPr marL="2060575" indent="-231775">
              <a:tabLst/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272988"/>
            <a:ext cx="3529584" cy="879475"/>
          </a:xfrm>
        </p:spPr>
        <p:txBody>
          <a:bodyPr anchor="b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3529584" cy="3716338"/>
          </a:xfrm>
        </p:spPr>
        <p:txBody>
          <a:bodyPr>
            <a:noAutofit/>
          </a:bodyPr>
          <a:lstStyle>
            <a:lvl1pPr marL="231775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688975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914400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146175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  <a:lvl6pPr marL="1371600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6pPr>
            <a:lvl7pPr marL="1603375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7pPr>
            <a:lvl8pPr marL="1828800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8pPr>
            <a:lvl9pPr marL="2060575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21/10/13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21/10/13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verlayBla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21/10/13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Bla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6787" y="838200"/>
            <a:ext cx="3474720" cy="1619250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5000"/>
              </a:lnSpc>
              <a:spcBef>
                <a:spcPct val="0"/>
              </a:spcBef>
              <a:buNone/>
              <a:defRPr lang="en-US" sz="3000" b="1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7892" y="838200"/>
            <a:ext cx="3474720" cy="4572000"/>
          </a:xfrm>
        </p:spPr>
        <p:txBody>
          <a:bodyPr>
            <a:normAutofit/>
          </a:bodyPr>
          <a:lstStyle>
            <a:lvl1pPr marL="282575" indent="-282575">
              <a:defRPr sz="2400"/>
            </a:lvl1pPr>
            <a:lvl2pPr marL="573088" indent="-282575">
              <a:defRPr sz="2200"/>
            </a:lvl2pPr>
            <a:lvl3pPr marL="855663" indent="-282575">
              <a:defRPr sz="2000"/>
            </a:lvl3pPr>
            <a:lvl4pPr marL="1146175" indent="-282575">
              <a:defRPr sz="1800"/>
            </a:lvl4pPr>
            <a:lvl5pPr marL="1430338" indent="-282575">
              <a:defRPr sz="1800"/>
            </a:lvl5pPr>
            <a:lvl6pPr marL="1712913" indent="-282575">
              <a:defRPr sz="1800"/>
            </a:lvl6pPr>
            <a:lvl7pPr marL="2003425" indent="-282575">
              <a:defRPr sz="1800"/>
            </a:lvl7pPr>
            <a:lvl8pPr marL="2286000" indent="-282575">
              <a:defRPr sz="1800"/>
            </a:lvl8pPr>
            <a:lvl9pPr marL="2568575" indent="-282575"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66787" y="2474258"/>
            <a:ext cx="3474720" cy="27432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lnSpc>
                <a:spcPct val="110000"/>
              </a:lnSpc>
              <a:spcBef>
                <a:spcPts val="600"/>
              </a:spcBef>
              <a:buNone/>
              <a:defRPr lang="en-US" sz="1800" kern="120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000"/>
              </a:spcBef>
              <a:spcAft>
                <a:spcPts val="0"/>
              </a:spcAft>
              <a:buSzPct val="90000"/>
              <a:buFont typeface="Wingdings" pitchFamily="2" charset="2"/>
              <a:buNone/>
            </a:pPr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21/10/13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verlayBla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6787" y="838200"/>
            <a:ext cx="3474720" cy="1619250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5000"/>
              </a:lnSpc>
              <a:spcBef>
                <a:spcPct val="0"/>
              </a:spcBef>
              <a:buNone/>
              <a:defRPr lang="en-US" sz="3000" b="1" kern="1200" dirty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727892" y="838200"/>
            <a:ext cx="3474720" cy="4572000"/>
          </a:xfrm>
          <a:prstGeom prst="roundRect">
            <a:avLst>
              <a:gd name="adj" fmla="val 10888"/>
            </a:avLst>
          </a:prstGeom>
          <a:solidFill>
            <a:schemeClr val="bg1">
              <a:lumMod val="75000"/>
            </a:schemeClr>
          </a:solidFill>
          <a:effectLst>
            <a:reflection blurRad="6350" stA="20000" endA="300" endPos="25500" dist="50800" dir="5400000" sy="-10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66787" y="2474258"/>
            <a:ext cx="3474720" cy="27432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lnSpc>
                <a:spcPct val="110000"/>
              </a:lnSpc>
              <a:spcBef>
                <a:spcPts val="600"/>
              </a:spcBef>
              <a:buNone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000"/>
              </a:spcBef>
              <a:spcAft>
                <a:spcPts val="0"/>
              </a:spcAft>
              <a:buSzPct val="90000"/>
              <a:buFont typeface="Wingdings" pitchFamily="2" charset="2"/>
              <a:buNone/>
            </a:pPr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21/10/13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89647"/>
            <a:ext cx="7583488" cy="1143000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21/10/13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463" y="1371600"/>
            <a:ext cx="7583488" cy="1371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lnSpc>
                <a:spcPct val="110000"/>
              </a:lnSpc>
              <a:spcBef>
                <a:spcPts val="600"/>
              </a:spcBef>
              <a:buNone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000"/>
              </a:spcBef>
              <a:spcAft>
                <a:spcPts val="0"/>
              </a:spcAft>
              <a:buSzPct val="90000"/>
              <a:buFont typeface="Wingdings" pitchFamily="2" charset="2"/>
              <a:buNone/>
            </a:pPr>
            <a:r>
              <a:rPr lang="x-none" smtClean="0"/>
              <a:t>Click to edit Master text styles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idx="1"/>
          </p:nvPr>
        </p:nvSpPr>
        <p:spPr>
          <a:xfrm>
            <a:off x="2514600" y="2743200"/>
            <a:ext cx="4114800" cy="2819400"/>
          </a:xfrm>
          <a:prstGeom prst="roundRect">
            <a:avLst>
              <a:gd name="adj" fmla="val 10888"/>
            </a:avLst>
          </a:prstGeom>
          <a:solidFill>
            <a:schemeClr val="bg1">
              <a:lumMod val="75000"/>
            </a:schemeClr>
          </a:solidFill>
          <a:effectLst>
            <a:reflection blurRad="6350" stA="20000" endA="300" endPos="38500" dist="50800" dir="5400000" sy="-10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Drag picture to placeholder or click icon to add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 marL="365760" indent="-365760">
              <a:defRPr/>
            </a:lvl1pPr>
            <a:lvl2pPr marL="731520" indent="-365760">
              <a:defRPr/>
            </a:lvl2pPr>
            <a:lvl3pPr marL="1097280" indent="-365760">
              <a:defRPr/>
            </a:lvl3pPr>
            <a:lvl4pPr marL="1463040" indent="-365760">
              <a:defRPr/>
            </a:lvl4pPr>
            <a:lvl5pPr marL="1828800" indent="-365760">
              <a:defRPr/>
            </a:lvl5pPr>
            <a:lvl6pPr marL="2194560" indent="-365760">
              <a:defRPr/>
            </a:lvl6pPr>
            <a:lvl7pPr marL="2560320" indent="-365760">
              <a:defRPr/>
            </a:lvl7pPr>
            <a:lvl8pPr marL="2926080" indent="-365760">
              <a:defRPr/>
            </a:lvl8pPr>
            <a:lvl9pPr marL="3291840" indent="-365760">
              <a:defRPr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21/10/13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verlayVertic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39000" y="838200"/>
            <a:ext cx="1676400" cy="5053013"/>
          </a:xfrm>
        </p:spPr>
        <p:txBody>
          <a:bodyPr vert="eaVert"/>
          <a:lstStyle>
            <a:lvl1pPr>
              <a:defRPr sz="3600"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838200"/>
            <a:ext cx="6019800" cy="5053013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21/10/13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verlayText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89647"/>
            <a:ext cx="758348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55675" y="1600200"/>
            <a:ext cx="7232650" cy="42910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86400" y="617220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bg1"/>
                </a:solidFill>
              </a:defRPr>
            </a:lvl1pPr>
          </a:lstStyle>
          <a:p>
            <a:fld id="{8E36636D-D922-432D-A958-524484B5923D}" type="datetimeFigureOut">
              <a:rPr lang="en-US" smtClean="0"/>
              <a:pPr/>
              <a:t>21/10/13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17220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bg1"/>
                </a:solidFill>
              </a:defRPr>
            </a:lvl1pPr>
          </a:lstStyle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  <p:sldLayoutId id="2147483882" r:id="rId12"/>
    <p:sldLayoutId id="2147483883" r:id="rId13"/>
  </p:sldLayoutIdLst>
  <p:txStyles>
    <p:titleStyle>
      <a:lvl1pPr algn="ctr" defTabSz="914400" rtl="0" eaLnBrk="1" latinLnBrk="0" hangingPunct="1">
        <a:lnSpc>
          <a:spcPct val="95000"/>
        </a:lnSpc>
        <a:spcBef>
          <a:spcPct val="0"/>
        </a:spcBef>
        <a:buNone/>
        <a:defRPr sz="4800" b="1" kern="120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spcBef>
          <a:spcPts val="2000"/>
        </a:spcBef>
        <a:spcAft>
          <a:spcPts val="0"/>
        </a:spcAft>
        <a:buSzPct val="90000"/>
        <a:buFont typeface="Wingdings" pitchFamily="2" charset="2"/>
        <a:buChar char=""/>
        <a:defRPr sz="2400" kern="120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1000"/>
        </a:spcBef>
        <a:spcAft>
          <a:spcPts val="0"/>
        </a:spcAft>
        <a:buSzPct val="90000"/>
        <a:buFont typeface="Wingdings" pitchFamily="2" charset="2"/>
        <a:buChar char=""/>
        <a:defRPr sz="2200" kern="120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2pPr>
      <a:lvl3pPr marL="1371600" indent="-457200" algn="l" defTabSz="914400" rtl="0" eaLnBrk="1" latinLnBrk="0" hangingPunct="1">
        <a:spcBef>
          <a:spcPts val="1000"/>
        </a:spcBef>
        <a:spcAft>
          <a:spcPts val="0"/>
        </a:spcAft>
        <a:buSzPct val="90000"/>
        <a:buFont typeface="Wingdings" pitchFamily="2" charset="2"/>
        <a:buChar char=""/>
        <a:defRPr sz="2000" kern="120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3pPr>
      <a:lvl4pPr marL="1828800" indent="-457200" algn="l" defTabSz="914400" rtl="0" eaLnBrk="1" latinLnBrk="0" hangingPunct="1">
        <a:spcBef>
          <a:spcPts val="1000"/>
        </a:spcBef>
        <a:spcAft>
          <a:spcPts val="0"/>
        </a:spcAft>
        <a:buSzPct val="90000"/>
        <a:buFont typeface="Wingdings" pitchFamily="2" charset="2"/>
        <a:buChar char=""/>
        <a:defRPr sz="1800" kern="120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4pPr>
      <a:lvl5pPr marL="2286000" indent="-457200" algn="l" defTabSz="914400" rtl="0" eaLnBrk="1" latinLnBrk="0" hangingPunct="1">
        <a:spcBef>
          <a:spcPts val="1000"/>
        </a:spcBef>
        <a:spcAft>
          <a:spcPts val="0"/>
        </a:spcAft>
        <a:buSzPct val="90000"/>
        <a:buFont typeface="Wingdings" pitchFamily="2" charset="2"/>
        <a:buChar char=""/>
        <a:defRPr sz="1800" kern="120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5pPr>
      <a:lvl6pPr marL="2743200" indent="-457200" algn="l" defTabSz="914400" rtl="0" eaLnBrk="1" latinLnBrk="0" hangingPunct="1">
        <a:spcBef>
          <a:spcPts val="1000"/>
        </a:spcBef>
        <a:buSzPct val="90000"/>
        <a:buFont typeface="Wingdings" pitchFamily="2" charset="2"/>
        <a:buChar char="{"/>
        <a:defRPr lang="en-US" sz="1800" kern="1200" dirty="0" smtClean="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6pPr>
      <a:lvl7pPr marL="3200400" indent="-457200" algn="l" defTabSz="914400" rtl="0" eaLnBrk="1" latinLnBrk="0" hangingPunct="1">
        <a:spcBef>
          <a:spcPts val="1000"/>
        </a:spcBef>
        <a:buSzPct val="90000"/>
        <a:buFont typeface="Wingdings" pitchFamily="2" charset="2"/>
        <a:buChar char="|"/>
        <a:defRPr lang="en-US" sz="1800" kern="1200" baseline="0" dirty="0" smtClean="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7pPr>
      <a:lvl8pPr marL="3657600" indent="-457200" algn="l" defTabSz="914400" rtl="0" eaLnBrk="1" latinLnBrk="0" hangingPunct="1">
        <a:spcBef>
          <a:spcPts val="1000"/>
        </a:spcBef>
        <a:buSzPct val="90000"/>
        <a:buFont typeface="Wingdings" pitchFamily="2" charset="2"/>
        <a:buChar char="{"/>
        <a:defRPr lang="en-US" sz="1800" kern="1200" baseline="0" dirty="0" smtClean="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8pPr>
      <a:lvl9pPr marL="4114800" indent="-457200" algn="l" defTabSz="914400" rtl="0" eaLnBrk="1" latinLnBrk="0" hangingPunct="1">
        <a:spcBef>
          <a:spcPts val="1000"/>
        </a:spcBef>
        <a:buSzPct val="90000"/>
        <a:buFont typeface="Wingdings" pitchFamily="2" charset="2"/>
        <a:buChar char="|"/>
        <a:defRPr lang="en-US" sz="1800" kern="1200" dirty="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SmartLife</a:t>
            </a:r>
            <a:r>
              <a:rPr lang="en-US" dirty="0"/>
              <a:t> Solutions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45917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aptura de Tela 2013-10-04 às 03.52.27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65" b="-183"/>
          <a:stretch/>
        </p:blipFill>
        <p:spPr>
          <a:xfrm>
            <a:off x="1929342" y="1489605"/>
            <a:ext cx="5281436" cy="4070173"/>
          </a:xfrm>
        </p:spPr>
      </p:pic>
      <p:pic>
        <p:nvPicPr>
          <p:cNvPr id="7" name="Picture 6" descr="Captura de Tela 2013-10-04 às 04.16.0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9653" y="1761889"/>
            <a:ext cx="4746652" cy="3562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2443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Summer">
  <a:themeElements>
    <a:clrScheme name="Summer">
      <a:dk1>
        <a:sysClr val="windowText" lastClr="000000"/>
      </a:dk1>
      <a:lt1>
        <a:sysClr val="window" lastClr="FFFFFF"/>
      </a:lt1>
      <a:dk2>
        <a:srgbClr val="D16207"/>
      </a:dk2>
      <a:lt2>
        <a:srgbClr val="F0B31E"/>
      </a:lt2>
      <a:accent1>
        <a:srgbClr val="51A6C2"/>
      </a:accent1>
      <a:accent2>
        <a:srgbClr val="51C2A9"/>
      </a:accent2>
      <a:accent3>
        <a:srgbClr val="7EC251"/>
      </a:accent3>
      <a:accent4>
        <a:srgbClr val="E1DC53"/>
      </a:accent4>
      <a:accent5>
        <a:srgbClr val="B54721"/>
      </a:accent5>
      <a:accent6>
        <a:srgbClr val="A16BB1"/>
      </a:accent6>
      <a:hlink>
        <a:srgbClr val="A40A06"/>
      </a:hlink>
      <a:folHlink>
        <a:srgbClr val="837F16"/>
      </a:folHlink>
    </a:clrScheme>
    <a:fontScheme name="Summer">
      <a:maj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inorFont>
    </a:fontScheme>
    <a:fmtScheme name="Summer">
      <a:fillStyleLst>
        <a:solidFill>
          <a:schemeClr val="phClr"/>
        </a:solidFill>
        <a:solidFill>
          <a:schemeClr val="phClr">
            <a:tint val="90000"/>
            <a:satMod val="135000"/>
          </a:schemeClr>
        </a:solidFill>
        <a:solidFill>
          <a:schemeClr val="phClr">
            <a:shade val="80000"/>
            <a:satMod val="110000"/>
          </a:schemeClr>
        </a:solidFill>
      </a:fillStyleLst>
      <a:lnStyleLst>
        <a:ln w="9525" cap="flat" cmpd="sng" algn="ctr">
          <a:solidFill>
            <a:schemeClr val="phClr">
              <a:satMod val="135000"/>
            </a:schemeClr>
          </a:solidFill>
          <a:prstDash val="solid"/>
        </a:ln>
        <a:ln w="25400" cap="flat" cmpd="sng" algn="ctr">
          <a:solidFill>
            <a:schemeClr val="phClr">
              <a:satMod val="150000"/>
            </a:schemeClr>
          </a:solidFill>
          <a:prstDash val="solid"/>
        </a:ln>
        <a:ln w="38100" cap="flat" cmpd="sng" algn="ctr">
          <a:solidFill>
            <a:schemeClr val="phClr"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76200" sx="101000" sy="101000" algn="ctr" rotWithShape="0">
              <a:srgbClr val="000000">
                <a:alpha val="50000"/>
              </a:srgbClr>
            </a:outerShdw>
            <a:reflection blurRad="12700" stA="20000" endPos="35000" dist="63500" dir="5400000" sy="-100000" rotWithShape="0"/>
          </a:effectLst>
        </a:effectStyle>
        <a:effectStyle>
          <a:effectLst>
            <a:outerShdw blurRad="127000" sx="103000" sy="103000" algn="ctr" rotWithShape="0">
              <a:srgbClr val="FFFFFF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morning" dir="t">
              <a:rot lat="0" lon="0" rev="1200000"/>
            </a:lightRig>
          </a:scene3d>
          <a:sp3d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/>
            </a:gs>
            <a:gs pos="100000">
              <a:schemeClr val="tx2"/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Summer.thmx</Template>
  <TotalTime>2354</TotalTime>
  <Words>2</Words>
  <Application>Microsoft Macintosh PowerPoint</Application>
  <PresentationFormat>On-screen Show (4:3)</PresentationFormat>
  <Paragraphs>1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Summer</vt:lpstr>
      <vt:lpstr>SmartLife Solutions</vt:lpstr>
      <vt:lpstr>PowerPoint Presentation</vt:lpstr>
    </vt:vector>
  </TitlesOfParts>
  <Company>DB Telecom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Linea Vitta</dc:title>
  <dc:creator>Daniel Barboni</dc:creator>
  <cp:lastModifiedBy>Daniel Barboni</cp:lastModifiedBy>
  <cp:revision>94</cp:revision>
  <dcterms:created xsi:type="dcterms:W3CDTF">2013-10-03T20:15:11Z</dcterms:created>
  <dcterms:modified xsi:type="dcterms:W3CDTF">2013-10-21T20:05:10Z</dcterms:modified>
</cp:coreProperties>
</file>