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092A7-1EBD-4A49-918D-552D4940EF97}" type="datetimeFigureOut">
              <a:rPr lang="en-AU" smtClean="0"/>
              <a:t>12/04/2015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832B9-0FE5-4261-A4D3-BA9113D6C75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12770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092A7-1EBD-4A49-918D-552D4940EF97}" type="datetimeFigureOut">
              <a:rPr lang="en-AU" smtClean="0"/>
              <a:t>12/04/2015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832B9-0FE5-4261-A4D3-BA9113D6C75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48804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092A7-1EBD-4A49-918D-552D4940EF97}" type="datetimeFigureOut">
              <a:rPr lang="en-AU" smtClean="0"/>
              <a:t>12/04/2015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832B9-0FE5-4261-A4D3-BA9113D6C75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87014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092A7-1EBD-4A49-918D-552D4940EF97}" type="datetimeFigureOut">
              <a:rPr lang="en-AU" smtClean="0"/>
              <a:t>12/04/2015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832B9-0FE5-4261-A4D3-BA9113D6C75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54301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092A7-1EBD-4A49-918D-552D4940EF97}" type="datetimeFigureOut">
              <a:rPr lang="en-AU" smtClean="0"/>
              <a:t>12/04/2015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832B9-0FE5-4261-A4D3-BA9113D6C75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07025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092A7-1EBD-4A49-918D-552D4940EF97}" type="datetimeFigureOut">
              <a:rPr lang="en-AU" smtClean="0"/>
              <a:t>12/04/2015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832B9-0FE5-4261-A4D3-BA9113D6C75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55674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092A7-1EBD-4A49-918D-552D4940EF97}" type="datetimeFigureOut">
              <a:rPr lang="en-AU" smtClean="0"/>
              <a:t>12/04/2015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832B9-0FE5-4261-A4D3-BA9113D6C75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46147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092A7-1EBD-4A49-918D-552D4940EF97}" type="datetimeFigureOut">
              <a:rPr lang="en-AU" smtClean="0"/>
              <a:t>12/04/2015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832B9-0FE5-4261-A4D3-BA9113D6C75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49577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092A7-1EBD-4A49-918D-552D4940EF97}" type="datetimeFigureOut">
              <a:rPr lang="en-AU" smtClean="0"/>
              <a:t>12/04/2015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832B9-0FE5-4261-A4D3-BA9113D6C75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80260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092A7-1EBD-4A49-918D-552D4940EF97}" type="datetimeFigureOut">
              <a:rPr lang="en-AU" smtClean="0"/>
              <a:t>12/04/2015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832B9-0FE5-4261-A4D3-BA9113D6C75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53039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092A7-1EBD-4A49-918D-552D4940EF97}" type="datetimeFigureOut">
              <a:rPr lang="en-AU" smtClean="0"/>
              <a:t>12/04/2015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832B9-0FE5-4261-A4D3-BA9113D6C75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67136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E092A7-1EBD-4A49-918D-552D4940EF97}" type="datetimeFigureOut">
              <a:rPr lang="en-AU" smtClean="0"/>
              <a:t>12/04/2015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4832B9-0FE5-4261-A4D3-BA9113D6C75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2626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7" name="Picture 13" descr="C:\Users\User\Pictures\2014-03-26\0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04864"/>
            <a:ext cx="2932930" cy="4399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C:\Users\User\Pictures\2015-01-18\06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60648"/>
            <a:ext cx="3078124" cy="4621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Users\User\Pictures\2013-11-04\09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159" y="260648"/>
            <a:ext cx="3891984" cy="2588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User\Pictures\2013-11-04\08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578123"/>
            <a:ext cx="2520280" cy="3854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61956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C:\Users\User\Pictures\2013-11-04\07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322766"/>
            <a:ext cx="3456384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5" descr="C:\Users\User\Pictures\2013-11-04\03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4664"/>
            <a:ext cx="4680520" cy="3510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3133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C:\Users\User\Pictures\2014-03-26\14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527965"/>
            <a:ext cx="3440097" cy="5170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5" descr="C:\Users\User\Pictures\2014-03-26\17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852936"/>
            <a:ext cx="3401342" cy="3482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7" descr="C:\Users\User\Pictures\2015-01-18\29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76672"/>
            <a:ext cx="3168650" cy="316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840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:\Users\User\Pictures\2013-11-04\05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999674"/>
            <a:ext cx="2423202" cy="3630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2" descr="C:\Users\User\Pictures\2013-12-29\0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60648"/>
            <a:ext cx="5138696" cy="3417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C:\Users\User\Pictures\2013-11-04\05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135331"/>
            <a:ext cx="3001433" cy="450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9413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C:\Users\User\Pictures\2013-11-04\06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48680"/>
            <a:ext cx="2710524" cy="4093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User\Pictures\2013-11-04\02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978" y="3501008"/>
            <a:ext cx="4172857" cy="321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User\Pictures\2013-11-04\00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628800"/>
            <a:ext cx="3425900" cy="4570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User\Pictures\2013-02-15\01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6679" y="188640"/>
            <a:ext cx="3353767" cy="2235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91725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0</Words>
  <Application>Microsoft Office PowerPoint</Application>
  <PresentationFormat>On-screen Show (4:3)</PresentationFormat>
  <Paragraphs>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6</cp:revision>
  <dcterms:created xsi:type="dcterms:W3CDTF">2015-04-12T07:00:32Z</dcterms:created>
  <dcterms:modified xsi:type="dcterms:W3CDTF">2015-04-12T07:58:36Z</dcterms:modified>
</cp:coreProperties>
</file>