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73" r:id="rId2"/>
    <p:sldId id="274" r:id="rId3"/>
    <p:sldId id="275" r:id="rId4"/>
    <p:sldId id="276" r:id="rId5"/>
    <p:sldId id="277" r:id="rId6"/>
  </p:sldIdLst>
  <p:sldSz cx="9144000" cy="6858000" type="screen4x3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F7F7F"/>
    <a:srgbClr val="155DA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2000" autoAdjust="0"/>
  </p:normalViewPr>
  <p:slideViewPr>
    <p:cSldViewPr snapToGrid="0" showGuides="1">
      <p:cViewPr>
        <p:scale>
          <a:sx n="70" d="100"/>
          <a:sy n="70" d="100"/>
        </p:scale>
        <p:origin x="-1080" y="-48"/>
      </p:cViewPr>
      <p:guideLst>
        <p:guide orient="horz" pos="2158"/>
        <p:guide orient="horz" pos="3875"/>
        <p:guide orient="horz" pos="584"/>
        <p:guide orient="horz"/>
        <p:guide orient="horz" pos="3971"/>
        <p:guide pos="2880"/>
        <p:guide pos="145"/>
        <p:guide pos="561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63" d="100"/>
          <a:sy n="63" d="100"/>
        </p:scale>
        <p:origin x="-2022" y="-12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EE843-50CF-4A90-9EC4-80FC6F9CD26E}" type="datetimeFigureOut">
              <a:rPr lang="en-US" smtClean="0">
                <a:latin typeface="Arial" pitchFamily="34" charset="0"/>
                <a:cs typeface="Arial" pitchFamily="34" charset="0"/>
              </a:rPr>
              <a:pPr/>
              <a:t>4/5/2013</a:t>
            </a:fld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z="800" dirty="0" smtClean="0"/>
              <a:t>© 2008 Extreme Networks, Inc.  All rights reserved</a:t>
            </a:r>
          </a:p>
          <a:p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A41526-17FD-4A83-99AD-8BF262C55C76}" type="slidenum">
              <a:rPr lang="en-US" smtClean="0">
                <a:latin typeface="Arial" pitchFamily="34" charset="0"/>
                <a:cs typeface="Arial" pitchFamily="34" charset="0"/>
              </a:rPr>
              <a:pPr/>
              <a:t>‹#›</a:t>
            </a:fld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8167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fld id="{282168E8-5A7C-4672-9A3B-BA14F7331558}" type="datetimeFigureOut">
              <a:rPr lang="en-US" smtClean="0"/>
              <a:pPr/>
              <a:t>4/5/2013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© 2008 Extreme Networks, Inc.  All rights reserved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fld id="{BA1A982F-05DF-4110-8B37-AC23CDDE2D2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6795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 slide-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7554" y="3425825"/>
            <a:ext cx="7566259" cy="1736725"/>
          </a:xfrm>
        </p:spPr>
        <p:txBody>
          <a:bodyPr/>
          <a:lstStyle>
            <a:lvl1pPr algn="l">
              <a:defRPr sz="48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1354138" y="5162550"/>
            <a:ext cx="7552024" cy="711653"/>
          </a:xfrm>
        </p:spPr>
        <p:txBody>
          <a:bodyPr/>
          <a:lstStyle>
            <a:lvl1pPr algn="l">
              <a:buNone/>
              <a:defRPr sz="36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29" y="58056"/>
            <a:ext cx="8681584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5A5B-6FD1-4E75-90E0-1022EA54FCB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30188" y="914400"/>
            <a:ext cx="8683625" cy="5237163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E0945A5B-6FD1-4E75-90E0-1022EA54FCB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5A5B-6FD1-4E75-90E0-1022EA54FCB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29" y="58056"/>
            <a:ext cx="8681584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45A5B-6FD1-4E75-90E0-1022EA54FCB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228600" y="1903228"/>
            <a:ext cx="4354513" cy="4248335"/>
          </a:xfrm>
          <a:prstGeom prst="rect">
            <a:avLst/>
          </a:prstGeom>
          <a:noFill/>
          <a:effectLst/>
        </p:spPr>
        <p:txBody>
          <a:bodyPr wrap="square" lIns="45720" rIns="45720" rtlCol="0">
            <a:noAutofit/>
          </a:bodyPr>
          <a:lstStyle/>
          <a:p>
            <a:pPr>
              <a:lnSpc>
                <a:spcPct val="85000"/>
              </a:lnSpc>
              <a:spcBef>
                <a:spcPts val="700"/>
              </a:spcBef>
            </a:pPr>
            <a:endParaRPr lang="en-US" sz="2000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228600" y="2328529"/>
            <a:ext cx="4215809" cy="3275345"/>
          </a:xfrm>
          <a:solidFill>
            <a:schemeClr val="tx2"/>
          </a:solidFill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700841"/>
            <a:ext cx="4215384" cy="638323"/>
          </a:xfrm>
          <a:solidFill>
            <a:schemeClr val="tx2">
              <a:alpha val="8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>
            <a:lvl1pPr algn="ctr" defTabSz="801688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en-US" sz="1800" b="1" kern="1200" noProof="1" smtClean="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  <a:lvl2pPr algn="ctr" defTabSz="801688" rtl="0" eaLnBrk="0" fontAlgn="base" hangingPunct="0">
              <a:spcBef>
                <a:spcPct val="0"/>
              </a:spcBef>
              <a:spcAft>
                <a:spcPct val="0"/>
              </a:spcAft>
              <a:defRPr lang="en-US" sz="1800" b="1" kern="1200" noProof="1" smtClean="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2pPr>
            <a:lvl3pPr algn="ctr" defTabSz="801688" rtl="0" eaLnBrk="0" fontAlgn="base" hangingPunct="0">
              <a:spcBef>
                <a:spcPct val="0"/>
              </a:spcBef>
              <a:spcAft>
                <a:spcPct val="0"/>
              </a:spcAft>
              <a:defRPr lang="en-US" sz="1800" b="1" kern="1200" noProof="1" smtClean="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3pPr>
            <a:lvl4pPr algn="ctr" defTabSz="801688" rtl="0" eaLnBrk="0" fontAlgn="base" hangingPunct="0">
              <a:spcBef>
                <a:spcPct val="0"/>
              </a:spcBef>
              <a:spcAft>
                <a:spcPct val="0"/>
              </a:spcAft>
              <a:defRPr lang="en-US" sz="1800" b="1" kern="1200" noProof="1" smtClean="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4pPr>
            <a:lvl5pPr algn="ctr" defTabSz="801688" rtl="0" eaLnBrk="0" fontAlgn="base" hangingPunct="0">
              <a:spcBef>
                <a:spcPct val="0"/>
              </a:spcBef>
              <a:spcAft>
                <a:spcPct val="0"/>
              </a:spcAft>
              <a:defRPr lang="en-US" sz="1800" b="1" kern="1200" noProof="1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698429" y="1700841"/>
            <a:ext cx="4215384" cy="638323"/>
          </a:xfrm>
          <a:solidFill>
            <a:schemeClr val="accent3">
              <a:lumMod val="65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>
            <a:lvl1pPr algn="ctr" defTabSz="801688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en-US" sz="1800" b="1" kern="1200" noProof="1" dirty="0" smtClean="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  <a:lvl2pPr algn="ctr" defTabSz="801688" rtl="0" eaLnBrk="0" fontAlgn="base" hangingPunct="0">
              <a:spcBef>
                <a:spcPct val="0"/>
              </a:spcBef>
              <a:spcAft>
                <a:spcPct val="0"/>
              </a:spcAft>
              <a:defRPr lang="en-US" sz="1800" b="1" kern="1200" noProof="1" smtClean="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2pPr>
            <a:lvl3pPr algn="ctr" defTabSz="801688" rtl="0" eaLnBrk="0" fontAlgn="base" hangingPunct="0">
              <a:spcBef>
                <a:spcPct val="0"/>
              </a:spcBef>
              <a:spcAft>
                <a:spcPct val="0"/>
              </a:spcAft>
              <a:defRPr lang="en-US" sz="1800" b="1" kern="1200" noProof="1" smtClean="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3pPr>
            <a:lvl4pPr algn="ctr" defTabSz="801688" rtl="0" eaLnBrk="0" fontAlgn="base" hangingPunct="0">
              <a:spcBef>
                <a:spcPct val="0"/>
              </a:spcBef>
              <a:spcAft>
                <a:spcPct val="0"/>
              </a:spcAft>
              <a:defRPr lang="en-US" sz="1800" b="1" kern="1200" noProof="1" smtClean="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4pPr>
            <a:lvl5pPr algn="ctr" defTabSz="801688" rtl="0" eaLnBrk="0" fontAlgn="base" hangingPunct="0">
              <a:spcBef>
                <a:spcPct val="0"/>
              </a:spcBef>
              <a:spcAft>
                <a:spcPct val="0"/>
              </a:spcAft>
              <a:defRPr lang="en-US" sz="1800" b="1" kern="1200" noProof="1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4698004" y="2328529"/>
            <a:ext cx="4215809" cy="3275345"/>
          </a:xfrm>
          <a:solidFill>
            <a:srgbClr val="7F7F7F"/>
          </a:solidFill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M3S\21720\Source\JPEG\Body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" y="7938"/>
            <a:ext cx="9144001" cy="6858000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229" y="58056"/>
            <a:ext cx="8681584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599" y="915989"/>
            <a:ext cx="8685214" cy="5235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4781" y="6266120"/>
            <a:ext cx="4928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lnSpc>
                <a:spcPct val="85000"/>
              </a:lnSpc>
              <a:spcAft>
                <a:spcPts val="600"/>
              </a:spcAft>
              <a:defRPr sz="1000" b="1" i="1">
                <a:solidFill>
                  <a:schemeClr val="tx1"/>
                </a:solidFill>
              </a:defRPr>
            </a:lvl1pPr>
          </a:lstStyle>
          <a:p>
            <a:fld id="{E0945A5B-6FD1-4E75-90E0-1022EA54FCB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5" r:id="rId4"/>
    <p:sldLayoutId id="2147483659" r:id="rId5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85000"/>
        </a:lnSpc>
        <a:spcBef>
          <a:spcPts val="0"/>
        </a:spcBef>
        <a:spcAft>
          <a:spcPts val="600"/>
        </a:spcAft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4963" indent="-228600" algn="l" defTabSz="914400" rtl="0" eaLnBrk="1" fontAlgn="base" latinLnBrk="0" hangingPunct="1">
        <a:lnSpc>
          <a:spcPct val="85000"/>
        </a:lnSpc>
        <a:spcBef>
          <a:spcPts val="0"/>
        </a:spcBef>
        <a:spcAft>
          <a:spcPts val="600"/>
        </a:spcAft>
        <a:buClr>
          <a:schemeClr val="accent1"/>
        </a:buClr>
        <a:buSzPct val="70000"/>
        <a:buFont typeface="Wingdings" pitchFamily="2" charset="2"/>
        <a:buChar char="§"/>
        <a:defRPr lang="en-US" sz="2200" kern="1200" dirty="0" smtClean="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571500" indent="-231775" algn="l" defTabSz="914400" rtl="0" eaLnBrk="1" fontAlgn="base" latinLnBrk="0" hangingPunct="1">
        <a:lnSpc>
          <a:spcPct val="85000"/>
        </a:lnSpc>
        <a:spcBef>
          <a:spcPts val="0"/>
        </a:spcBef>
        <a:spcAft>
          <a:spcPts val="600"/>
        </a:spcAft>
        <a:buClr>
          <a:schemeClr val="accent1"/>
        </a:buClr>
        <a:buSzPct val="70000"/>
        <a:buFont typeface="Calibri" pitchFamily="34" charset="0"/>
        <a:buChar char="–"/>
        <a:defRPr lang="en-US" sz="1800" kern="1200" dirty="0" smtClean="0">
          <a:solidFill>
            <a:schemeClr val="tx1"/>
          </a:solidFill>
          <a:latin typeface="Calibri" pitchFamily="34" charset="0"/>
          <a:ea typeface="+mn-ea"/>
          <a:cs typeface="+mn-cs"/>
        </a:defRPr>
      </a:lvl2pPr>
      <a:lvl3pPr marL="798513" indent="-228600" algn="l" defTabSz="914400" rtl="0" eaLnBrk="1" fontAlgn="base" latinLnBrk="0" hangingPunct="1">
        <a:lnSpc>
          <a:spcPct val="85000"/>
        </a:lnSpc>
        <a:spcBef>
          <a:spcPts val="0"/>
        </a:spcBef>
        <a:spcAft>
          <a:spcPts val="600"/>
        </a:spcAft>
        <a:buClr>
          <a:schemeClr val="accent1"/>
        </a:buClr>
        <a:buSzPct val="70000"/>
        <a:buFont typeface="Courier New" pitchFamily="49" charset="0"/>
        <a:buChar char="o"/>
        <a:defRPr lang="en-US" sz="1600" kern="1200" dirty="0" smtClean="0">
          <a:solidFill>
            <a:schemeClr val="tx1"/>
          </a:solidFill>
          <a:latin typeface="Calibri" pitchFamily="34" charset="0"/>
          <a:ea typeface="+mn-ea"/>
          <a:cs typeface="+mn-cs"/>
        </a:defRPr>
      </a:lvl3pPr>
      <a:lvl4pPr marL="1028700" indent="-228600" algn="l" defTabSz="914400" rtl="0" eaLnBrk="1" fontAlgn="base" latinLnBrk="0" hangingPunct="1">
        <a:lnSpc>
          <a:spcPct val="85000"/>
        </a:lnSpc>
        <a:spcBef>
          <a:spcPts val="0"/>
        </a:spcBef>
        <a:spcAft>
          <a:spcPts val="600"/>
        </a:spcAft>
        <a:buClr>
          <a:schemeClr val="accent1"/>
        </a:buClr>
        <a:buSzPct val="70000"/>
        <a:buFont typeface="Wingdings" pitchFamily="2" charset="2"/>
        <a:buChar char="§"/>
        <a:defRPr lang="en-US" sz="1400" kern="1200" dirty="0" smtClean="0">
          <a:solidFill>
            <a:schemeClr val="tx1"/>
          </a:solidFill>
          <a:latin typeface="Calibri" pitchFamily="34" charset="0"/>
          <a:ea typeface="+mn-ea"/>
          <a:cs typeface="+mn-cs"/>
        </a:defRPr>
      </a:lvl4pPr>
      <a:lvl5pPr marL="1249363" indent="-228600" algn="l" defTabSz="914400" rtl="0" eaLnBrk="1" fontAlgn="base" latinLnBrk="0" hangingPunct="1">
        <a:lnSpc>
          <a:spcPct val="85000"/>
        </a:lnSpc>
        <a:spcBef>
          <a:spcPts val="0"/>
        </a:spcBef>
        <a:spcAft>
          <a:spcPts val="600"/>
        </a:spcAft>
        <a:buClr>
          <a:schemeClr val="accent1"/>
        </a:buClr>
        <a:buSzPct val="70000"/>
        <a:buFont typeface="Wingdings" pitchFamily="2" charset="2"/>
        <a:buChar char="§"/>
        <a:defRPr lang="en-US" sz="1200" kern="1200" dirty="0">
          <a:solidFill>
            <a:schemeClr val="tx1"/>
          </a:solidFill>
          <a:latin typeface="Calibri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5A5B-6FD1-4E75-90E0-1022EA54FCBA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5A5B-6FD1-4E75-90E0-1022EA54FCBA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5A5B-6FD1-4E75-90E0-1022EA54FCBA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45A5B-6FD1-4E75-90E0-1022EA54FCBA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33&quot;&gt;&lt;property id=&quot;20148&quot; value=&quot;5&quot;/&gt;&lt;property id=&quot;20300&quot; value=&quot;Slide 2 - &amp;quot;Slide Heading&amp;quot;&quot;/&gt;&lt;property id=&quot;20307&quot; value=&quot;257&quot;/&gt;&lt;/object&gt;&lt;object type=&quot;3&quot; unique_id=&quot;10046&quot;&gt;&lt;property id=&quot;20148&quot; value=&quot;5&quot;/&gt;&lt;property id=&quot;20300&quot; value=&quot;Slide 3 - &amp;quot;Color Palette&amp;quot;&quot;/&gt;&lt;property id=&quot;20307&quot; value=&quot;258&quot;/&gt;&lt;/object&gt;&lt;object type=&quot;3&quot; unique_id=&quot;10163&quot;&gt;&lt;property id=&quot;20148&quot; value=&quot;5&quot;/&gt;&lt;property id=&quot;20300&quot; value=&quot;Slide 1 - &amp;quot;Presentation Title&amp;quot;&quot;/&gt;&lt;property id=&quot;20307&quot; value=&quot;256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Maestro Template 2012">
  <a:themeElements>
    <a:clrScheme name="Custom 38">
      <a:dk1>
        <a:sysClr val="windowText" lastClr="000000"/>
      </a:dk1>
      <a:lt1>
        <a:sysClr val="window" lastClr="FFFFFF"/>
      </a:lt1>
      <a:dk2>
        <a:srgbClr val="004074"/>
      </a:dk2>
      <a:lt2>
        <a:srgbClr val="FEA501"/>
      </a:lt2>
      <a:accent1>
        <a:srgbClr val="004074"/>
      </a:accent1>
      <a:accent2>
        <a:srgbClr val="256DBC"/>
      </a:accent2>
      <a:accent3>
        <a:srgbClr val="0061B2"/>
      </a:accent3>
      <a:accent4>
        <a:srgbClr val="AAB7D5"/>
      </a:accent4>
      <a:accent5>
        <a:srgbClr val="FEA501"/>
      </a:accent5>
      <a:accent6>
        <a:srgbClr val="ED6634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solidFill>
          <a:schemeClr val="tx2"/>
        </a:solidFill>
        <a:ln w="12700">
          <a:noFill/>
          <a:miter lim="800000"/>
          <a:headEnd/>
          <a:tailEnd/>
        </a:ln>
        <a:effectLst/>
      </a:spPr>
      <a:bodyPr lIns="108000" tIns="108000" rIns="72000" bIns="72000"/>
      <a:lstStyle>
        <a:defPPr marL="190500" indent="-190500" algn="l" rtl="0" fontAlgn="base">
          <a:lnSpc>
            <a:spcPct val="85000"/>
          </a:lnSpc>
          <a:spcBef>
            <a:spcPct val="40000"/>
          </a:spcBef>
          <a:spcAft>
            <a:spcPct val="0"/>
          </a:spcAft>
          <a:buClr>
            <a:schemeClr val="bg1"/>
          </a:buClr>
          <a:buFont typeface="Wingdings" pitchFamily="2" charset="2"/>
          <a:buChar char="§"/>
          <a:defRPr sz="1800" kern="1200" noProof="1" smtClean="0">
            <a:solidFill>
              <a:schemeClr val="bg1"/>
            </a:solidFill>
            <a:latin typeface="Arial" charset="0"/>
            <a:ea typeface="+mn-ea"/>
            <a:cs typeface="+mn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Maestro Template 2012</Template>
  <TotalTime>614</TotalTime>
  <Words>4</Words>
  <Application>Microsoft Office PowerPoint</Application>
  <PresentationFormat>On-screen Show (4:3)</PresentationFormat>
  <Paragraphs>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Maestro Template 2012</vt:lpstr>
      <vt:lpstr>Slide 1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Intelligence Roadmap</dc:title>
  <dc:creator>Susan Irby</dc:creator>
  <cp:lastModifiedBy>Peter Zazzara</cp:lastModifiedBy>
  <cp:revision>67</cp:revision>
  <dcterms:created xsi:type="dcterms:W3CDTF">2013-03-21T16:21:41Z</dcterms:created>
  <dcterms:modified xsi:type="dcterms:W3CDTF">2013-04-05T15:16:37Z</dcterms:modified>
</cp:coreProperties>
</file>