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0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2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2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6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1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14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4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66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76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5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6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07159-C128-8E40-8EBB-B9D7C9EE5C2F}" type="datetimeFigureOut">
              <a:rPr lang="en-US" smtClean="0"/>
              <a:pPr/>
              <a:t>4/4/13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7EE25-2D63-2F47-9A2B-6927EA4FC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1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wcheung@bionefit.com" TargetMode="External"/><Relationship Id="rId4" Type="http://schemas.openxmlformats.org/officeDocument/2006/relationships/hyperlink" Target="http://www.bionefit.com/" TargetMode="External"/><Relationship Id="rId5" Type="http://schemas.openxmlformats.org/officeDocument/2006/relationships/hyperlink" Target="http://www.endotinn.com/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157" y="1315436"/>
            <a:ext cx="5194300" cy="1130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26521" y="2600327"/>
            <a:ext cx="220357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Wilson </a:t>
            </a:r>
            <a:r>
              <a:rPr lang="en-US" sz="1400" dirty="0" err="1" smtClean="0">
                <a:latin typeface="Arial"/>
                <a:cs typeface="Arial"/>
              </a:rPr>
              <a:t>Wai</a:t>
            </a:r>
            <a:r>
              <a:rPr lang="en-US" sz="1400" dirty="0" smtClean="0">
                <a:latin typeface="Arial"/>
                <a:cs typeface="Arial"/>
              </a:rPr>
              <a:t> Cheung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smtClean="0">
                <a:latin typeface="Arial"/>
                <a:cs typeface="Arial"/>
              </a:rPr>
              <a:t>PhD</a:t>
            </a:r>
          </a:p>
          <a:p>
            <a:pPr algn="ctr"/>
            <a:r>
              <a:rPr lang="zh-CHT" altLang="en-US" sz="1400" dirty="0" smtClean="0">
                <a:latin typeface="楷体" pitchFamily="49" charset="-122"/>
                <a:ea typeface="楷体" pitchFamily="49" charset="-122"/>
                <a:cs typeface="Arial"/>
              </a:rPr>
              <a:t>張</a:t>
            </a:r>
            <a:r>
              <a:rPr lang="en-US" sz="1400" dirty="0">
                <a:latin typeface="楷体" pitchFamily="49" charset="-122"/>
                <a:ea typeface="楷体" pitchFamily="49" charset="-122"/>
                <a:cs typeface="Arial"/>
              </a:rPr>
              <a:t>瑋</a:t>
            </a:r>
            <a:r>
              <a:rPr lang="en-US" altLang="zh-CHT" sz="1400" dirty="0" smtClean="0">
                <a:latin typeface="楷体" pitchFamily="49" charset="-122"/>
                <a:ea typeface="楷体" pitchFamily="49" charset="-122"/>
                <a:cs typeface="Arial"/>
              </a:rPr>
              <a:t> </a:t>
            </a:r>
            <a:r>
              <a:rPr lang="zh-CHT" altLang="en-US" sz="1400" dirty="0" smtClean="0">
                <a:latin typeface="楷体" pitchFamily="49" charset="-122"/>
                <a:ea typeface="楷体" pitchFamily="49" charset="-122"/>
                <a:cs typeface="Arial"/>
              </a:rPr>
              <a:t>博士</a:t>
            </a:r>
            <a:endParaRPr lang="en-US" sz="1400" dirty="0" smtClean="0">
              <a:latin typeface="楷体" pitchFamily="49" charset="-122"/>
              <a:ea typeface="楷体" pitchFamily="49" charset="-122"/>
              <a:cs typeface="Arial"/>
            </a:endParaRPr>
          </a:p>
          <a:p>
            <a:pPr algn="ctr"/>
            <a:r>
              <a:rPr lang="en-US" sz="1400" dirty="0" smtClean="0">
                <a:latin typeface="Arial"/>
                <a:cs typeface="Arial"/>
              </a:rPr>
              <a:t>CEO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381" y="3492879"/>
            <a:ext cx="39444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cs typeface="Arial"/>
              </a:rPr>
              <a:t>U.S. </a:t>
            </a:r>
          </a:p>
          <a:p>
            <a:r>
              <a:rPr lang="en-US" sz="1400" dirty="0" smtClean="0">
                <a:cs typeface="Arial"/>
              </a:rPr>
              <a:t>10151 </a:t>
            </a:r>
            <a:r>
              <a:rPr lang="en-US" sz="1400" dirty="0">
                <a:cs typeface="Arial"/>
              </a:rPr>
              <a:t>Pacific Mesa Blvd, </a:t>
            </a:r>
            <a:r>
              <a:rPr lang="en-US" sz="1400" dirty="0" smtClean="0">
                <a:cs typeface="Arial"/>
              </a:rPr>
              <a:t>Suite 104</a:t>
            </a:r>
          </a:p>
          <a:p>
            <a:r>
              <a:rPr lang="en-US" sz="1400" dirty="0" smtClean="0">
                <a:cs typeface="Arial"/>
              </a:rPr>
              <a:t>San </a:t>
            </a:r>
            <a:r>
              <a:rPr lang="en-US" sz="1400" dirty="0">
                <a:cs typeface="Arial"/>
              </a:rPr>
              <a:t>Diego, CA </a:t>
            </a:r>
            <a:r>
              <a:rPr lang="en-US" sz="1400" dirty="0" smtClean="0">
                <a:cs typeface="Arial"/>
              </a:rPr>
              <a:t>92121</a:t>
            </a:r>
          </a:p>
          <a:p>
            <a:r>
              <a:rPr lang="en-US" sz="1400" dirty="0" smtClean="0">
                <a:latin typeface="Arial"/>
                <a:cs typeface="Arial"/>
              </a:rPr>
              <a:t>Email</a:t>
            </a:r>
            <a:r>
              <a:rPr lang="en-US" sz="1400" dirty="0">
                <a:latin typeface="Arial"/>
                <a:cs typeface="Arial"/>
              </a:rPr>
              <a:t>: </a:t>
            </a:r>
            <a:r>
              <a:rPr lang="en-US" sz="1400" dirty="0">
                <a:latin typeface="Arial"/>
                <a:cs typeface="Arial"/>
                <a:hlinkClick r:id="rId3"/>
              </a:rPr>
              <a:t>wcheung@bionefit.com</a:t>
            </a:r>
            <a:endParaRPr lang="en-US" sz="14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Cell: 503-888-8378</a:t>
            </a:r>
          </a:p>
          <a:p>
            <a:r>
              <a:rPr lang="en-US" sz="1400" dirty="0" smtClean="0">
                <a:cs typeface="Arial"/>
                <a:hlinkClick r:id="rId4"/>
              </a:rPr>
              <a:t>http</a:t>
            </a:r>
            <a:r>
              <a:rPr lang="en-US" sz="1400" dirty="0" smtClean="0">
                <a:cs typeface="Arial"/>
                <a:hlinkClick r:id="rId4"/>
              </a:rPr>
              <a:t>://www.bionefit.com</a:t>
            </a:r>
            <a:endParaRPr lang="en-US" sz="1400" dirty="0" smtClean="0"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69074" y="3492879"/>
            <a:ext cx="41932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cs typeface="Arial"/>
              </a:rPr>
              <a:t>China</a:t>
            </a:r>
          </a:p>
          <a:p>
            <a:r>
              <a:rPr lang="en-US" sz="1400" dirty="0" smtClean="0"/>
              <a:t>2125, NO.71 </a:t>
            </a:r>
            <a:r>
              <a:rPr lang="en-US" sz="1400" dirty="0" err="1" smtClean="0"/>
              <a:t>Chaoyang</a:t>
            </a:r>
            <a:r>
              <a:rPr lang="en-US" sz="1400" dirty="0" smtClean="0"/>
              <a:t> Road, </a:t>
            </a:r>
            <a:r>
              <a:rPr lang="en-US" sz="1400" dirty="0" err="1" smtClean="0"/>
              <a:t>Chaoyang</a:t>
            </a:r>
            <a:r>
              <a:rPr lang="en-US" sz="1400" dirty="0" smtClean="0"/>
              <a:t> District, </a:t>
            </a:r>
            <a:r>
              <a:rPr lang="en-US" sz="1400" dirty="0" smtClean="0"/>
              <a:t>Beijing, China </a:t>
            </a:r>
            <a:r>
              <a:rPr lang="en-US" sz="1400" dirty="0" smtClean="0"/>
              <a:t>100123</a:t>
            </a:r>
          </a:p>
          <a:p>
            <a:r>
              <a:rPr lang="zh-TW" altLang="en-US" sz="1400" dirty="0"/>
              <a:t>北京市朝阳区朝阳路</a:t>
            </a:r>
            <a:r>
              <a:rPr lang="en-US" altLang="zh-TW" sz="1400" dirty="0"/>
              <a:t>71</a:t>
            </a:r>
            <a:r>
              <a:rPr lang="zh-TW" altLang="en-US" sz="1400" dirty="0"/>
              <a:t>号</a:t>
            </a:r>
            <a:r>
              <a:rPr lang="zh-TW" altLang="en-US" sz="1400" dirty="0" smtClean="0"/>
              <a:t>锐城国际</a:t>
            </a:r>
            <a:endParaRPr lang="en-US" sz="1400" dirty="0" smtClean="0"/>
          </a:p>
          <a:p>
            <a:r>
              <a:rPr lang="en-US" sz="1400" dirty="0" smtClean="0">
                <a:hlinkClick r:id="rId5"/>
              </a:rPr>
              <a:t>http://www.Endotinn.com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84420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65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Pediatric Nephrology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Wilson Cheung</dc:creator>
  <cp:lastModifiedBy>Wilson Cheung</cp:lastModifiedBy>
  <cp:revision>11</cp:revision>
  <dcterms:created xsi:type="dcterms:W3CDTF">2013-04-03T02:04:57Z</dcterms:created>
  <dcterms:modified xsi:type="dcterms:W3CDTF">2013-04-05T02:05:51Z</dcterms:modified>
</cp:coreProperties>
</file>