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8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6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1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7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4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9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5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70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3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7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9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A607B-9D21-4C75-960E-D72961989E68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67CB9-BE28-49B7-B962-08AF90E1E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8.jpeg"/><Relationship Id="rId18" Type="http://schemas.openxmlformats.org/officeDocument/2006/relationships/hyperlink" Target="http://www.google.fi/url?sa=i&amp;rct=j&amp;q=&amp;esrc=s&amp;frm=1&amp;source=images&amp;cd=&amp;cad=rja&amp;docid=jubj1aWvt9l-RM&amp;tbnid=O9YHJLGQrqUixM:&amp;ved=0CAUQjRw&amp;url=http%3A%2F%2Fcommons.wikimedia.org%2Fwiki%2FFile%3ASilja_Symphony_and_icy_sea_lane_South_Harbor_Helsinki_Finland.jpg&amp;ei=2mJeUfnEIcHbswb3zYDgCw&amp;bvm=bv.44770516,d.Yms&amp;psig=AFQjCNEowRVReiwgZN5WrbFmKHVoDE3YTw&amp;ust=1365226186749966" TargetMode="External"/><Relationship Id="rId3" Type="http://schemas.microsoft.com/office/2007/relationships/hdphoto" Target="../media/hdphoto1.wdp"/><Relationship Id="rId7" Type="http://schemas.openxmlformats.org/officeDocument/2006/relationships/hyperlink" Target="http://wallpaperswiki.org/wp-content/uploads/2012/10/Finland-Suomenlinna-Sea-Fortress.jpg" TargetMode="External"/><Relationship Id="rId12" Type="http://schemas.openxmlformats.org/officeDocument/2006/relationships/image" Target="../media/image7.jpeg"/><Relationship Id="rId17" Type="http://schemas.openxmlformats.org/officeDocument/2006/relationships/image" Target="../media/image12.jpeg"/><Relationship Id="rId2" Type="http://schemas.openxmlformats.org/officeDocument/2006/relationships/image" Target="../media/image1.jpeg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6.jpeg"/><Relationship Id="rId5" Type="http://schemas.openxmlformats.org/officeDocument/2006/relationships/hyperlink" Target="https://www.google.fi/url?sa=i&amp;rct=j&amp;q=&amp;esrc=s&amp;frm=1&amp;source=images&amp;cd=&amp;cad=rja&amp;docid=w5v0pnL4q3TvsM&amp;tbnid=AIrOmg6ZZIqlAM:&amp;ved=0CAUQjRw&amp;url=https%3A%2F%2Fwww.db.com%2Ffinland%2F&amp;ei=fWFeUfObDonRtAaWt4HoDA&amp;bvm=bv.44770516,d.Yms&amp;psig=AFQjCNEowRVReiwgZN5WrbFmKHVoDE3YTw&amp;ust=1365226186749966" TargetMode="External"/><Relationship Id="rId15" Type="http://schemas.openxmlformats.org/officeDocument/2006/relationships/image" Target="../media/image10.jpeg"/><Relationship Id="rId10" Type="http://schemas.openxmlformats.org/officeDocument/2006/relationships/image" Target="../media/image5.jpeg"/><Relationship Id="rId19" Type="http://schemas.openxmlformats.org/officeDocument/2006/relationships/image" Target="../media/image13.jpeg"/><Relationship Id="rId4" Type="http://schemas.openxmlformats.org/officeDocument/2006/relationships/image" Target="../media/image2.jpeg"/><Relationship Id="rId9" Type="http://schemas.openxmlformats.org/officeDocument/2006/relationships/hyperlink" Target="http://www.google.fi/url?sa=i&amp;rct=j&amp;q=&amp;esrc=s&amp;frm=1&amp;source=images&amp;cd=&amp;cad=rja&amp;docid=0DWvpIJ5hkR6rM&amp;tbnid=JPy863AOEan4sM:&amp;ved=0CAUQjRw&amp;url=http%3A%2F%2Fbrockportabroad.com%2Findex.cfm%3FFuseAction%3Dprograms.ViewProgram%26Program_ID%3D10153&amp;ei=pWJeUcv7KY7MtAaesICoDA&amp;bvm=bv.44770516,d.Yms&amp;psig=AFQjCNEowRVReiwgZN5WrbFmKHVoDE3YTw&amp;ust=1365226186749966" TargetMode="External"/><Relationship Id="rId1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4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2.jpeg"/><Relationship Id="rId5" Type="http://schemas.openxmlformats.org/officeDocument/2006/relationships/image" Target="../media/image17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6.png"/><Relationship Id="rId9" Type="http://schemas.openxmlformats.org/officeDocument/2006/relationships/hyperlink" Target="http://wallpaperswiki.org/wp-content/uploads/2012/10/Helsinki-Finland.jpg" TargetMode="External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5.jpeg"/><Relationship Id="rId18" Type="http://schemas.microsoft.com/office/2007/relationships/hdphoto" Target="../media/hdphoto6.wdp"/><Relationship Id="rId3" Type="http://schemas.openxmlformats.org/officeDocument/2006/relationships/image" Target="../media/image27.jpeg"/><Relationship Id="rId21" Type="http://schemas.openxmlformats.org/officeDocument/2006/relationships/image" Target="../media/image39.jpeg"/><Relationship Id="rId7" Type="http://schemas.microsoft.com/office/2007/relationships/hdphoto" Target="../media/hdphoto2.wdp"/><Relationship Id="rId12" Type="http://schemas.openxmlformats.org/officeDocument/2006/relationships/image" Target="../media/image34.jpeg"/><Relationship Id="rId17" Type="http://schemas.openxmlformats.org/officeDocument/2006/relationships/image" Target="../media/image37.jpeg"/><Relationship Id="rId2" Type="http://schemas.openxmlformats.org/officeDocument/2006/relationships/hyperlink" Target="http://wallpaperswiki.org/wp-content/uploads/2012/10/Finland-Helsinki-Cathedral.jpg" TargetMode="External"/><Relationship Id="rId16" Type="http://schemas.microsoft.com/office/2007/relationships/hdphoto" Target="../media/hdphoto5.wdp"/><Relationship Id="rId20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3.jpeg"/><Relationship Id="rId5" Type="http://schemas.openxmlformats.org/officeDocument/2006/relationships/image" Target="../media/image29.jpeg"/><Relationship Id="rId15" Type="http://schemas.openxmlformats.org/officeDocument/2006/relationships/image" Target="../media/image36.jpeg"/><Relationship Id="rId10" Type="http://schemas.openxmlformats.org/officeDocument/2006/relationships/image" Target="../media/image32.jpeg"/><Relationship Id="rId19" Type="http://schemas.openxmlformats.org/officeDocument/2006/relationships/hyperlink" Target="http://www.google.fi/url?sa=i&amp;rct=j&amp;q=&amp;esrc=s&amp;frm=1&amp;source=images&amp;cd=&amp;cad=rja&amp;docid=04f46pC8OACC0M&amp;tbnid=iWzryKspiZpBFM:&amp;ved=0CAUQjRw&amp;url=http%3A%2F%2Fwww.royalcaribbean.com%2Ffindacruise%2Fports%2Fgroup%2Fhome.do%3FportCode%3DHEL&amp;ei=Q2peUa_YOsnVswbrzYDgBg&amp;psig=AFQjCNFuFEQIIXr7PAUnzeXqWTsY46XBmA&amp;ust=1365228377778907" TargetMode="External"/><Relationship Id="rId4" Type="http://schemas.openxmlformats.org/officeDocument/2006/relationships/image" Target="../media/image28.jpeg"/><Relationship Id="rId9" Type="http://schemas.microsoft.com/office/2007/relationships/hdphoto" Target="../media/hdphoto3.wdp"/><Relationship Id="rId14" Type="http://schemas.microsoft.com/office/2007/relationships/hdphoto" Target="../media/hdphoto4.wdp"/><Relationship Id="rId22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4" descr="http://upload.wikimedia.org/wikipedia/commons/a/a2/Helsinki_Olypmic_Stadium_Tow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116" y="24586"/>
            <a:ext cx="1965862" cy="26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Helsinki hd wallpaper Finla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3" r="7108"/>
          <a:stretch/>
        </p:blipFill>
        <p:spPr bwMode="auto">
          <a:xfrm>
            <a:off x="5148064" y="188640"/>
            <a:ext cx="1970303" cy="150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db.com/finland/img/grb_finland_en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" y="4616"/>
            <a:ext cx="3269009" cy="148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  Finland Suomenlinna Sea Fortress wallpapers">
            <a:hlinkClick r:id="rId7" tooltip="  Finland Suomenlinna Sea Fortress wallpapers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983" y="723982"/>
            <a:ext cx="2485261" cy="165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brockportabroad.com/_customtags/ct_Image.cfm?Image_ID=3067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" y="1950613"/>
            <a:ext cx="3838678" cy="147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cartinafinland.fi/kuvapankki/imagebank/image/6/6897/Helsinki+by+nigh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821" y="4924786"/>
            <a:ext cx="2270575" cy="170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sun-surfer.com/photos/2012/02/Winter-in-Helsinki-Finlan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60" y="4923272"/>
            <a:ext cx="2855273" cy="193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2.bp.blogspot.com/_cehf0FFrN6U/TOosuQpoB9I/AAAAAAAABGU/AtS_0ajEEro/s1600/finlandia_ulk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520" y="4756001"/>
            <a:ext cx="3184421" cy="204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www.finnlines.com/var/ezwebin_site/storage/images/passenger/destinations/finland/18545-119-eng-US/finland_passenger_destination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481" y="3047123"/>
            <a:ext cx="2256486" cy="16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farm4.staticflickr.com/3492/4020641858_26cd62bbdc_m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15" y="3261098"/>
            <a:ext cx="1540792" cy="143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nativeenglish.com.ua/blog/wp-content/uploads/2012/08/8.-Helsinki-Finland-96.0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398" y="1916832"/>
            <a:ext cx="2557615" cy="159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http://i445.photobucket.com/albums/qq180/DavidButler1952/Helsinki%202008/JohanSibeliusMonument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360" y="2965846"/>
            <a:ext cx="2278505" cy="170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upload.wikimedia.org/wikipedia/commons/0/0e/Silja_Symphony_and_icy_sea_lane_South_Harbor_Helsinki_Finland.jpg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98401"/>
            <a:ext cx="1753598" cy="131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10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http://us.123rf.com/400wm/400/400/estea/estea1102/estea110200017/8942004-helsinki-finland-north-quay-in-a-sunny-winter-d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44" y="1901789"/>
            <a:ext cx="1880126" cy="125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6" y="124075"/>
            <a:ext cx="2843808" cy="1860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207" y="75843"/>
            <a:ext cx="2303660" cy="172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media.indiatimes.in/media/content/2012/Aug/helsinki,_finland_1345107322_1345107326_640x6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820" y="1726533"/>
            <a:ext cx="3228768" cy="210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jetsetera.net/wp-content/uploads/2013/02/helsinki-by-nigh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374" y="1358574"/>
            <a:ext cx="2639606" cy="176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colourbox.com/preview/1786539-29513-city-street-in-winter-nigh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84" y="4678015"/>
            <a:ext cx="2152471" cy="215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bizztripbriefing.com/application/20_img/cityimages/6403_01_l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" r="7949"/>
          <a:stretch/>
        </p:blipFill>
        <p:spPr bwMode="auto">
          <a:xfrm>
            <a:off x="0" y="2780928"/>
            <a:ext cx="151447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  Helsinki Finland wallpapers">
            <a:hlinkClick r:id="rId9" tooltip="  Helsinki Finland wallpapers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0928"/>
            <a:ext cx="2715257" cy="180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is13.snstatic.fi/img/978/128851175916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361" y="4948476"/>
            <a:ext cx="3366790" cy="188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nabeelfarah.tripod.com/sitebuildercontent/sitebuilderpictures/finlan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26" y="3350769"/>
            <a:ext cx="278268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www.global-travels.net/fi/files/2011/08/featured.590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055" y="3629808"/>
            <a:ext cx="2685627" cy="159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/>
          <a:stretch>
            <a:fillRect/>
          </a:stretch>
        </p:blipFill>
        <p:spPr bwMode="auto">
          <a:xfrm>
            <a:off x="3552947" y="178612"/>
            <a:ext cx="2375520" cy="169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6" descr="http://images.businessweek.com/ss/09/06/0615_most_expensive_cities/image/014_helsinki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940156"/>
            <a:ext cx="2626157" cy="15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00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  Finland Helsinki Cathedral wallpapers">
            <a:hlinkClick r:id="rId2" tooltip="  Finland Helsinki Cathedral wallpapers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552965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terminartors.com/files/museums/2/0/6/2062/Helsinki_City_Art_Museum_-_Tennis_Palace-Helsinki-Finlan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965" y="0"/>
            <a:ext cx="2125545" cy="170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1.bp.blogspot.com/-tmMZa-X5s4U/TWRYrRW5oZI/AAAAAAAAACk/JlRGVCh-wcY/s1600/helsink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510" y="0"/>
            <a:ext cx="1339041" cy="170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eurail.com/sites/all/files/all/photos/tourism/countries/finland/kansallismuseo-helsinki-finland-shutterstock_1754296-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10"/>
            <a:ext cx="226774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traveladventures.org/continents/europe/images/helsinki-station1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551" y="0"/>
            <a:ext cx="1133873" cy="170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7travelblog.info/var/albums/Helsinki,%20Finland%20-%20Landscape%20Photography/Helsinki,%20Finland%20-%20Landscape%20Photography%20(1).jpg?m=130821303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00811"/>
            <a:ext cx="2564929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citydestinations.org/wp-content/uploads/2012/09/Helsinki-Central-Railway-Station-PANORAMA-Uusimaa-Finlan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10" y="3401619"/>
            <a:ext cx="2857712" cy="17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manchestercafe.files.wordpress.com/2012/06/helsinki-stadium-01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" y="3401620"/>
            <a:ext cx="2267126" cy="170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fdesantis.altervista.org/immagini/359501-Kiasma_The_Museum_of_Contemporary_Art-Helsinki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1000" contras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424" y="1"/>
            <a:ext cx="1938776" cy="170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[Helsinki: Finlandia-talo]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5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5" t="4615" r="3143" b="8599"/>
          <a:stretch/>
        </p:blipFill>
        <p:spPr bwMode="auto">
          <a:xfrm>
            <a:off x="0" y="5102431"/>
            <a:ext cx="2745628" cy="175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cdn.vogue.globo.com.s3.amazonaws.com/paristododia/files/2012/05/hel2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23" y="3401618"/>
            <a:ext cx="2288826" cy="171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media.royalcaribbean.com/content/shared_assets/images/ports/hero/HEL_01.jpg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628" y="5102429"/>
            <a:ext cx="3819670" cy="175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http://upload.wikimedia.org/wikipedia/commons/e/e7/Teatro_Nacional_de_Finlandia,_Helsinki,_Finlandia,_2012-08-14,_DD_02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37" y="5102429"/>
            <a:ext cx="2339943" cy="175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http://farm1.staticflickr.com/87/270420509_697fd451fc_z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673" y="1700810"/>
            <a:ext cx="2842085" cy="17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26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Toni Mattila</dc:creator>
  <cp:lastModifiedBy>Toni Mattila</cp:lastModifiedBy>
  <cp:revision>2</cp:revision>
  <dcterms:created xsi:type="dcterms:W3CDTF">2013-04-05T05:30:22Z</dcterms:created>
  <dcterms:modified xsi:type="dcterms:W3CDTF">2013-04-05T06:38:05Z</dcterms:modified>
</cp:coreProperties>
</file>