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9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9B3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mc="http://schemas.openxmlformats.org/markup-compatibility/2006" xmlns:mv="urn:schemas-microsoft-com:mac:vml"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21" autoAdjust="0"/>
  </p:normalViewPr>
  <p:slideViewPr>
    <p:cSldViewPr snapToGrid="0" snapToObjects="1">
      <p:cViewPr>
        <p:scale>
          <a:sx n="81" d="100"/>
          <a:sy n="81" d="100"/>
        </p:scale>
        <p:origin x="-800" y="-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52E8A-E01B-714F-BAC1-4121FE4971A4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203DF-D4BD-E84C-BD61-612EED9E42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4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0DB5A-7425-4562-86B7-E32397E2F603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28828-F553-41F3-BBE3-3639189AE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5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every tumor</a:t>
            </a:r>
            <a:r>
              <a:rPr lang="en-US" baseline="0" dirty="0" smtClean="0"/>
              <a:t> we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28828-F553-41F3-BBE3-3639189AE0F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86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04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82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6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54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9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39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6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3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5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5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B88DB-3146-444A-AF80-8665DEB69446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DA189-A9B7-8444-9FC4-13D3DBEAC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21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783" y="1425322"/>
            <a:ext cx="1738435" cy="884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/>
          <p:cNvSpPr txBox="1"/>
          <p:nvPr/>
        </p:nvSpPr>
        <p:spPr>
          <a:xfrm>
            <a:off x="7438635" y="368079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567276" y="2547121"/>
            <a:ext cx="1790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3D -  Multicellular 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Tumor Spheres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33657" y="2288695"/>
            <a:ext cx="258676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068193" y="2383463"/>
            <a:ext cx="1782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2D - Monolayer Cell Strain </a:t>
            </a:r>
            <a:endParaRPr lang="en-US" sz="1600" b="1" dirty="0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774868">
            <a:off x="7261401" y="1306517"/>
            <a:ext cx="594486" cy="698521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202675" y="308899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2" name="Right Arrow 61"/>
          <p:cNvSpPr/>
          <p:nvPr/>
        </p:nvSpPr>
        <p:spPr>
          <a:xfrm rot="20024066">
            <a:off x="1607770" y="2442596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01856" y="89634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6" name="Picture 65" descr="Screen Shot 2014-10-15 at 11.57.36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6" y="3294171"/>
            <a:ext cx="1548895" cy="1259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7" name="Picture 66" descr="Screen Shot 2014-10-15 at 12.23.5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39" y="3452622"/>
            <a:ext cx="1274117" cy="1049916"/>
          </a:xfrm>
          <a:prstGeom prst="rect">
            <a:avLst/>
          </a:prstGeom>
        </p:spPr>
      </p:pic>
      <p:pic>
        <p:nvPicPr>
          <p:cNvPr id="74" name="Picture 73" descr="Screen Shot 2014-10-15 at 1.58.05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603" y="3226436"/>
            <a:ext cx="1069590" cy="14062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7184" y="3125956"/>
            <a:ext cx="1743419" cy="1415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 descr="Screen Shot 2014-10-06 at 2.46.59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216" y="1157590"/>
            <a:ext cx="1453525" cy="1437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42" descr="Screen Shot 2014-10-15 at 1.28.37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367" y="1142368"/>
            <a:ext cx="1522163" cy="1449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Right Arrow 43"/>
          <p:cNvSpPr/>
          <p:nvPr/>
        </p:nvSpPr>
        <p:spPr>
          <a:xfrm>
            <a:off x="1737805" y="3822165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3863380" y="3832111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19381606">
            <a:off x="7055539" y="4546384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rot="19497407">
            <a:off x="5463962" y="2902457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 rot="1615578">
            <a:off x="1511934" y="5215229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Arrow 49"/>
          <p:cNvSpPr/>
          <p:nvPr/>
        </p:nvSpPr>
        <p:spPr>
          <a:xfrm>
            <a:off x="5159409" y="1758107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/>
          <p:cNvSpPr/>
          <p:nvPr/>
        </p:nvSpPr>
        <p:spPr>
          <a:xfrm rot="2289548">
            <a:off x="5572865" y="4555057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79578">
            <a:off x="3085398" y="4859964"/>
            <a:ext cx="1099531" cy="104056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78008">
            <a:off x="6007114" y="4979068"/>
            <a:ext cx="495613" cy="46903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78008">
            <a:off x="6343001" y="5370796"/>
            <a:ext cx="495613" cy="469035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78008">
            <a:off x="5668868" y="5488973"/>
            <a:ext cx="495613" cy="469035"/>
          </a:xfrm>
          <a:prstGeom prst="rect">
            <a:avLst/>
          </a:prstGeom>
        </p:spPr>
      </p:pic>
      <p:sp>
        <p:nvSpPr>
          <p:cNvPr id="83" name="Right Arrow 82"/>
          <p:cNvSpPr/>
          <p:nvPr/>
        </p:nvSpPr>
        <p:spPr>
          <a:xfrm rot="2440026">
            <a:off x="7010436" y="2919179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ight Arrow 90"/>
          <p:cNvSpPr/>
          <p:nvPr/>
        </p:nvSpPr>
        <p:spPr>
          <a:xfrm>
            <a:off x="6284709" y="3838990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729880">
            <a:off x="7005931" y="5129088"/>
            <a:ext cx="594486" cy="698521"/>
          </a:xfrm>
          <a:prstGeom prst="rect">
            <a:avLst/>
          </a:prstGeom>
        </p:spPr>
      </p:pic>
      <p:sp>
        <p:nvSpPr>
          <p:cNvPr id="94" name="Right Arrow 93"/>
          <p:cNvSpPr/>
          <p:nvPr/>
        </p:nvSpPr>
        <p:spPr>
          <a:xfrm>
            <a:off x="5157247" y="5358898"/>
            <a:ext cx="342580" cy="1961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88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36915</TotalTime>
  <Words>15</Words>
  <Application>Microsoft Macintosh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Weill Cornell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Institute for Precision Medicine</dc:title>
  <dc:creator>Juan Miguel Mosquera</dc:creator>
  <cp:lastModifiedBy>Chantal Pauli</cp:lastModifiedBy>
  <cp:revision>814</cp:revision>
  <cp:lastPrinted>2015-04-15T21:42:34Z</cp:lastPrinted>
  <dcterms:created xsi:type="dcterms:W3CDTF">2015-04-16T02:03:09Z</dcterms:created>
  <dcterms:modified xsi:type="dcterms:W3CDTF">2015-04-16T17:19:16Z</dcterms:modified>
</cp:coreProperties>
</file>