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9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52239-0BB7-46A0-8D02-9E320E4496E6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E7825-47D2-4BFB-86C9-F251143664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logo ide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036" y="2031999"/>
            <a:ext cx="14716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Shot 2015-03-11 at 3.02.20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20" t="24133" r="13208"/>
          <a:stretch>
            <a:fillRect/>
          </a:stretch>
        </p:blipFill>
        <p:spPr bwMode="auto">
          <a:xfrm>
            <a:off x="2442436" y="2171699"/>
            <a:ext cx="106680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olors I lik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4036" y="2171699"/>
            <a:ext cx="1371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creen Shot 2015-03-11 at 3.03.02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2999" y="2171699"/>
            <a:ext cx="13811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creen Shot 2015-03-11 at 3.02.42 PM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6999" y="2171699"/>
            <a:ext cx="1311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74" y="3581399"/>
            <a:ext cx="2133600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https://encrypted-tbn2.gstatic.com/images?q=tbn:ANd9GcRekJ4SWT3RzoR3K3D3furd3TKyzc_fJmpXb_N2juYcCOT4xg2VKprozwnZ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64674" y="3505199"/>
            <a:ext cx="2209800" cy="914400"/>
          </a:xfrm>
          <a:prstGeom prst="rect">
            <a:avLst/>
          </a:prstGeom>
          <a:noFill/>
        </p:spPr>
      </p:pic>
      <p:pic>
        <p:nvPicPr>
          <p:cNvPr id="11" name="Picture 5" descr="Image result for peak logo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6874" y="3276599"/>
            <a:ext cx="2057400" cy="1143000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6908074" y="3200399"/>
            <a:ext cx="1981200" cy="1447801"/>
            <a:chOff x="6934200" y="4800600"/>
            <a:chExt cx="1981200" cy="1447801"/>
          </a:xfrm>
        </p:grpSpPr>
        <p:pic>
          <p:nvPicPr>
            <p:cNvPr id="13" name="Picture 7" descr="http://crossmediaonline.org/wp-content/uploads/2012/04/Final-Logo1-530x53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934200" y="4800600"/>
              <a:ext cx="1981200" cy="1447801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7162800" y="5715000"/>
              <a:ext cx="1524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Scott Stevens</dc:creator>
  <cp:lastModifiedBy>Scott Stevens</cp:lastModifiedBy>
  <cp:revision>1</cp:revision>
  <dcterms:created xsi:type="dcterms:W3CDTF">2015-04-13T20:51:03Z</dcterms:created>
  <dcterms:modified xsi:type="dcterms:W3CDTF">2015-04-13T20:51:31Z</dcterms:modified>
</cp:coreProperties>
</file>