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21E-BC77-465F-8B26-5873CC59C0A9}" type="datetimeFigureOut">
              <a:rPr lang="en-IE" smtClean="0"/>
              <a:t>09/04/2015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6C32E-C8B6-48F0-8178-2662F88DDE6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43789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21E-BC77-465F-8B26-5873CC59C0A9}" type="datetimeFigureOut">
              <a:rPr lang="en-IE" smtClean="0"/>
              <a:t>09/04/2015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6C32E-C8B6-48F0-8178-2662F88DDE6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10012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21E-BC77-465F-8B26-5873CC59C0A9}" type="datetimeFigureOut">
              <a:rPr lang="en-IE" smtClean="0"/>
              <a:t>09/04/2015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6C32E-C8B6-48F0-8178-2662F88DDE6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33021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21E-BC77-465F-8B26-5873CC59C0A9}" type="datetimeFigureOut">
              <a:rPr lang="en-IE" smtClean="0"/>
              <a:t>09/04/2015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6C32E-C8B6-48F0-8178-2662F88DDE6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29623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21E-BC77-465F-8B26-5873CC59C0A9}" type="datetimeFigureOut">
              <a:rPr lang="en-IE" smtClean="0"/>
              <a:t>09/04/2015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6C32E-C8B6-48F0-8178-2662F88DDE6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33631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21E-BC77-465F-8B26-5873CC59C0A9}" type="datetimeFigureOut">
              <a:rPr lang="en-IE" smtClean="0"/>
              <a:t>09/04/2015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6C32E-C8B6-48F0-8178-2662F88DDE6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54033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21E-BC77-465F-8B26-5873CC59C0A9}" type="datetimeFigureOut">
              <a:rPr lang="en-IE" smtClean="0"/>
              <a:t>09/04/2015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6C32E-C8B6-48F0-8178-2662F88DDE6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55370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21E-BC77-465F-8B26-5873CC59C0A9}" type="datetimeFigureOut">
              <a:rPr lang="en-IE" smtClean="0"/>
              <a:t>09/04/2015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6C32E-C8B6-48F0-8178-2662F88DDE6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83963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21E-BC77-465F-8B26-5873CC59C0A9}" type="datetimeFigureOut">
              <a:rPr lang="en-IE" smtClean="0"/>
              <a:t>09/04/2015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6C32E-C8B6-48F0-8178-2662F88DDE6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95129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21E-BC77-465F-8B26-5873CC59C0A9}" type="datetimeFigureOut">
              <a:rPr lang="en-IE" smtClean="0"/>
              <a:t>09/04/2015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6C32E-C8B6-48F0-8178-2662F88DDE6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7372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1A21E-BC77-465F-8B26-5873CC59C0A9}" type="datetimeFigureOut">
              <a:rPr lang="en-IE" smtClean="0"/>
              <a:t>09/04/2015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6C32E-C8B6-48F0-8178-2662F88DDE6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3039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1A21E-BC77-465F-8B26-5873CC59C0A9}" type="datetimeFigureOut">
              <a:rPr lang="en-IE" smtClean="0"/>
              <a:t>09/04/2015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6C32E-C8B6-48F0-8178-2662F88DDE6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8761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63" y="5130800"/>
            <a:ext cx="295275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0438" y="5130800"/>
            <a:ext cx="88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Favicon</a:t>
            </a:r>
            <a:endParaRPr lang="en-I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16" y="324895"/>
            <a:ext cx="2857500" cy="18362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98600"/>
            <a:ext cx="3403600" cy="2552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732" y="4292158"/>
            <a:ext cx="818399" cy="1211175"/>
          </a:xfrm>
          <a:prstGeom prst="rect">
            <a:avLst/>
          </a:prstGeom>
        </p:spPr>
      </p:pic>
      <p:pic>
        <p:nvPicPr>
          <p:cNvPr id="1028" name="Picture 4" descr="Image result for 50's tv antenn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708" y="1338262"/>
            <a:ext cx="1628775" cy="129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7267" y="4051300"/>
            <a:ext cx="3810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 smtClean="0">
                <a:latin typeface="AR ESSENCE" panose="02000000000000000000" pitchFamily="2" charset="0"/>
              </a:rPr>
              <a:t>Vie Vintage</a:t>
            </a:r>
          </a:p>
          <a:p>
            <a:r>
              <a:rPr lang="en-IE" i="1" dirty="0" smtClean="0"/>
              <a:t>Where Vintage Lives</a:t>
            </a:r>
            <a:endParaRPr lang="en-IE" i="1" dirty="0"/>
          </a:p>
        </p:txBody>
      </p:sp>
    </p:spTree>
    <p:extLst>
      <p:ext uri="{BB962C8B-B14F-4D97-AF65-F5344CB8AC3E}">
        <p14:creationId xmlns:p14="http://schemas.microsoft.com/office/powerpoint/2010/main" val="1199297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 ESSENCE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Aidan O'Flaherty</dc:creator>
  <cp:lastModifiedBy>Aidan O'Flaherty</cp:lastModifiedBy>
  <cp:revision>1</cp:revision>
  <dcterms:created xsi:type="dcterms:W3CDTF">2015-04-09T12:34:42Z</dcterms:created>
  <dcterms:modified xsi:type="dcterms:W3CDTF">2015-04-09T12:35:03Z</dcterms:modified>
</cp:coreProperties>
</file>