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61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1425-4F25-2A4C-B377-B4C913218792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7F3CD-7964-834D-A2E6-51D7F67C6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55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1425-4F25-2A4C-B377-B4C913218792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7F3CD-7964-834D-A2E6-51D7F67C6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26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1425-4F25-2A4C-B377-B4C913218792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7F3CD-7964-834D-A2E6-51D7F67C6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47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1425-4F25-2A4C-B377-B4C913218792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7F3CD-7964-834D-A2E6-51D7F67C6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20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1425-4F25-2A4C-B377-B4C913218792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7F3CD-7964-834D-A2E6-51D7F67C6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98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1425-4F25-2A4C-B377-B4C913218792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7F3CD-7964-834D-A2E6-51D7F67C6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8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1425-4F25-2A4C-B377-B4C913218792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7F3CD-7964-834D-A2E6-51D7F67C6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50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1425-4F25-2A4C-B377-B4C913218792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7F3CD-7964-834D-A2E6-51D7F67C6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837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1425-4F25-2A4C-B377-B4C913218792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7F3CD-7964-834D-A2E6-51D7F67C6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8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1425-4F25-2A4C-B377-B4C913218792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7F3CD-7964-834D-A2E6-51D7F67C6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27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1425-4F25-2A4C-B377-B4C913218792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7F3CD-7964-834D-A2E6-51D7F67C6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90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1425-4F25-2A4C-B377-B4C913218792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7F3CD-7964-834D-A2E6-51D7F67C6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4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900" y="0"/>
            <a:ext cx="43851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28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Wilson Nascimento</dc:creator>
  <cp:lastModifiedBy>Wilson Nascimento</cp:lastModifiedBy>
  <cp:revision>1</cp:revision>
  <dcterms:created xsi:type="dcterms:W3CDTF">2015-04-22T18:55:04Z</dcterms:created>
  <dcterms:modified xsi:type="dcterms:W3CDTF">2015-04-22T18:56:23Z</dcterms:modified>
</cp:coreProperties>
</file>