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F31F8-0B56-4009-BF35-577D60D05F18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DD928-611E-4D76-AF21-48E51E757B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94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/>
              <a:t>Rationale</a:t>
            </a:r>
          </a:p>
          <a:p>
            <a:pPr algn="ctr"/>
            <a:endParaRPr lang="en-US" u="sng" dirty="0"/>
          </a:p>
          <a:p>
            <a:pPr marL="285704" indent="-285704">
              <a:buFontTx/>
              <a:buChar char="-"/>
            </a:pPr>
            <a:r>
              <a:rPr lang="en-US" dirty="0"/>
              <a:t>Short term extremes in Treasury prices occur regularly due to both fundamental and technical factors. </a:t>
            </a:r>
          </a:p>
          <a:p>
            <a:pPr marL="285704" indent="-285704">
              <a:buFontTx/>
              <a:buChar char="-"/>
            </a:pPr>
            <a:r>
              <a:rPr lang="en-US" dirty="0"/>
              <a:t>The model trades during technical price movements is programmed to avoid trading during fundamental events.      </a:t>
            </a:r>
          </a:p>
          <a:p>
            <a:pPr marL="285704" indent="-285704">
              <a:buFontTx/>
              <a:buChar char="-"/>
            </a:pPr>
            <a:endParaRPr lang="en-US" dirty="0"/>
          </a:p>
          <a:p>
            <a:pPr algn="ctr"/>
            <a:r>
              <a:rPr lang="en-US" u="sng" dirty="0"/>
              <a:t>Mechanics</a:t>
            </a:r>
          </a:p>
          <a:p>
            <a:pPr algn="ctr"/>
            <a:endParaRPr lang="en-US" u="sng" dirty="0"/>
          </a:p>
          <a:p>
            <a:pPr marL="285704" indent="-285704">
              <a:buFontTx/>
              <a:buChar char="-"/>
            </a:pPr>
            <a:r>
              <a:rPr lang="en-US" dirty="0"/>
              <a:t>RSI is used to measure the relative extremity of the price spike.  </a:t>
            </a:r>
          </a:p>
          <a:p>
            <a:pPr marL="285704" indent="-285704">
              <a:buFontTx/>
              <a:buChar char="-"/>
            </a:pPr>
            <a:r>
              <a:rPr lang="en-US" dirty="0"/>
              <a:t>Extended and Inverted scaling strategies are used on both entry and exit scales in order to improve margins and profitability.</a:t>
            </a:r>
          </a:p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3020B-60FF-4E5C-9BCB-E4018FA47BC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077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5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82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86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5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04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9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1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304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9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01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7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3A88-7E7B-4537-A0CA-CBC713F8EEAF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7E0D0-BF49-49B5-AC98-A7EE1FAEC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5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2814525"/>
            <a:ext cx="7197089" cy="35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119" y="377049"/>
            <a:ext cx="6099034" cy="1020817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rebuchet MS"/>
                <a:cs typeface="Trebuchet MS"/>
              </a:rPr>
              <a:t>sources</a:t>
            </a:r>
            <a:endParaRPr lang="en-US" sz="4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rebuchet MS"/>
              <a:cs typeface="Trebuchet MS"/>
            </a:endParaRPr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779463" y="1802944"/>
            <a:ext cx="7583488" cy="526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sz="2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sz="20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lang="en-US" sz="1800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lang="en-US" sz="1800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lang="en-US" sz="1800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 pitchFamily="18" charset="2"/>
              <a:buChar char=""/>
              <a:defRPr lang="en-US" sz="1800" kern="120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Ø"/>
            </a:pPr>
            <a:r>
              <a:rPr lang="en-US" dirty="0" smtClean="0">
                <a:latin typeface="Trebuchet MS"/>
                <a:cs typeface="Trebuchet MS"/>
              </a:rPr>
              <a:t>Intra-day Countertrend US Hours</a:t>
            </a:r>
            <a:endParaRPr lang="en-US" dirty="0">
              <a:latin typeface="Trebuchet MS"/>
              <a:cs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5350" y="2168195"/>
            <a:ext cx="74952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Example Trade: 30 year Treasury Bond, 7/31/14 “Payroll Friday”</a:t>
            </a:r>
            <a:endParaRPr lang="en-US" sz="1500" dirty="0"/>
          </a:p>
        </p:txBody>
      </p:sp>
      <p:sp>
        <p:nvSpPr>
          <p:cNvPr id="5" name="TextBox 4"/>
          <p:cNvSpPr txBox="1"/>
          <p:nvPr/>
        </p:nvSpPr>
        <p:spPr>
          <a:xfrm>
            <a:off x="1531620" y="4560592"/>
            <a:ext cx="6172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/>
              <a:t>RSI</a:t>
            </a:r>
            <a:endParaRPr lang="en-US" sz="15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70580" y="5488728"/>
            <a:ext cx="86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Volume</a:t>
            </a:r>
            <a:endParaRPr lang="en-US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925060" y="4519795"/>
            <a:ext cx="6172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/>
              <a:t>RSI</a:t>
            </a:r>
            <a:endParaRPr lang="en-US" sz="15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556510" y="5488727"/>
            <a:ext cx="86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Volume</a:t>
            </a:r>
            <a:endParaRPr lang="en-US" sz="1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895350" y="2468226"/>
            <a:ext cx="32956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dirty="0" smtClean="0"/>
              <a:t>Entry (Sell)</a:t>
            </a:r>
            <a:endParaRPr lang="en-US" sz="1500" i="1" dirty="0"/>
          </a:p>
        </p:txBody>
      </p:sp>
      <p:sp>
        <p:nvSpPr>
          <p:cNvPr id="33" name="TextBox 32"/>
          <p:cNvSpPr txBox="1"/>
          <p:nvPr/>
        </p:nvSpPr>
        <p:spPr>
          <a:xfrm>
            <a:off x="4642993" y="2468226"/>
            <a:ext cx="34494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dirty="0" smtClean="0"/>
              <a:t>Exit (Buy)</a:t>
            </a:r>
            <a:endParaRPr lang="en-US" sz="1500" i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895350" y="4655288"/>
            <a:ext cx="2752725" cy="0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652518" y="4664813"/>
            <a:ext cx="2795641" cy="0"/>
          </a:xfrm>
          <a:prstGeom prst="line">
            <a:avLst/>
          </a:prstGeom>
          <a:ln w="15875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96AB-7975-6349-94F5-4761BFCD180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80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101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sources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</dc:title>
  <dc:creator>Justin DELL</dc:creator>
  <cp:lastModifiedBy>Justin DELL</cp:lastModifiedBy>
  <cp:revision>1</cp:revision>
  <dcterms:created xsi:type="dcterms:W3CDTF">2015-03-26T16:04:20Z</dcterms:created>
  <dcterms:modified xsi:type="dcterms:W3CDTF">2015-03-26T16:07:49Z</dcterms:modified>
</cp:coreProperties>
</file>