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0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61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04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94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29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01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72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74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2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36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66EF9-F508-4480-97EC-145FD7E6F8E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6C544-3E69-4754-8419-BFD5531A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5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3353" y="193540"/>
            <a:ext cx="3262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7915" y="778019"/>
            <a:ext cx="8551718" cy="19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Menu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383013" y="1363913"/>
            <a:ext cx="8526619" cy="1109002"/>
            <a:chOff x="322118" y="1828799"/>
            <a:chExt cx="8551718" cy="1444336"/>
          </a:xfrm>
        </p:grpSpPr>
        <p:sp>
          <p:nvSpPr>
            <p:cNvPr id="8" name="Rectangle 7"/>
            <p:cNvSpPr/>
            <p:nvPr/>
          </p:nvSpPr>
          <p:spPr>
            <a:xfrm>
              <a:off x="322118" y="1828799"/>
              <a:ext cx="8551718" cy="144433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93592" y="1963877"/>
              <a:ext cx="1004763" cy="11741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Avon Brochure</a:t>
              </a:r>
              <a:endParaRPr lang="en-US" sz="14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306781" y="1963878"/>
              <a:ext cx="1011233" cy="11741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Mark Catalog</a:t>
              </a:r>
              <a:endParaRPr lang="en-US" sz="1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62845" y="1943860"/>
              <a:ext cx="954334" cy="11741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Outlet</a:t>
              </a:r>
              <a:endParaRPr lang="en-US" sz="14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707206" y="1963881"/>
              <a:ext cx="953245" cy="11741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Sales Flyer</a:t>
              </a:r>
              <a:endParaRPr lang="en-US" sz="14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51567" y="1963877"/>
              <a:ext cx="996869" cy="11741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Sales Flyer</a:t>
              </a:r>
              <a:endParaRPr lang="en-US" sz="1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32509" y="1030874"/>
            <a:ext cx="22865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Current Campaign Brochures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86369" y="2594673"/>
            <a:ext cx="1215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Steals &amp; Deals</a:t>
            </a:r>
            <a:endParaRPr lang="en-US" sz="14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404720" y="2912479"/>
            <a:ext cx="5579919" cy="1174173"/>
            <a:chOff x="405245" y="4343400"/>
            <a:chExt cx="5834496" cy="1600200"/>
          </a:xfrm>
        </p:grpSpPr>
        <p:sp>
          <p:nvSpPr>
            <p:cNvPr id="17" name="Rectangle 16"/>
            <p:cNvSpPr/>
            <p:nvPr/>
          </p:nvSpPr>
          <p:spPr>
            <a:xfrm>
              <a:off x="405245" y="4343400"/>
              <a:ext cx="1631373" cy="16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Featured Image</a:t>
              </a:r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531484" y="4343400"/>
              <a:ext cx="1631373" cy="16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Featured Image</a:t>
              </a:r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608368" y="4343400"/>
              <a:ext cx="1631373" cy="16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Featured Image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67827" y="4992287"/>
            <a:ext cx="5574106" cy="1104244"/>
            <a:chOff x="405244" y="6192982"/>
            <a:chExt cx="5803465" cy="1600200"/>
          </a:xfrm>
        </p:grpSpPr>
        <p:sp>
          <p:nvSpPr>
            <p:cNvPr id="19" name="Rectangle 18"/>
            <p:cNvSpPr/>
            <p:nvPr/>
          </p:nvSpPr>
          <p:spPr>
            <a:xfrm>
              <a:off x="2522380" y="6192982"/>
              <a:ext cx="1631373" cy="16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Featured Image</a:t>
              </a:r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05244" y="6192982"/>
              <a:ext cx="1631373" cy="16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Featured Image</a:t>
              </a:r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577336" y="6192982"/>
              <a:ext cx="1631373" cy="16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Featured Image</a:t>
              </a:r>
              <a:endParaRPr lang="en-US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6534834" y="2811350"/>
            <a:ext cx="2390068" cy="39296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Sidebar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360291" y="4143650"/>
            <a:ext cx="5637461" cy="711681"/>
            <a:chOff x="357915" y="5637096"/>
            <a:chExt cx="5950950" cy="711681"/>
          </a:xfrm>
        </p:grpSpPr>
        <p:sp>
          <p:nvSpPr>
            <p:cNvPr id="26" name="TextBox 25"/>
            <p:cNvSpPr txBox="1"/>
            <p:nvPr/>
          </p:nvSpPr>
          <p:spPr>
            <a:xfrm>
              <a:off x="357915" y="5640891"/>
              <a:ext cx="17280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Lorem </a:t>
              </a:r>
              <a:r>
                <a:rPr lang="en-US" sz="1000" b="1" dirty="0"/>
                <a:t>ipsum </a:t>
              </a:r>
              <a:endParaRPr lang="en-US" sz="1000" b="1" dirty="0" smtClean="0"/>
            </a:p>
            <a:p>
              <a:r>
                <a:rPr lang="en-US" sz="1000" dirty="0" smtClean="0"/>
                <a:t>Lorem Ipsum dolor </a:t>
              </a:r>
              <a:r>
                <a:rPr lang="en-US" sz="1000" dirty="0"/>
                <a:t>sit </a:t>
              </a:r>
              <a:r>
                <a:rPr lang="en-US" sz="1000" dirty="0" err="1"/>
                <a:t>amet</a:t>
              </a:r>
              <a:r>
                <a:rPr lang="en-US" sz="1000" dirty="0"/>
                <a:t>, </a:t>
              </a:r>
              <a:r>
                <a:rPr lang="en-US" sz="1000" dirty="0" err="1"/>
                <a:t>consectetur</a:t>
              </a:r>
              <a:r>
                <a:rPr lang="en-US" sz="1000" dirty="0"/>
                <a:t> </a:t>
              </a:r>
              <a:r>
                <a:rPr lang="en-US" sz="1000" dirty="0" err="1"/>
                <a:t>adipiscing</a:t>
              </a:r>
              <a:r>
                <a:rPr lang="en-US" sz="1000" dirty="0"/>
                <a:t> </a:t>
              </a:r>
              <a:r>
                <a:rPr lang="en-US" sz="1000" dirty="0" err="1"/>
                <a:t>elit</a:t>
              </a:r>
              <a:r>
                <a:rPr lang="en-US" sz="1000" dirty="0"/>
                <a:t>, </a:t>
              </a:r>
              <a:r>
                <a:rPr lang="en-US" sz="1000" dirty="0" err="1"/>
                <a:t>sed</a:t>
              </a:r>
              <a:r>
                <a:rPr lang="en-US" sz="1000" dirty="0"/>
                <a:t> </a:t>
              </a:r>
              <a:r>
                <a:rPr lang="en-US" sz="1000" dirty="0" smtClean="0"/>
                <a:t>do</a:t>
              </a:r>
              <a:endParaRPr lang="en-US" sz="1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88335" y="5637097"/>
              <a:ext cx="17280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Lorem </a:t>
              </a:r>
              <a:r>
                <a:rPr lang="en-US" sz="1000" b="1" dirty="0"/>
                <a:t>ipsum </a:t>
              </a:r>
              <a:endParaRPr lang="en-US" sz="1000" b="1" dirty="0" smtClean="0"/>
            </a:p>
            <a:p>
              <a:r>
                <a:rPr lang="en-US" sz="1000" dirty="0" smtClean="0"/>
                <a:t>Lorem Ipsum dolor </a:t>
              </a:r>
              <a:r>
                <a:rPr lang="en-US" sz="1000" dirty="0"/>
                <a:t>sit </a:t>
              </a:r>
              <a:r>
                <a:rPr lang="en-US" sz="1000" dirty="0" err="1"/>
                <a:t>amet</a:t>
              </a:r>
              <a:r>
                <a:rPr lang="en-US" sz="1000" dirty="0"/>
                <a:t>, </a:t>
              </a:r>
              <a:r>
                <a:rPr lang="en-US" sz="1000" dirty="0" err="1"/>
                <a:t>consectetur</a:t>
              </a:r>
              <a:r>
                <a:rPr lang="en-US" sz="1000" dirty="0"/>
                <a:t> </a:t>
              </a:r>
              <a:r>
                <a:rPr lang="en-US" sz="1000" dirty="0" err="1"/>
                <a:t>adipiscing</a:t>
              </a:r>
              <a:r>
                <a:rPr lang="en-US" sz="1000" dirty="0"/>
                <a:t> </a:t>
              </a:r>
              <a:r>
                <a:rPr lang="en-US" sz="1000" dirty="0" err="1"/>
                <a:t>elit</a:t>
              </a:r>
              <a:r>
                <a:rPr lang="en-US" sz="1000" dirty="0"/>
                <a:t>, </a:t>
              </a:r>
              <a:r>
                <a:rPr lang="en-US" sz="1000" dirty="0" err="1"/>
                <a:t>sed</a:t>
              </a:r>
              <a:r>
                <a:rPr lang="en-US" sz="1000" dirty="0"/>
                <a:t> </a:t>
              </a:r>
              <a:r>
                <a:rPr lang="en-US" sz="1000" dirty="0" smtClean="0"/>
                <a:t>do</a:t>
              </a:r>
              <a:endParaRPr lang="en-US" sz="10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580806" y="5637096"/>
              <a:ext cx="17280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Lorem </a:t>
              </a:r>
              <a:r>
                <a:rPr lang="en-US" sz="1000" b="1" dirty="0"/>
                <a:t>ipsum </a:t>
              </a:r>
              <a:endParaRPr lang="en-US" sz="1000" b="1" dirty="0" smtClean="0"/>
            </a:p>
            <a:p>
              <a:r>
                <a:rPr lang="en-US" sz="1000" dirty="0" smtClean="0"/>
                <a:t>Lorem Ipsum dolor </a:t>
              </a:r>
              <a:r>
                <a:rPr lang="en-US" sz="1000" dirty="0"/>
                <a:t>sit </a:t>
              </a:r>
              <a:r>
                <a:rPr lang="en-US" sz="1000" dirty="0" err="1"/>
                <a:t>amet</a:t>
              </a:r>
              <a:r>
                <a:rPr lang="en-US" sz="1000" dirty="0"/>
                <a:t>, </a:t>
              </a:r>
              <a:r>
                <a:rPr lang="en-US" sz="1000" dirty="0" err="1"/>
                <a:t>consectetur</a:t>
              </a:r>
              <a:r>
                <a:rPr lang="en-US" sz="1000" dirty="0"/>
                <a:t> </a:t>
              </a:r>
              <a:r>
                <a:rPr lang="en-US" sz="1000" dirty="0" err="1"/>
                <a:t>adipiscing</a:t>
              </a:r>
              <a:r>
                <a:rPr lang="en-US" sz="1000" dirty="0"/>
                <a:t> </a:t>
              </a:r>
              <a:r>
                <a:rPr lang="en-US" sz="1000" dirty="0" err="1"/>
                <a:t>elit</a:t>
              </a:r>
              <a:r>
                <a:rPr lang="en-US" sz="1000" dirty="0"/>
                <a:t>, </a:t>
              </a:r>
              <a:r>
                <a:rPr lang="en-US" sz="1000" dirty="0" err="1"/>
                <a:t>sed</a:t>
              </a:r>
              <a:r>
                <a:rPr lang="en-US" sz="1000" dirty="0"/>
                <a:t> </a:t>
              </a:r>
              <a:r>
                <a:rPr lang="en-US" sz="1000" dirty="0" smtClean="0"/>
                <a:t>do</a:t>
              </a:r>
              <a:endParaRPr lang="en-US" sz="1000" dirty="0"/>
            </a:p>
          </p:txBody>
        </p:sp>
      </p:grpSp>
      <p:cxnSp>
        <p:nvCxnSpPr>
          <p:cNvPr id="31" name="Straight Arrow Connector 30"/>
          <p:cNvCxnSpPr>
            <a:stCxn id="8" idx="3"/>
            <a:endCxn id="32" idx="1"/>
          </p:cNvCxnSpPr>
          <p:nvPr/>
        </p:nvCxnSpPr>
        <p:spPr>
          <a:xfrm flipV="1">
            <a:off x="8909632" y="856082"/>
            <a:ext cx="712350" cy="1062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621982" y="348250"/>
            <a:ext cx="171232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There are 4-6 Brochures each campaign.  Need to be able to upload new pictures that link to the brochure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9597634" y="1996477"/>
            <a:ext cx="205536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These are the specials each campaign.  There are six categories each campaign.  Need to upload new pics and change the description and titles each campaign</a:t>
            </a:r>
            <a:endParaRPr lang="en-US" sz="1200" dirty="0"/>
          </a:p>
        </p:txBody>
      </p:sp>
      <p:sp>
        <p:nvSpPr>
          <p:cNvPr id="43" name="Rectangle 42"/>
          <p:cNvSpPr/>
          <p:nvPr/>
        </p:nvSpPr>
        <p:spPr>
          <a:xfrm>
            <a:off x="6702743" y="2986499"/>
            <a:ext cx="1956391" cy="8437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Shop Now icon with link to </a:t>
            </a:r>
            <a:r>
              <a:rPr lang="en-US" sz="1400" dirty="0" err="1" smtClean="0"/>
              <a:t>eStore</a:t>
            </a:r>
            <a:endParaRPr lang="en-US" sz="1400" dirty="0"/>
          </a:p>
        </p:txBody>
      </p:sp>
      <p:sp>
        <p:nvSpPr>
          <p:cNvPr id="44" name="Rectangle 43"/>
          <p:cNvSpPr/>
          <p:nvPr/>
        </p:nvSpPr>
        <p:spPr>
          <a:xfrm>
            <a:off x="6702743" y="5956883"/>
            <a:ext cx="1956391" cy="56349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Videos or Image widgets in sidebar</a:t>
            </a:r>
            <a:endParaRPr lang="en-US" sz="1400" dirty="0"/>
          </a:p>
        </p:txBody>
      </p:sp>
      <p:sp>
        <p:nvSpPr>
          <p:cNvPr id="45" name="Rectangle 44"/>
          <p:cNvSpPr/>
          <p:nvPr/>
        </p:nvSpPr>
        <p:spPr>
          <a:xfrm>
            <a:off x="6702742" y="3985209"/>
            <a:ext cx="1956391" cy="3060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Social Icons</a:t>
            </a:r>
            <a:endParaRPr lang="en-US" sz="1400" dirty="0"/>
          </a:p>
        </p:txBody>
      </p:sp>
      <p:cxnSp>
        <p:nvCxnSpPr>
          <p:cNvPr id="51" name="Elbow Connector 50"/>
          <p:cNvCxnSpPr>
            <a:stCxn id="21" idx="3"/>
            <a:endCxn id="36" idx="1"/>
          </p:cNvCxnSpPr>
          <p:nvPr/>
        </p:nvCxnSpPr>
        <p:spPr>
          <a:xfrm flipV="1">
            <a:off x="5984639" y="2596642"/>
            <a:ext cx="3612995" cy="902924"/>
          </a:xfrm>
          <a:prstGeom prst="bentConnector3">
            <a:avLst>
              <a:gd name="adj1" fmla="val 99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371614" y="6166430"/>
            <a:ext cx="5637461" cy="711681"/>
            <a:chOff x="357915" y="5637096"/>
            <a:chExt cx="5950950" cy="711681"/>
          </a:xfrm>
        </p:grpSpPr>
        <p:sp>
          <p:nvSpPr>
            <p:cNvPr id="58" name="TextBox 57"/>
            <p:cNvSpPr txBox="1"/>
            <p:nvPr/>
          </p:nvSpPr>
          <p:spPr>
            <a:xfrm>
              <a:off x="357915" y="5640891"/>
              <a:ext cx="17280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Lorem </a:t>
              </a:r>
              <a:r>
                <a:rPr lang="en-US" sz="1000" b="1" dirty="0"/>
                <a:t>ipsum </a:t>
              </a:r>
              <a:endParaRPr lang="en-US" sz="1000" b="1" dirty="0" smtClean="0"/>
            </a:p>
            <a:p>
              <a:r>
                <a:rPr lang="en-US" sz="1000" dirty="0" smtClean="0"/>
                <a:t>Lorem Ipsum dolor </a:t>
              </a:r>
              <a:r>
                <a:rPr lang="en-US" sz="1000" dirty="0"/>
                <a:t>sit </a:t>
              </a:r>
              <a:r>
                <a:rPr lang="en-US" sz="1000" dirty="0" err="1"/>
                <a:t>amet</a:t>
              </a:r>
              <a:r>
                <a:rPr lang="en-US" sz="1000" dirty="0"/>
                <a:t>, </a:t>
              </a:r>
              <a:r>
                <a:rPr lang="en-US" sz="1000" dirty="0" err="1"/>
                <a:t>consectetur</a:t>
              </a:r>
              <a:r>
                <a:rPr lang="en-US" sz="1000" dirty="0"/>
                <a:t> </a:t>
              </a:r>
              <a:r>
                <a:rPr lang="en-US" sz="1000" dirty="0" err="1"/>
                <a:t>adipiscing</a:t>
              </a:r>
              <a:r>
                <a:rPr lang="en-US" sz="1000" dirty="0"/>
                <a:t> </a:t>
              </a:r>
              <a:r>
                <a:rPr lang="en-US" sz="1000" dirty="0" err="1"/>
                <a:t>elit</a:t>
              </a:r>
              <a:r>
                <a:rPr lang="en-US" sz="1000" dirty="0"/>
                <a:t>, </a:t>
              </a:r>
              <a:r>
                <a:rPr lang="en-US" sz="1000" dirty="0" err="1"/>
                <a:t>sed</a:t>
              </a:r>
              <a:r>
                <a:rPr lang="en-US" sz="1000" dirty="0"/>
                <a:t> </a:t>
              </a:r>
              <a:r>
                <a:rPr lang="en-US" sz="1000" dirty="0" smtClean="0"/>
                <a:t>do</a:t>
              </a:r>
              <a:endParaRPr lang="en-US" sz="10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488335" y="5637097"/>
              <a:ext cx="17280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Lorem </a:t>
              </a:r>
              <a:r>
                <a:rPr lang="en-US" sz="1000" b="1" dirty="0"/>
                <a:t>ipsum </a:t>
              </a:r>
              <a:endParaRPr lang="en-US" sz="1000" b="1" dirty="0" smtClean="0"/>
            </a:p>
            <a:p>
              <a:r>
                <a:rPr lang="en-US" sz="1000" dirty="0" smtClean="0"/>
                <a:t>Lorem Ipsum dolor </a:t>
              </a:r>
              <a:r>
                <a:rPr lang="en-US" sz="1000" dirty="0"/>
                <a:t>sit </a:t>
              </a:r>
              <a:r>
                <a:rPr lang="en-US" sz="1000" dirty="0" err="1"/>
                <a:t>amet</a:t>
              </a:r>
              <a:r>
                <a:rPr lang="en-US" sz="1000" dirty="0"/>
                <a:t>, </a:t>
              </a:r>
              <a:r>
                <a:rPr lang="en-US" sz="1000" dirty="0" err="1"/>
                <a:t>consectetur</a:t>
              </a:r>
              <a:r>
                <a:rPr lang="en-US" sz="1000" dirty="0"/>
                <a:t> </a:t>
              </a:r>
              <a:r>
                <a:rPr lang="en-US" sz="1000" dirty="0" err="1"/>
                <a:t>adipiscing</a:t>
              </a:r>
              <a:r>
                <a:rPr lang="en-US" sz="1000" dirty="0"/>
                <a:t> </a:t>
              </a:r>
              <a:r>
                <a:rPr lang="en-US" sz="1000" dirty="0" err="1"/>
                <a:t>elit</a:t>
              </a:r>
              <a:r>
                <a:rPr lang="en-US" sz="1000" dirty="0"/>
                <a:t>, </a:t>
              </a:r>
              <a:r>
                <a:rPr lang="en-US" sz="1000" dirty="0" err="1"/>
                <a:t>sed</a:t>
              </a:r>
              <a:r>
                <a:rPr lang="en-US" sz="1000" dirty="0"/>
                <a:t> </a:t>
              </a:r>
              <a:r>
                <a:rPr lang="en-US" sz="1000" dirty="0" smtClean="0"/>
                <a:t>do</a:t>
              </a:r>
              <a:endParaRPr lang="en-US" sz="10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580806" y="5637096"/>
              <a:ext cx="17280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Lorem </a:t>
              </a:r>
              <a:r>
                <a:rPr lang="en-US" sz="1000" b="1" dirty="0"/>
                <a:t>ipsum </a:t>
              </a:r>
              <a:endParaRPr lang="en-US" sz="1000" b="1" dirty="0" smtClean="0"/>
            </a:p>
            <a:p>
              <a:r>
                <a:rPr lang="en-US" sz="1000" dirty="0" smtClean="0"/>
                <a:t>Lorem Ipsum dolor </a:t>
              </a:r>
              <a:r>
                <a:rPr lang="en-US" sz="1000" dirty="0"/>
                <a:t>sit </a:t>
              </a:r>
              <a:r>
                <a:rPr lang="en-US" sz="1000" dirty="0" err="1"/>
                <a:t>amet</a:t>
              </a:r>
              <a:r>
                <a:rPr lang="en-US" sz="1000" dirty="0"/>
                <a:t>, </a:t>
              </a:r>
              <a:r>
                <a:rPr lang="en-US" sz="1000" dirty="0" err="1"/>
                <a:t>consectetur</a:t>
              </a:r>
              <a:r>
                <a:rPr lang="en-US" sz="1000" dirty="0"/>
                <a:t> </a:t>
              </a:r>
              <a:r>
                <a:rPr lang="en-US" sz="1000" dirty="0" err="1"/>
                <a:t>adipiscing</a:t>
              </a:r>
              <a:r>
                <a:rPr lang="en-US" sz="1000" dirty="0"/>
                <a:t> </a:t>
              </a:r>
              <a:r>
                <a:rPr lang="en-US" sz="1000" dirty="0" err="1"/>
                <a:t>elit</a:t>
              </a:r>
              <a:r>
                <a:rPr lang="en-US" sz="1000" dirty="0"/>
                <a:t>, </a:t>
              </a:r>
              <a:r>
                <a:rPr lang="en-US" sz="1000" dirty="0" err="1"/>
                <a:t>sed</a:t>
              </a:r>
              <a:r>
                <a:rPr lang="en-US" sz="1000" dirty="0"/>
                <a:t> </a:t>
              </a:r>
              <a:r>
                <a:rPr lang="en-US" sz="1000" dirty="0" smtClean="0"/>
                <a:t>do</a:t>
              </a:r>
              <a:endParaRPr lang="en-US" sz="1000" dirty="0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6702741" y="5501187"/>
            <a:ext cx="1956391" cy="3060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Contact me</a:t>
            </a:r>
            <a:endParaRPr lang="en-US" sz="1400" dirty="0"/>
          </a:p>
        </p:txBody>
      </p:sp>
      <p:sp>
        <p:nvSpPr>
          <p:cNvPr id="62" name="Rectangle 61"/>
          <p:cNvSpPr/>
          <p:nvPr/>
        </p:nvSpPr>
        <p:spPr>
          <a:xfrm>
            <a:off x="6702740" y="4982780"/>
            <a:ext cx="1956391" cy="3060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Like me on Facebook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6695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34565" y="195741"/>
            <a:ext cx="2390068" cy="39296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Sidebar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223284" y="195741"/>
            <a:ext cx="6528390" cy="64708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51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184</Words>
  <Application>Microsoft Office PowerPoint</Application>
  <PresentationFormat>Widescreen</PresentationFormat>
  <Paragraphs>37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Metcalf</dc:creator>
  <cp:lastModifiedBy>Liz Metcalf</cp:lastModifiedBy>
  <cp:revision>5</cp:revision>
  <dcterms:created xsi:type="dcterms:W3CDTF">2015-03-23T16:55:10Z</dcterms:created>
  <dcterms:modified xsi:type="dcterms:W3CDTF">2015-03-23T17:31:24Z</dcterms:modified>
</cp:coreProperties>
</file>