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8" r:id="rId3"/>
    <p:sldId id="264" r:id="rId4"/>
    <p:sldId id="257" r:id="rId5"/>
    <p:sldId id="259" r:id="rId6"/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800"/>
    <a:srgbClr val="0F08FB"/>
    <a:srgbClr val="0BBA0E"/>
    <a:srgbClr val="FF5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849" autoAdjust="0"/>
  </p:normalViewPr>
  <p:slideViewPr>
    <p:cSldViewPr snapToGrid="0" snapToObjects="1">
      <p:cViewPr>
        <p:scale>
          <a:sx n="63" d="100"/>
          <a:sy n="63" d="100"/>
        </p:scale>
        <p:origin x="-2176" y="-896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4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4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24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56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3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1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68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4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2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7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1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6E4DC-E97E-4B48-BF74-2DA93D3FA0C2}" type="datetimeFigureOut">
              <a:rPr lang="en-US" smtClean="0"/>
              <a:t>20/03/15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479D9-FE63-C447-A8EA-57ACC92B9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2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/>
          <p:cNvSpPr/>
          <p:nvPr/>
        </p:nvSpPr>
        <p:spPr>
          <a:xfrm rot="2165698">
            <a:off x="1881701" y="2329935"/>
            <a:ext cx="1800000" cy="1800000"/>
          </a:xfrm>
          <a:prstGeom prst="teardrop">
            <a:avLst/>
          </a:prstGeom>
          <a:solidFill>
            <a:srgbClr val="0BBA0E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ardrop 4"/>
          <p:cNvSpPr/>
          <p:nvPr/>
        </p:nvSpPr>
        <p:spPr>
          <a:xfrm rot="8113251">
            <a:off x="3136199" y="868831"/>
            <a:ext cx="1800000" cy="1800000"/>
          </a:xfrm>
          <a:prstGeom prst="teardrop">
            <a:avLst/>
          </a:prstGeom>
          <a:solidFill>
            <a:srgbClr val="0F08FB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ardrop 5"/>
          <p:cNvSpPr/>
          <p:nvPr/>
        </p:nvSpPr>
        <p:spPr>
          <a:xfrm rot="19430600" flipH="1">
            <a:off x="4379559" y="2330510"/>
            <a:ext cx="1800000" cy="1800000"/>
          </a:xfrm>
          <a:prstGeom prst="teardrop">
            <a:avLst/>
          </a:prstGeom>
          <a:solidFill>
            <a:srgbClr val="FF592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3800"/>
              </a:solidFill>
            </a:endParaRPr>
          </a:p>
        </p:txBody>
      </p:sp>
      <p:pic>
        <p:nvPicPr>
          <p:cNvPr id="8" name="Picture 7" descr="brain-icon-150x1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273" y="925947"/>
            <a:ext cx="1707727" cy="1707727"/>
          </a:xfrm>
          <a:prstGeom prst="rect">
            <a:avLst/>
          </a:prstGeom>
        </p:spPr>
      </p:pic>
      <p:pic>
        <p:nvPicPr>
          <p:cNvPr id="10" name="Picture 9" descr="stock-vector-icons-with-fitness-and-healthy-lifestyle-symbols-vector-illustration-131425970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1728" y="2445836"/>
            <a:ext cx="1557471" cy="1584129"/>
          </a:xfrm>
          <a:prstGeom prst="ellipse">
            <a:avLst/>
          </a:prstGeom>
        </p:spPr>
      </p:pic>
      <p:pic>
        <p:nvPicPr>
          <p:cNvPr id="12" name="Picture 11" descr="stock-vector-businessman-vector-icon-set-182323568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3308" y="2452840"/>
            <a:ext cx="1517252" cy="1551556"/>
          </a:xfrm>
          <a:prstGeom prst="ellipse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57544" y="4022968"/>
            <a:ext cx="4745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Brain Body and Business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97907" y="6167665"/>
            <a:ext cx="8670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kind of stylized set of images to symbolize the Brain, Body and Business would look 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9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1766148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399125"/>
            <a:ext cx="9166631" cy="685800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716643" y="5527905"/>
            <a:ext cx="10305143" cy="13425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7929" y="5527905"/>
            <a:ext cx="89625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6600"/>
                </a:solidFill>
                <a:latin typeface="Arial Black"/>
                <a:cs typeface="Arial Black"/>
              </a:rPr>
              <a:t>Feel like your business is controlling you?</a:t>
            </a:r>
            <a:endParaRPr lang="en-US" sz="4000" dirty="0">
              <a:solidFill>
                <a:srgbClr val="FF66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52866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hutterstock_13870749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99344"/>
            <a:ext cx="9153030" cy="68580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16643" y="5527905"/>
            <a:ext cx="10305143" cy="13425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7929" y="5527905"/>
            <a:ext cx="89625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6600"/>
                </a:solidFill>
                <a:latin typeface="Arial Black"/>
                <a:cs typeface="Arial Black"/>
              </a:rPr>
              <a:t>Experiencing stress and heading towards burnout?</a:t>
            </a:r>
            <a:endParaRPr lang="en-US" sz="4000" dirty="0">
              <a:solidFill>
                <a:srgbClr val="FF66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551011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hutterstock_105840977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752893"/>
            <a:ext cx="9144001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716643" y="5527905"/>
            <a:ext cx="10305143" cy="13425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558833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6600"/>
                </a:solidFill>
                <a:latin typeface="Arial Black"/>
                <a:cs typeface="Arial Black"/>
              </a:rPr>
              <a:t>Nimble enough to cope with constant change?</a:t>
            </a:r>
            <a:endParaRPr lang="en-US" sz="4000" dirty="0">
              <a:solidFill>
                <a:srgbClr val="FF66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6961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work - life bala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03" y="1060814"/>
            <a:ext cx="7763774" cy="388188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716643" y="5527905"/>
            <a:ext cx="10305143" cy="13425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7929" y="5527905"/>
            <a:ext cx="89625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6600"/>
                </a:solidFill>
                <a:latin typeface="Arial Black"/>
                <a:cs typeface="Arial Black"/>
              </a:rPr>
              <a:t>Feel that work life balance is more about work?</a:t>
            </a:r>
            <a:endParaRPr lang="en-US" sz="4000" dirty="0">
              <a:solidFill>
                <a:srgbClr val="FF66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8846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shutterstock_19489102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17929" y="4650741"/>
            <a:ext cx="896257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rgbClr val="FF6600"/>
                </a:solidFill>
                <a:latin typeface="Arial Black"/>
                <a:cs typeface="Arial Black"/>
              </a:rPr>
              <a:t>A life and business coach can help</a:t>
            </a:r>
            <a:endParaRPr lang="en-US" sz="5400" dirty="0">
              <a:solidFill>
                <a:srgbClr val="FF6600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832586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62</Words>
  <Application>Microsoft Macintosh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TMA World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Smith</dc:creator>
  <cp:lastModifiedBy>David Smith</cp:lastModifiedBy>
  <cp:revision>11</cp:revision>
  <dcterms:created xsi:type="dcterms:W3CDTF">2015-03-20T08:56:10Z</dcterms:created>
  <dcterms:modified xsi:type="dcterms:W3CDTF">2015-03-20T10:45:58Z</dcterms:modified>
</cp:coreProperties>
</file>