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1F08"/>
    <a:srgbClr val="E36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AA44-E175-4F90-AA84-08ADDB18FFBA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269-EA50-466A-82AB-58331C627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037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AA44-E175-4F90-AA84-08ADDB18FFBA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269-EA50-466A-82AB-58331C627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12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AA44-E175-4F90-AA84-08ADDB18FFBA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269-EA50-466A-82AB-58331C627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84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AA44-E175-4F90-AA84-08ADDB18FFBA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269-EA50-466A-82AB-58331C627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879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AA44-E175-4F90-AA84-08ADDB18FFBA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269-EA50-466A-82AB-58331C627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47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AA44-E175-4F90-AA84-08ADDB18FFBA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269-EA50-466A-82AB-58331C627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06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AA44-E175-4F90-AA84-08ADDB18FFBA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269-EA50-466A-82AB-58331C627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06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AA44-E175-4F90-AA84-08ADDB18FFBA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269-EA50-466A-82AB-58331C627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488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AA44-E175-4F90-AA84-08ADDB18FFBA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269-EA50-466A-82AB-58331C627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34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AA44-E175-4F90-AA84-08ADDB18FFBA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269-EA50-466A-82AB-58331C627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72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AA44-E175-4F90-AA84-08ADDB18FFBA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02269-EA50-466A-82AB-58331C627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3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7AA44-E175-4F90-AA84-08ADDB18FFBA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02269-EA50-466A-82AB-58331C627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3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 flipV="1">
            <a:off x="0" y="3810000"/>
            <a:ext cx="9144000" cy="312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3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http://www.imnotobsessed.com/wp-content/uploads/FFN_PhillippeRyan_DryCleaner_FF6_031612_88808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" b="3132"/>
          <a:stretch/>
        </p:blipFill>
        <p:spPr bwMode="auto">
          <a:xfrm>
            <a:off x="3651986" y="0"/>
            <a:ext cx="3258154" cy="385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249.photobucket.com/albums/gg228/mar20081/nicky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963" y="43862"/>
            <a:ext cx="2883037" cy="380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assets-s3.usmagazine.com/uploads/assets/photo_galleries/hot_pics_galleries/8055-the-girl-with-dry-cleanin/1333125849_rooney-mara-lg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8" r="13336"/>
          <a:stretch/>
        </p:blipFill>
        <p:spPr bwMode="auto">
          <a:xfrm>
            <a:off x="31954" y="43862"/>
            <a:ext cx="2041366" cy="380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2.bp.blogspot.com/-I_o8d0trzY8/TpaeuRRYorI/AAAAAAABE9M/ypvHg1rCBkQ/s1600/KristinCavallariLeavingTheDryCleanersOct12th2011-3.bmp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2" r="18436" b="5188"/>
          <a:stretch/>
        </p:blipFill>
        <p:spPr bwMode="auto">
          <a:xfrm>
            <a:off x="1905000" y="0"/>
            <a:ext cx="2251032" cy="385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images.clipartpanda.com/stop-sign-clipart-z7TaM5Xi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755" y="1305360"/>
            <a:ext cx="3642291" cy="189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715000" y="38100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Blackoak Std" pitchFamily="82" charset="0"/>
              </a:rPr>
              <a:t>E</a:t>
            </a:r>
            <a:r>
              <a:rPr lang="en-US" sz="2800" dirty="0" smtClean="0">
                <a:solidFill>
                  <a:srgbClr val="002060"/>
                </a:solidFill>
                <a:latin typeface="Source Sans Pro Black" pitchFamily="34" charset="0"/>
              </a:rPr>
              <a:t>DryCleaning.net </a:t>
            </a:r>
            <a:r>
              <a:rPr lang="en-US" sz="2800" dirty="0" smtClean="0">
                <a:solidFill>
                  <a:srgbClr val="002060"/>
                </a:solidFill>
                <a:latin typeface="Blackoak Std" pitchFamily="82" charset="0"/>
              </a:rPr>
              <a:t> </a:t>
            </a:r>
            <a:endParaRPr lang="en-US" sz="2800" dirty="0">
              <a:solidFill>
                <a:srgbClr val="002060"/>
              </a:solidFill>
              <a:latin typeface="Blackoak Std" pitchFamily="8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609600" y="3817203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20000"/>
                </a:solidFill>
                <a:latin typeface="Adobe Garamond Pro Bold" pitchFamily="18" charset="0"/>
              </a:rPr>
              <a:t> </a:t>
            </a:r>
            <a:r>
              <a:rPr lang="en-US" sz="4800" dirty="0" smtClean="0">
                <a:solidFill>
                  <a:srgbClr val="F20000"/>
                </a:solidFill>
                <a:latin typeface="Adobe Garamond Pro Bold" pitchFamily="18" charset="0"/>
              </a:rPr>
              <a:t>   </a:t>
            </a:r>
            <a:r>
              <a:rPr lang="en-US" sz="4400" dirty="0" smtClean="0">
                <a:solidFill>
                  <a:srgbClr val="F20000"/>
                </a:solidFill>
                <a:latin typeface="Adobe Garamond Pro Bold" pitchFamily="18" charset="0"/>
              </a:rPr>
              <a:t>STOP </a:t>
            </a:r>
            <a:r>
              <a:rPr lang="en-US" sz="4400" dirty="0" smtClean="0">
                <a:latin typeface="Adobe Garamond Pro Bold" pitchFamily="18" charset="0"/>
              </a:rPr>
              <a:t>driving </a:t>
            </a:r>
            <a:r>
              <a:rPr lang="en-US" sz="4400" dirty="0" smtClean="0">
                <a:latin typeface="Adobe Garamond Pro Bold" pitchFamily="18" charset="0"/>
              </a:rPr>
              <a:t>around 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4335873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dobe Garamond Pro Bold" pitchFamily="18" charset="0"/>
              </a:rPr>
              <a:t>Your dry-cleaning service is </a:t>
            </a:r>
            <a:r>
              <a:rPr lang="en-US" sz="3600" dirty="0" smtClean="0">
                <a:solidFill>
                  <a:srgbClr val="F20000"/>
                </a:solidFill>
                <a:latin typeface="Adobe Garamond Pro Bold" pitchFamily="18" charset="0"/>
              </a:rPr>
              <a:t>one click </a:t>
            </a:r>
            <a:r>
              <a:rPr lang="en-US" sz="2800" dirty="0" smtClean="0">
                <a:latin typeface="Adobe Garamond Pro Bold" pitchFamily="18" charset="0"/>
              </a:rPr>
              <a:t>away</a:t>
            </a:r>
          </a:p>
          <a:p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" y="5862935"/>
            <a:ext cx="883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20000"/>
                </a:solidFill>
                <a:latin typeface="Adobe Garamond Pro Bold" pitchFamily="18" charset="0"/>
              </a:rPr>
              <a:t>LATE HOURS </a:t>
            </a:r>
            <a:r>
              <a:rPr lang="en-US" sz="2400" dirty="0" smtClean="0">
                <a:solidFill>
                  <a:srgbClr val="F20000"/>
                </a:solidFill>
                <a:latin typeface="Adobe Garamond Pro Bold" pitchFamily="18" charset="0"/>
              </a:rPr>
              <a:t> </a:t>
            </a:r>
            <a:r>
              <a:rPr lang="en-US" sz="2400" dirty="0">
                <a:latin typeface="Adobe Garamond Pro Bold" pitchFamily="18" charset="0"/>
              </a:rPr>
              <a:t>free </a:t>
            </a:r>
            <a:r>
              <a:rPr lang="en-US" sz="2400" dirty="0" smtClean="0">
                <a:latin typeface="Adobe Garamond Pro Bold" pitchFamily="18" charset="0"/>
              </a:rPr>
              <a:t>pick </a:t>
            </a:r>
            <a:r>
              <a:rPr lang="en-US" sz="2400" dirty="0" smtClean="0">
                <a:latin typeface="Adobe Garamond Pro Bold" pitchFamily="18" charset="0"/>
              </a:rPr>
              <a:t>up &amp; delivery ( </a:t>
            </a:r>
            <a:r>
              <a:rPr lang="en-US" dirty="0" smtClean="0">
                <a:latin typeface="Adobe Garamond Pro Bold" pitchFamily="18" charset="0"/>
              </a:rPr>
              <a:t>up </a:t>
            </a:r>
            <a:r>
              <a:rPr lang="en-US" dirty="0" smtClean="0">
                <a:latin typeface="Adobe Garamond Pro Bold" pitchFamily="18" charset="0"/>
              </a:rPr>
              <a:t>to </a:t>
            </a:r>
            <a:r>
              <a:rPr lang="en-US" sz="3200" dirty="0" smtClean="0">
                <a:latin typeface="Adobe Garamond Pro Bold" pitchFamily="18" charset="0"/>
              </a:rPr>
              <a:t>10 PM !!</a:t>
            </a:r>
            <a:r>
              <a:rPr lang="en-US" sz="2400" dirty="0" smtClean="0">
                <a:latin typeface="Adobe Garamond Pro Bold" pitchFamily="18" charset="0"/>
              </a:rPr>
              <a:t>)</a:t>
            </a:r>
            <a:endParaRPr lang="en-US" sz="2400" dirty="0">
              <a:latin typeface="Adobe Garamond Pro Bold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10000" y="6450401"/>
            <a:ext cx="3962400" cy="215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20000"/>
                </a:solidFill>
                <a:latin typeface="Adobe Garamond Pro Bold" pitchFamily="18" charset="0"/>
              </a:rPr>
              <a:t>24 HOURS  </a:t>
            </a:r>
            <a:r>
              <a:rPr lang="en-US" sz="2400" dirty="0" smtClean="0">
                <a:latin typeface="Adobe Garamond Pro Bold" pitchFamily="18" charset="0"/>
              </a:rPr>
              <a:t>turnaround</a:t>
            </a:r>
            <a:endParaRPr lang="en-US" sz="2400" dirty="0">
              <a:latin typeface="Adobe Garamond Pro Bold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385314"/>
            <a:ext cx="3962400" cy="244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20000"/>
                </a:solidFill>
                <a:latin typeface="Adobe Garamond Pro Bold" pitchFamily="18" charset="0"/>
              </a:rPr>
              <a:t>VERY</a:t>
            </a:r>
            <a:r>
              <a:rPr lang="en-US" sz="2800" dirty="0" smtClean="0">
                <a:solidFill>
                  <a:srgbClr val="F20000"/>
                </a:solidFill>
                <a:latin typeface="Adobe Garamond Pro Bold" pitchFamily="18" charset="0"/>
              </a:rPr>
              <a:t>  </a:t>
            </a:r>
            <a:r>
              <a:rPr lang="en-US" sz="2800" dirty="0" smtClean="0">
                <a:latin typeface="Adobe Garamond Pro Bold" pitchFamily="18" charset="0"/>
              </a:rPr>
              <a:t>low prices </a:t>
            </a:r>
            <a:endParaRPr lang="en-US" sz="2400" dirty="0">
              <a:latin typeface="Adobe Garamond Pro Bold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5178709"/>
            <a:ext cx="6681540" cy="383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52400" y="516249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Sign up today : www.edrycleaning.net   or Call </a:t>
            </a:r>
            <a:r>
              <a:rPr lang="en-US" sz="2000" b="1" dirty="0">
                <a:solidFill>
                  <a:schemeClr val="bg1"/>
                </a:solidFill>
              </a:rPr>
              <a:t>650 273 4808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910140" y="4564797"/>
            <a:ext cx="2157660" cy="169908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Sign up this week  to receive </a:t>
            </a:r>
            <a:r>
              <a:rPr lang="en-US" sz="2000" b="1" dirty="0" smtClean="0">
                <a:solidFill>
                  <a:srgbClr val="002060"/>
                </a:solidFill>
              </a:rPr>
              <a:t>10 %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  off for the next  3 months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136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45" t="23750" r="19766" b="17083"/>
          <a:stretch/>
        </p:blipFill>
        <p:spPr bwMode="auto">
          <a:xfrm>
            <a:off x="0" y="0"/>
            <a:ext cx="5684520" cy="432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170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57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Pisu</dc:creator>
  <cp:lastModifiedBy>Pisu</cp:lastModifiedBy>
  <cp:revision>8</cp:revision>
  <cp:lastPrinted>2015-03-17T19:49:21Z</cp:lastPrinted>
  <dcterms:created xsi:type="dcterms:W3CDTF">2015-03-17T16:40:15Z</dcterms:created>
  <dcterms:modified xsi:type="dcterms:W3CDTF">2015-03-17T20:28:02Z</dcterms:modified>
</cp:coreProperties>
</file>