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-688" y="-1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AD1F-5FFE-4B0D-8FE5-DCCECBB5C9A1}" type="datetimeFigureOut">
              <a:rPr lang="en-US" smtClean="0"/>
              <a:t>3/15/15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CBE45-4DAE-486E-BC3D-D2162A798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873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AD1F-5FFE-4B0D-8FE5-DCCECBB5C9A1}" type="datetimeFigureOut">
              <a:rPr lang="en-US" smtClean="0"/>
              <a:t>3/15/15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CBE45-4DAE-486E-BC3D-D2162A798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86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AD1F-5FFE-4B0D-8FE5-DCCECBB5C9A1}" type="datetimeFigureOut">
              <a:rPr lang="en-US" smtClean="0"/>
              <a:t>3/15/15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CBE45-4DAE-486E-BC3D-D2162A798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841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AD1F-5FFE-4B0D-8FE5-DCCECBB5C9A1}" type="datetimeFigureOut">
              <a:rPr lang="en-US" smtClean="0"/>
              <a:t>3/15/15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CBE45-4DAE-486E-BC3D-D2162A798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603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AD1F-5FFE-4B0D-8FE5-DCCECBB5C9A1}" type="datetimeFigureOut">
              <a:rPr lang="en-US" smtClean="0"/>
              <a:t>3/15/15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CBE45-4DAE-486E-BC3D-D2162A798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143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AD1F-5FFE-4B0D-8FE5-DCCECBB5C9A1}" type="datetimeFigureOut">
              <a:rPr lang="en-US" smtClean="0"/>
              <a:t>3/15/15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CBE45-4DAE-486E-BC3D-D2162A798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791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AD1F-5FFE-4B0D-8FE5-DCCECBB5C9A1}" type="datetimeFigureOut">
              <a:rPr lang="en-US" smtClean="0"/>
              <a:t>3/15/15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CBE45-4DAE-486E-BC3D-D2162A798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142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AD1F-5FFE-4B0D-8FE5-DCCECBB5C9A1}" type="datetimeFigureOut">
              <a:rPr lang="en-US" smtClean="0"/>
              <a:t>3/15/15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CBE45-4DAE-486E-BC3D-D2162A798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83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AD1F-5FFE-4B0D-8FE5-DCCECBB5C9A1}" type="datetimeFigureOut">
              <a:rPr lang="en-US" smtClean="0"/>
              <a:t>3/15/15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CBE45-4DAE-486E-BC3D-D2162A798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146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AD1F-5FFE-4B0D-8FE5-DCCECBB5C9A1}" type="datetimeFigureOut">
              <a:rPr lang="en-US" smtClean="0"/>
              <a:t>3/15/15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CBE45-4DAE-486E-BC3D-D2162A798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494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AD1F-5FFE-4B0D-8FE5-DCCECBB5C9A1}" type="datetimeFigureOut">
              <a:rPr lang="en-US" smtClean="0"/>
              <a:t>3/15/15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CBE45-4DAE-486E-BC3D-D2162A798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704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1AD1F-5FFE-4B0D-8FE5-DCCECBB5C9A1}" type="datetimeFigureOut">
              <a:rPr lang="en-US" smtClean="0"/>
              <a:t>3/15/15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1CBE45-4DAE-486E-BC3D-D2162A798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832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57655" y="2967335"/>
            <a:ext cx="10876695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 smtClean="0">
                <a:ln w="0"/>
                <a:solidFill>
                  <a:schemeClr val="bg1">
                    <a:lumMod val="50000"/>
                    <a:alpha val="39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SOLUTIONS</a:t>
            </a:r>
            <a:endParaRPr lang="en-US" sz="15000" b="0" cap="none" spc="0" dirty="0">
              <a:ln w="0"/>
              <a:solidFill>
                <a:schemeClr val="bg1">
                  <a:lumMod val="50000"/>
                  <a:alpha val="39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57655" y="4898984"/>
            <a:ext cx="10876695" cy="3647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662175" y="3303787"/>
            <a:ext cx="7504" cy="152574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1909821" y="4104331"/>
            <a:ext cx="1504709" cy="130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7282404" y="4108050"/>
            <a:ext cx="1504709" cy="130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8000036" y="3303787"/>
            <a:ext cx="34722" cy="152574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432981" y="3546728"/>
            <a:ext cx="732604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tencil" panose="040409050D0802020404" pitchFamily="82" charset="0"/>
              </a:rPr>
              <a:t>CENTER MASSED</a:t>
            </a:r>
            <a:endParaRPr lang="en-US" sz="7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tencil" panose="040409050D0802020404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489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</Words>
  <Application>Microsoft Macintosh PowerPoint</Application>
  <PresentationFormat>Custom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United States Army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AMY.L.SEAMAN</dc:creator>
  <cp:lastModifiedBy>Amy Seaman</cp:lastModifiedBy>
  <cp:revision>3</cp:revision>
  <dcterms:created xsi:type="dcterms:W3CDTF">2015-03-13T12:37:14Z</dcterms:created>
  <dcterms:modified xsi:type="dcterms:W3CDTF">2015-03-15T23:22:12Z</dcterms:modified>
</cp:coreProperties>
</file>