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96" r:id="rId2"/>
    <p:sldId id="258" r:id="rId3"/>
    <p:sldId id="512" r:id="rId4"/>
    <p:sldId id="457" r:id="rId5"/>
    <p:sldId id="460" r:id="rId6"/>
    <p:sldId id="459" r:id="rId7"/>
    <p:sldId id="458" r:id="rId8"/>
    <p:sldId id="504" r:id="rId9"/>
    <p:sldId id="503" r:id="rId10"/>
    <p:sldId id="505" r:id="rId11"/>
    <p:sldId id="507" r:id="rId12"/>
    <p:sldId id="508" r:id="rId13"/>
    <p:sldId id="491" r:id="rId14"/>
    <p:sldId id="484" r:id="rId15"/>
    <p:sldId id="486" r:id="rId16"/>
    <p:sldId id="501" r:id="rId17"/>
    <p:sldId id="513" r:id="rId18"/>
    <p:sldId id="476" r:id="rId19"/>
    <p:sldId id="477" r:id="rId20"/>
    <p:sldId id="478" r:id="rId21"/>
    <p:sldId id="488" r:id="rId22"/>
    <p:sldId id="485" r:id="rId23"/>
    <p:sldId id="495" r:id="rId24"/>
    <p:sldId id="451" r:id="rId25"/>
    <p:sldId id="480" r:id="rId26"/>
    <p:sldId id="492" r:id="rId27"/>
    <p:sldId id="500" r:id="rId28"/>
    <p:sldId id="510" r:id="rId29"/>
    <p:sldId id="509" r:id="rId30"/>
    <p:sldId id="499" r:id="rId31"/>
    <p:sldId id="496" r:id="rId32"/>
    <p:sldId id="392" r:id="rId33"/>
    <p:sldId id="498" r:id="rId3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FFB92D"/>
    <a:srgbClr val="5F5F5F"/>
    <a:srgbClr val="FFC9C9"/>
    <a:srgbClr val="C0C0C0"/>
    <a:srgbClr val="99E9F1"/>
    <a:srgbClr val="CC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1" autoAdjust="0"/>
    <p:restoredTop sz="71902" autoAdjust="0"/>
  </p:normalViewPr>
  <p:slideViewPr>
    <p:cSldViewPr>
      <p:cViewPr>
        <p:scale>
          <a:sx n="66" d="100"/>
          <a:sy n="66" d="100"/>
        </p:scale>
        <p:origin x="-7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E20000"/>
              </a:solidFill>
            </c:spPr>
          </c:dPt>
          <c:dPt>
            <c:idx val="2"/>
            <c:bubble3D val="0"/>
            <c:spPr>
              <a:solidFill>
                <a:srgbClr val="99CCFF"/>
              </a:solidFill>
            </c:spPr>
          </c:dPt>
          <c:dLbls>
            <c:dLbl>
              <c:idx val="0"/>
              <c:layout>
                <c:manualLayout>
                  <c:x val="6.240281620202888E-2"/>
                  <c:y val="2.1845976524774435E-2"/>
                </c:manualLayout>
              </c:layout>
              <c:spPr/>
              <c:txPr>
                <a:bodyPr/>
                <a:lstStyle/>
                <a:p>
                  <a:pPr>
                    <a:tabLst/>
                    <a:defRPr sz="2000"/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197982132967326E-2"/>
                  <c:y val="0.17870748627367231"/>
                </c:manualLayout>
              </c:layout>
              <c:spPr/>
              <c:txPr>
                <a:bodyPr/>
                <a:lstStyle/>
                <a:p>
                  <a:pPr>
                    <a:defRPr sz="2000"/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41415155674348048"/>
                  <c:y val="-5.7448940604652617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Individuals, 81%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Corporations</c:v>
                </c:pt>
                <c:pt idx="1">
                  <c:v>Foundations</c:v>
                </c:pt>
                <c:pt idx="2">
                  <c:v>Individuals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0.05</c:v>
                </c:pt>
                <c:pt idx="1">
                  <c:v>0.14000000000000001</c:v>
                </c:pt>
                <c:pt idx="2">
                  <c:v>0.81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Corporations</c:v>
                </c:pt>
                <c:pt idx="1">
                  <c:v>Foundations</c:v>
                </c:pt>
                <c:pt idx="2">
                  <c:v>Individuals</c:v>
                </c:pt>
              </c:strCache>
            </c:strRef>
          </c:cat>
          <c:val>
            <c:numRef>
              <c:f>Sheet1!$C$2:$C$4</c:f>
              <c:numCache>
                <c:formatCode>"$"#,##0.00_);[Red]\("$"#,##0.00\)</c:formatCode>
                <c:ptCount val="3"/>
                <c:pt idx="0">
                  <c:v>14.55</c:v>
                </c:pt>
                <c:pt idx="1">
                  <c:v>41.67</c:v>
                </c:pt>
                <c:pt idx="2">
                  <c:v>242.2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t" anchorCtr="0" compatLnSpc="1">
            <a:prstTxWarp prst="textNoShape">
              <a:avLst/>
            </a:prstTxWarp>
          </a:bodyPr>
          <a:lstStyle>
            <a:lvl1pPr defTabSz="96672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602" y="3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t" anchorCtr="0" compatLnSpc="1">
            <a:prstTxWarp prst="textNoShape">
              <a:avLst/>
            </a:prstTxWarp>
          </a:bodyPr>
          <a:lstStyle>
            <a:lvl1pPr algn="r" defTabSz="96672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720436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b" anchorCtr="0" compatLnSpc="1">
            <a:prstTxWarp prst="textNoShape">
              <a:avLst/>
            </a:prstTxWarp>
          </a:bodyPr>
          <a:lstStyle>
            <a:lvl1pPr defTabSz="96672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602" y="9720436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b" anchorCtr="0" compatLnSpc="1">
            <a:prstTxWarp prst="textNoShape">
              <a:avLst/>
            </a:prstTxWarp>
          </a:bodyPr>
          <a:lstStyle>
            <a:lvl1pPr algn="r" defTabSz="966727">
              <a:defRPr sz="1100"/>
            </a:lvl1pPr>
          </a:lstStyle>
          <a:p>
            <a:pPr>
              <a:defRPr/>
            </a:pPr>
            <a:fld id="{61CDCB69-0A48-42C5-ABA6-6F25DECF0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94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t" anchorCtr="0" compatLnSpc="1">
            <a:prstTxWarp prst="textNoShape">
              <a:avLst/>
            </a:prstTxWarp>
          </a:bodyPr>
          <a:lstStyle>
            <a:lvl1pPr defTabSz="96672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602" y="3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t" anchorCtr="0" compatLnSpc="1">
            <a:prstTxWarp prst="textNoShape">
              <a:avLst/>
            </a:prstTxWarp>
          </a:bodyPr>
          <a:lstStyle>
            <a:lvl1pPr algn="r" defTabSz="96672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1750" cy="38338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127" y="4858471"/>
            <a:ext cx="5681047" cy="46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720436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b" anchorCtr="0" compatLnSpc="1">
            <a:prstTxWarp prst="textNoShape">
              <a:avLst/>
            </a:prstTxWarp>
          </a:bodyPr>
          <a:lstStyle>
            <a:lvl1pPr defTabSz="96672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602" y="9720436"/>
            <a:ext cx="3076095" cy="5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3" tIns="48297" rIns="96593" bIns="48297" numCol="1" anchor="b" anchorCtr="0" compatLnSpc="1">
            <a:prstTxWarp prst="textNoShape">
              <a:avLst/>
            </a:prstTxWarp>
          </a:bodyPr>
          <a:lstStyle>
            <a:lvl1pPr algn="r" defTabSz="966727">
              <a:defRPr sz="1100"/>
            </a:lvl1pPr>
          </a:lstStyle>
          <a:p>
            <a:pPr>
              <a:defRPr/>
            </a:pPr>
            <a:fld id="{DDEEF676-22A6-46AB-A51B-FCCEDD592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59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70749" indent="-296440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85764" indent="-237153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60070" indent="-237153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34375" indent="-237153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08681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2987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57291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31599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CD9B21-3046-457F-ABCD-A4530B0186ED}" type="slidenum">
              <a:rPr lang="en-US" sz="1100"/>
              <a:pPr eaLnBrk="1" hangingPunct="1"/>
              <a:t>0</a:t>
            </a:fld>
            <a:endParaRPr lang="en-US" sz="11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70749" indent="-296440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85764" indent="-237153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60070" indent="-237153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34375" indent="-237153" defTabSz="966727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08681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2987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57291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31599" indent="-237153" defTabSz="966727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0EA4567-22D4-4576-9666-C98D05BC452A}" type="slidenum">
              <a:rPr lang="en-US" sz="1100"/>
              <a:pPr eaLnBrk="1" hangingPunct="1"/>
              <a:t>1</a:t>
            </a:fld>
            <a:endParaRPr lang="en-US" sz="11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8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47E3D1-6527-44EB-AB01-42B25FC58FA3}" type="slidenum">
              <a:rPr lang="en-US" altLang="en-US" smtClean="0"/>
              <a:pPr eaLnBrk="1" hangingPunct="1"/>
              <a:t>2</a:t>
            </a:fld>
            <a:endParaRPr lang="en-US" alt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D970F74-8DD1-46B7-931B-F6657C82F6D4}" type="slidenum">
              <a:rPr lang="en-US" altLang="en-US" smtClean="0"/>
              <a:pPr eaLnBrk="1" hangingPunct="1"/>
              <a:t>3</a:t>
            </a:fld>
            <a:endParaRPr lang="en-US" altLang="en-US" smtClean="0"/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4020900" y="9720347"/>
            <a:ext cx="3076792" cy="51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21" tIns="49511" rIns="99021" bIns="49511" anchor="b"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CE98FAB-7867-48A7-B336-5CD068051699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21" tIns="49511" rIns="99021" bIns="49511"/>
          <a:lstStyle/>
          <a:p>
            <a:pPr lvl="3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47E3D1-6527-44EB-AB01-42B25FC58FA3}" type="slidenum">
              <a:rPr lang="en-US" altLang="en-US" smtClean="0"/>
              <a:pPr eaLnBrk="1" hangingPunct="1"/>
              <a:t>4</a:t>
            </a:fld>
            <a:endParaRPr lang="en-US" alt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err="1" smtClean="0"/>
              <a:t>Uw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eerste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philanthropische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ervaring</a:t>
            </a:r>
            <a:r>
              <a:rPr lang="en-US" altLang="en-US" dirty="0" smtClean="0"/>
              <a:t>?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76645AA-7F70-4ABC-BFDE-D2CF1BB18388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3338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8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94B72C4-7AAC-4D54-B765-40F7FDF529E0}" type="slidenum">
              <a:rPr lang="en-US" altLang="en-US" smtClean="0"/>
              <a:pPr eaLnBrk="1" hangingPunct="1"/>
              <a:t>6</a:t>
            </a:fld>
            <a:endParaRPr lang="en-US" alt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800" dirty="0"/>
              <a:t>People give to people who give themselves!</a:t>
            </a:r>
          </a:p>
          <a:p>
            <a:pPr eaLnBrk="1" hangingPunct="1"/>
            <a:endParaRPr lang="en-US" altLang="en-US" sz="800" dirty="0"/>
          </a:p>
          <a:p>
            <a:pPr eaLnBrk="1" hangingPunct="1"/>
            <a:r>
              <a:rPr lang="en-US" altLang="en-US" sz="800" dirty="0"/>
              <a:t>Connecting to mind &amp; soul!</a:t>
            </a:r>
          </a:p>
          <a:p>
            <a:pPr eaLnBrk="1" hangingPunct="1"/>
            <a:endParaRPr lang="en-US" altLang="en-US" sz="800" dirty="0"/>
          </a:p>
          <a:p>
            <a:pPr eaLnBrk="1" hangingPunct="1"/>
            <a:endParaRPr lang="en-US" altLang="en-US" sz="8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Corporations: $15 billion/EUR 11 billion</a:t>
            </a:r>
          </a:p>
          <a:p>
            <a:endParaRPr lang="en-US" dirty="0" smtClean="0"/>
          </a:p>
          <a:p>
            <a:r>
              <a:rPr lang="en-US" dirty="0" smtClean="0"/>
              <a:t>Foundations  $42  billion/EUR 32 billion</a:t>
            </a:r>
          </a:p>
          <a:p>
            <a:endParaRPr lang="en-US" dirty="0" smtClean="0"/>
          </a:p>
          <a:p>
            <a:r>
              <a:rPr lang="en-US" dirty="0" smtClean="0"/>
              <a:t>Individuals:  $242 billion/EUR 187  billion</a:t>
            </a:r>
          </a:p>
          <a:p>
            <a:endParaRPr lang="en-US" dirty="0" smtClean="0"/>
          </a:p>
          <a:p>
            <a:r>
              <a:rPr lang="en-US" dirty="0" smtClean="0"/>
              <a:t>Total:</a:t>
            </a:r>
            <a:r>
              <a:rPr lang="en-US" baseline="0" dirty="0" smtClean="0"/>
              <a:t> 231 billion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86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handout</a:t>
            </a:r>
          </a:p>
          <a:p>
            <a:endParaRPr lang="en-US" dirty="0" smtClean="0"/>
          </a:p>
          <a:p>
            <a:r>
              <a:rPr lang="en-US" dirty="0" smtClean="0"/>
              <a:t>Corporations: £ 130million/ EUR 161  38%</a:t>
            </a:r>
          </a:p>
          <a:p>
            <a:endParaRPr lang="en-US" dirty="0" smtClean="0"/>
          </a:p>
          <a:p>
            <a:pPr defTabSz="1016069"/>
            <a:r>
              <a:rPr lang="en-US" dirty="0" smtClean="0"/>
              <a:t>Foundations: £120 million /EUR 148 32%</a:t>
            </a:r>
          </a:p>
          <a:p>
            <a:endParaRPr lang="en-US" dirty="0" smtClean="0"/>
          </a:p>
          <a:p>
            <a:pPr defTabSz="1016069"/>
            <a:r>
              <a:rPr lang="en-US" dirty="0" smtClean="0"/>
              <a:t>Individuals:  £338 million/EUR 419</a:t>
            </a:r>
          </a:p>
          <a:p>
            <a:endParaRPr lang="en-US" dirty="0" smtClean="0"/>
          </a:p>
          <a:p>
            <a:r>
              <a:rPr lang="en-US" dirty="0" smtClean="0"/>
              <a:t>Total private</a:t>
            </a:r>
            <a:r>
              <a:rPr lang="en-US" baseline="0" dirty="0" smtClean="0"/>
              <a:t> investment</a:t>
            </a:r>
            <a:r>
              <a:rPr lang="en-US" dirty="0" smtClean="0"/>
              <a:t>: £589/ EUR 730</a:t>
            </a:r>
          </a:p>
          <a:p>
            <a:endParaRPr lang="en-US" dirty="0" smtClean="0"/>
          </a:p>
          <a:p>
            <a:r>
              <a:rPr lang="en-US" dirty="0" smtClean="0"/>
              <a:t>http://artsandbusiness.org.uk/media%20library/Files/Research/artsandbusienss-arts-philanthropy-facts-trends-potential_Oct2010.pdf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86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300" dirty="0"/>
              <a:t>Individuals: 1.829+ Bequests/Wills: 256 </a:t>
            </a:r>
            <a:r>
              <a:rPr lang="en-US" sz="1300" dirty="0" err="1"/>
              <a:t>miljoen</a:t>
            </a:r>
            <a:endParaRPr lang="en-US" sz="1300" dirty="0"/>
          </a:p>
          <a:p>
            <a:r>
              <a:rPr lang="en-US" sz="1300" dirty="0"/>
              <a:t>Corporations: 1.37 </a:t>
            </a:r>
            <a:r>
              <a:rPr lang="en-US" sz="1300" dirty="0" err="1"/>
              <a:t>miljoen</a:t>
            </a:r>
            <a:endParaRPr lang="en-US" sz="1300" dirty="0"/>
          </a:p>
          <a:p>
            <a:pPr eaLnBrk="1" hangingPunct="1"/>
            <a:r>
              <a:rPr lang="en-US" sz="1300" dirty="0"/>
              <a:t>Foundations: 294 </a:t>
            </a:r>
            <a:r>
              <a:rPr lang="en-US" sz="1300" dirty="0" err="1"/>
              <a:t>miljoen</a:t>
            </a:r>
            <a:endParaRPr lang="en-US" sz="1300" dirty="0"/>
          </a:p>
          <a:p>
            <a:pPr eaLnBrk="1" hangingPunct="1"/>
            <a:r>
              <a:rPr lang="en-US" sz="1300" dirty="0"/>
              <a:t>Lottery:  12%</a:t>
            </a:r>
          </a:p>
          <a:p>
            <a:pPr eaLnBrk="1" hangingPunct="1"/>
            <a:r>
              <a:rPr lang="en-US" sz="1300" dirty="0"/>
              <a:t>Earned income: xx%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86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handout:</a:t>
            </a:r>
            <a:r>
              <a:rPr lang="en-US" baseline="0" dirty="0" smtClean="0"/>
              <a:t> ways you can help raise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09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9A9621-D4A7-445F-A302-21FAEDBB368B}" type="slidenum">
              <a:rPr lang="en-US"/>
              <a:pPr/>
              <a:t>11</a:t>
            </a:fld>
            <a:endParaRPr lang="en-US"/>
          </a:p>
        </p:txBody>
      </p:sp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4021295" y="9719329"/>
            <a:ext cx="3076364" cy="51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982" tIns="49493" rIns="98982" bIns="49493" anchor="b"/>
          <a:lstStyle/>
          <a:p>
            <a:pPr algn="r"/>
            <a:fld id="{E75D055A-5A63-40F2-9291-B5449D83EAE4}" type="slidenum">
              <a:rPr lang="en-US" sz="1200"/>
              <a:pPr algn="r"/>
              <a:t>11</a:t>
            </a:fld>
            <a:endParaRPr lang="en-US" sz="1200" dirty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3338" cy="3836987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292" y="4859671"/>
            <a:ext cx="5682727" cy="4607353"/>
          </a:xfrm>
        </p:spPr>
        <p:txBody>
          <a:bodyPr lIns="98982" tIns="49493" rIns="98982" bIns="49493"/>
          <a:lstStyle/>
          <a:p>
            <a:r>
              <a:rPr lang="en-US" dirty="0" smtClean="0"/>
              <a:t>Suggest names</a:t>
            </a:r>
          </a:p>
          <a:p>
            <a:r>
              <a:rPr lang="en-US" dirty="0" smtClean="0"/>
              <a:t>Peer to</a:t>
            </a:r>
            <a:r>
              <a:rPr lang="en-US" baseline="0" dirty="0" smtClean="0"/>
              <a:t> peer review handout</a:t>
            </a:r>
            <a:endParaRPr lang="en-US" dirty="0" smtClean="0"/>
          </a:p>
          <a:p>
            <a:r>
              <a:rPr lang="en-US" dirty="0" smtClean="0"/>
              <a:t>Ambassador</a:t>
            </a:r>
            <a:r>
              <a:rPr lang="en-US" baseline="0" dirty="0" smtClean="0"/>
              <a:t> in community.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061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A69550-8DC4-4769-8038-9EFD48FEA301}" type="slidenum">
              <a:rPr lang="en-US" altLang="en-US" smtClean="0"/>
              <a:pPr eaLnBrk="1" hangingPunct="1"/>
              <a:t>13</a:t>
            </a:fld>
            <a:endParaRPr lang="en-US" altLang="en-US" smtClean="0"/>
          </a:p>
        </p:txBody>
      </p:sp>
      <p:sp>
        <p:nvSpPr>
          <p:cNvPr id="86019" name="Rectangle 7"/>
          <p:cNvSpPr txBox="1">
            <a:spLocks noGrp="1" noChangeArrowheads="1"/>
          </p:cNvSpPr>
          <p:nvPr/>
        </p:nvSpPr>
        <p:spPr bwMode="auto">
          <a:xfrm>
            <a:off x="4020900" y="9720347"/>
            <a:ext cx="3076792" cy="51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21" tIns="49511" rIns="99021" bIns="49511" anchor="b"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F67AAB7-D71E-4848-9914-DEAFF3A19C5A}" type="slidenum">
              <a:rPr lang="en-US" altLang="en-US" sz="1200"/>
              <a:pPr algn="r" eaLnBrk="1" hangingPunct="1"/>
              <a:t>13</a:t>
            </a:fld>
            <a:endParaRPr lang="en-US" altLang="en-US" sz="1200"/>
          </a:p>
        </p:txBody>
      </p:sp>
      <p:sp>
        <p:nvSpPr>
          <p:cNvPr id="860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21" tIns="49511" rIns="99021" bIns="49511"/>
          <a:lstStyle/>
          <a:p>
            <a:pPr eaLnBrk="1" hangingPunct="1"/>
            <a:r>
              <a:rPr lang="en-US" altLang="en-US" sz="800" dirty="0"/>
              <a:t>90% of gifts by 10% of donors!</a:t>
            </a:r>
          </a:p>
          <a:p>
            <a:pPr eaLnBrk="1" hangingPunct="1"/>
            <a:r>
              <a:rPr lang="en-US" altLang="en-US" sz="800" dirty="0"/>
              <a:t>Peer to peer review</a:t>
            </a:r>
          </a:p>
          <a:p>
            <a:pPr eaLnBrk="1" hangingPunct="1"/>
            <a:r>
              <a:rPr lang="en-US" altLang="en-US" sz="800" dirty="0"/>
              <a:t>Review for dinner….</a:t>
            </a:r>
          </a:p>
          <a:p>
            <a:pPr eaLnBrk="1" hangingPunct="1"/>
            <a:r>
              <a:rPr lang="en-US" altLang="en-US" sz="800" dirty="0"/>
              <a:t>Inside out/top to bottom.</a:t>
            </a:r>
          </a:p>
          <a:p>
            <a:pPr eaLnBrk="1" hangingPunct="1"/>
            <a:r>
              <a:rPr lang="en-US" altLang="en-US" sz="800" dirty="0"/>
              <a:t>Questions to ask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20BBBE-AF12-430F-90E9-3A6CE1AE7047}" type="slidenum">
              <a:rPr lang="en-US" altLang="en-US" smtClean="0"/>
              <a:pPr eaLnBrk="1" hangingPunct="1"/>
              <a:t>14</a:t>
            </a:fld>
            <a:endParaRPr lang="en-US" alt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to 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701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DADCFA-A66F-455D-B602-553818EED375}" type="slidenum">
              <a:rPr lang="en-US" altLang="en-US" smtClean="0"/>
              <a:pPr eaLnBrk="1" hangingPunct="1"/>
              <a:t>16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baseline="0" dirty="0" smtClean="0"/>
              <a:t>How do you ask people </a:t>
            </a:r>
            <a:r>
              <a:rPr lang="en-US" altLang="en-US" baseline="0" smtClean="0"/>
              <a:t>to join for dinner?</a:t>
            </a:r>
            <a:endParaRPr lang="en-US" altLang="en-US" baseline="0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C8223A-1606-4816-851C-8A5CD14FFCA2}" type="slidenum">
              <a:rPr lang="en-US" altLang="en-US" smtClean="0"/>
              <a:pPr eaLnBrk="1" hangingPunct="1"/>
              <a:t>17</a:t>
            </a:fld>
            <a:endParaRPr lang="en-US" alt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2025" y="758825"/>
            <a:ext cx="5162550" cy="3871913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457" y="4883787"/>
            <a:ext cx="5219127" cy="4547939"/>
          </a:xfrm>
        </p:spPr>
        <p:txBody>
          <a:bodyPr/>
          <a:lstStyle/>
          <a:p>
            <a:pPr eaLnBrk="1" hangingPunct="1">
              <a:defRPr/>
            </a:pPr>
            <a:endParaRPr lang="en-US" b="1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4257D09-BE93-4D75-B7A3-55791D1713D6}" type="slidenum">
              <a:rPr lang="en-US" altLang="en-US" smtClean="0"/>
              <a:pPr eaLnBrk="1" hangingPunct="1"/>
              <a:t>18</a:t>
            </a:fld>
            <a:endParaRPr lang="en-US" alt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800" dirty="0"/>
          </a:p>
          <a:p>
            <a:pPr eaLnBrk="1" hangingPunct="1">
              <a:lnSpc>
                <a:spcPct val="80000"/>
              </a:lnSpc>
            </a:pPr>
            <a:endParaRPr lang="en-US" altLang="en-US" sz="8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509F833-5DB3-4D85-A423-126C073B9E45}" type="slidenum">
              <a:rPr lang="en-US" altLang="en-US" smtClean="0"/>
              <a:pPr eaLnBrk="1" hangingPunct="1"/>
              <a:t>19</a:t>
            </a:fld>
            <a:endParaRPr lang="en-US" alt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80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DADCFA-A66F-455D-B602-553818EED375}" type="slidenum">
              <a:rPr lang="en-US" altLang="en-US" smtClean="0"/>
              <a:pPr eaLnBrk="1" hangingPunct="1"/>
              <a:t>20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1) Fear of not knowing person, rejection</a:t>
            </a:r>
          </a:p>
          <a:p>
            <a:pPr eaLnBrk="1" hangingPunct="1"/>
            <a:r>
              <a:rPr lang="en-US" altLang="en-US" dirty="0" smtClean="0"/>
              <a:t>2) Learning</a:t>
            </a:r>
            <a:r>
              <a:rPr lang="en-US" altLang="en-US" baseline="0" dirty="0" smtClean="0"/>
              <a:t> what makes organization unique</a:t>
            </a:r>
          </a:p>
          <a:p>
            <a:pPr eaLnBrk="1" hangingPunct="1"/>
            <a:r>
              <a:rPr lang="en-US" altLang="en-US" baseline="0" dirty="0" smtClean="0"/>
              <a:t>3) Understanding why people give – part with their money</a:t>
            </a:r>
          </a:p>
          <a:p>
            <a:pPr eaLnBrk="1" hangingPunct="1"/>
            <a:r>
              <a:rPr lang="en-US" altLang="en-US" baseline="0" dirty="0" smtClean="0"/>
              <a:t>4) Letting external forces or internal problems postpone ask</a:t>
            </a:r>
          </a:p>
          <a:p>
            <a:pPr eaLnBrk="1" hangingPunct="1"/>
            <a:endParaRPr lang="en-US" altLang="en-US" baseline="0" dirty="0" smtClean="0"/>
          </a:p>
          <a:p>
            <a:pPr eaLnBrk="1" hangingPunct="1"/>
            <a:r>
              <a:rPr lang="en-US" altLang="en-US" baseline="0" dirty="0" smtClean="0"/>
              <a:t>Explore what we can do about them</a:t>
            </a:r>
          </a:p>
          <a:p>
            <a:pPr eaLnBrk="1" hangingPunct="1"/>
            <a:r>
              <a:rPr lang="en-US" altLang="en-US" baseline="0" dirty="0" smtClean="0"/>
              <a:t>Know the person</a:t>
            </a:r>
          </a:p>
          <a:p>
            <a:pPr eaLnBrk="1" hangingPunct="1"/>
            <a:endParaRPr lang="en-US" altLang="en-US" baseline="0" dirty="0" smtClean="0"/>
          </a:p>
          <a:p>
            <a:pPr eaLnBrk="1" hangingPunct="1"/>
            <a:r>
              <a:rPr lang="en-US" altLang="en-US" b="1" baseline="0" dirty="0" smtClean="0"/>
              <a:t>When you are asking for money, you are not asking someone to give something up, you are giving them to opportunity to invest in your community and to feel good.</a:t>
            </a:r>
          </a:p>
          <a:p>
            <a:pPr eaLnBrk="1" hangingPunct="1"/>
            <a:endParaRPr lang="en-US" altLang="en-US" baseline="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DADCFA-A66F-455D-B602-553818EED375}" type="slidenum">
              <a:rPr lang="en-US" altLang="en-US" smtClean="0"/>
              <a:pPr eaLnBrk="1" hangingPunct="1"/>
              <a:t>21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Let’s do one exercise.   </a:t>
            </a:r>
          </a:p>
          <a:p>
            <a:pPr eaLnBrk="1" hangingPunct="1"/>
            <a:r>
              <a:rPr lang="en-US" altLang="en-US" dirty="0" smtClean="0"/>
              <a:t>We need two people.  CEO and volunteer.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Who would be a good team according to you?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b="1" dirty="0" smtClean="0"/>
              <a:t>How do you see money?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Door opener stays involved.  People give to people!</a:t>
            </a:r>
          </a:p>
          <a:p>
            <a:pPr eaLnBrk="1" hangingPunct="1"/>
            <a:r>
              <a:rPr lang="en-US" altLang="en-US" dirty="0" smtClean="0"/>
              <a:t>Together cultivation, together asking.</a:t>
            </a:r>
          </a:p>
          <a:p>
            <a:pPr eaLnBrk="1" hangingPunct="1"/>
            <a:r>
              <a:rPr lang="en-US" altLang="en-US" dirty="0" smtClean="0"/>
              <a:t>Can be </a:t>
            </a:r>
            <a:r>
              <a:rPr lang="en-US" altLang="en-US" dirty="0" smtClean="0"/>
              <a:t>exhilarating!</a:t>
            </a:r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Ideally 2 people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CEO + volunteer (Board or donor ..)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Requires preparation</a:t>
            </a:r>
          </a:p>
          <a:p>
            <a:pPr eaLnBrk="1" hangingPunct="1"/>
            <a:r>
              <a:rPr lang="en-US" altLang="en-US" dirty="0" smtClean="0"/>
              <a:t>Guarantees better observation and listening…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020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374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8939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893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9CCC85-D33B-48C1-80E6-07118BD0A6C1}" type="slidenum">
              <a:rPr lang="en-US" altLang="en-US" smtClean="0"/>
              <a:pPr eaLnBrk="1" hangingPunct="1"/>
              <a:t>24</a:t>
            </a:fld>
            <a:endParaRPr lang="en-US" alt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800"/>
              <a:t>Do you have a sense of urgency?  With the project and the ask?</a:t>
            </a:r>
          </a:p>
          <a:p>
            <a:pPr eaLnBrk="1" hangingPunct="1">
              <a:lnSpc>
                <a:spcPct val="80000"/>
              </a:lnSpc>
            </a:pPr>
            <a:endParaRPr lang="en-US" altLang="en-US" sz="800"/>
          </a:p>
          <a:p>
            <a:pPr eaLnBrk="1" hangingPunct="1">
              <a:lnSpc>
                <a:spcPct val="80000"/>
              </a:lnSpc>
            </a:pPr>
            <a:r>
              <a:rPr lang="en-US" altLang="en-US" sz="800"/>
              <a:t>If not, definitely not now….</a:t>
            </a:r>
          </a:p>
          <a:p>
            <a:pPr eaLnBrk="1" hangingPunct="1">
              <a:lnSpc>
                <a:spcPct val="80000"/>
              </a:lnSpc>
            </a:pPr>
            <a:endParaRPr lang="en-US" altLang="en-US" sz="800"/>
          </a:p>
          <a:p>
            <a:pPr eaLnBrk="1" hangingPunct="1">
              <a:lnSpc>
                <a:spcPct val="80000"/>
              </a:lnSpc>
            </a:pPr>
            <a:r>
              <a:rPr lang="en-US" altLang="en-US" sz="800"/>
              <a:t>Do you start your capital campaign?  ….only if urgent.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800"/>
              <a:t>If not really a priority ….focus on the priority….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895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015" indent="-303852" defTabSz="990895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408" indent="-243081" defTabSz="990895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571" indent="-243081" defTabSz="990895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7735" indent="-243081" defTabSz="990895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3898" indent="-243081" defTabSz="99089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062" indent="-243081" defTabSz="99089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224" indent="-243081" defTabSz="99089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2387" indent="-243081" defTabSz="99089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F6CBC89-A74E-43A9-B842-CB7E6A3B86F7}" type="slidenum">
              <a:rPr lang="en-US" sz="1200"/>
              <a:pPr eaLnBrk="1" hangingPunct="1"/>
              <a:t>25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127" y="4860219"/>
            <a:ext cx="5681047" cy="4606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039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90168" indent="-303911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15642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01899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88156" indent="-243129" defTabSz="99108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74413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60669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46927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33185" indent="-243129" defTabSz="9910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DADCFA-A66F-455D-B602-553818EED375}" type="slidenum">
              <a:rPr lang="en-US" altLang="en-US" smtClean="0"/>
              <a:pPr eaLnBrk="1" hangingPunct="1"/>
              <a:t>27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We need two people.  CEO and volunteer.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Who would be a good team according to you?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b="1" dirty="0" smtClean="0"/>
              <a:t>How do you see money?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Door opener stays involved.  People give to people!</a:t>
            </a:r>
          </a:p>
          <a:p>
            <a:pPr eaLnBrk="1" hangingPunct="1"/>
            <a:r>
              <a:rPr lang="en-US" altLang="en-US" dirty="0" smtClean="0"/>
              <a:t>Together cultivation, together asking.</a:t>
            </a:r>
          </a:p>
          <a:p>
            <a:pPr eaLnBrk="1" hangingPunct="1"/>
            <a:r>
              <a:rPr lang="en-US" altLang="en-US" dirty="0" smtClean="0"/>
              <a:t>Can be exhilarating!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Ideally 2 people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CEO + volunteer (Board or donor ..)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Requires preparation</a:t>
            </a:r>
          </a:p>
          <a:p>
            <a:pPr eaLnBrk="1" hangingPunct="1"/>
            <a:r>
              <a:rPr lang="en-US" altLang="en-US" dirty="0" smtClean="0"/>
              <a:t>Guarantees better observation and listening…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Repeat donors 40%</a:t>
            </a:r>
            <a:r>
              <a:rPr lang="en-US" baseline="0" dirty="0" smtClean="0"/>
              <a:t> response increase!!!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705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150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485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16E096-DD6E-42BA-8A41-9DFF1740F43F}" type="slidenum">
              <a:rPr lang="en-US"/>
              <a:pPr/>
              <a:t>31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0438" y="757238"/>
            <a:ext cx="5165725" cy="3875087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458" y="4883792"/>
            <a:ext cx="5219127" cy="4547939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confidence</a:t>
            </a:r>
            <a:r>
              <a:rPr lang="en-US" baseline="0" dirty="0" smtClean="0"/>
              <a:t> in our common cause - 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Through education, training, sharing stories, setting expectations, evaluate performance, (self-assessment</a:t>
            </a:r>
            <a:r>
              <a:rPr lang="en-US" baseline="0" dirty="0" smtClean="0"/>
              <a:t> and Dev. Director and Board member)</a:t>
            </a:r>
            <a:endParaRPr lang="en-US" dirty="0" smtClean="0"/>
          </a:p>
          <a:p>
            <a:r>
              <a:rPr lang="en-US" dirty="0" smtClean="0"/>
              <a:t>Giving roles, collective</a:t>
            </a:r>
            <a:r>
              <a:rPr lang="en-US" baseline="0" dirty="0" smtClean="0"/>
              <a:t> approach.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Build philanthropic organizational culture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Thank you</a:t>
            </a:r>
            <a:r>
              <a:rPr lang="en-US" baseline="0" dirty="0" smtClean="0"/>
              <a:t>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EEF676-22A6-46AB-A51B-FCCEDD59234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9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4701A-646A-49E4-A7A2-786FC9569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19561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34D58-9652-4777-8CAF-D190D29D8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73342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25055-5FDA-4386-8C90-0776651A0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8323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1500" y="13716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9A77F-C3C2-4F92-AD96-1AE1CA6B5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69090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2C2CF-BD62-4AD5-94C4-CAE1807D9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0142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37A85-6CE8-4AD0-B96D-C2A428E2DE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7657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CE04B-2EC6-4D19-9C25-9594CB5BB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9461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E0B56-25A7-45D3-BB8E-890330DC3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83018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F30A7-765A-45CE-BFFA-ECF50BE993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2875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4D6E1-28E7-429E-BF1D-3C61FD748A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55261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81750" y="274638"/>
            <a:ext cx="2076450" cy="5592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076950" cy="5592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28254-C76F-4C37-97C9-08200C259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13198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6688" y="274638"/>
            <a:ext cx="7910512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40767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81500" y="1371600"/>
            <a:ext cx="40767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52400" y="3695700"/>
            <a:ext cx="40767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81500" y="3695700"/>
            <a:ext cx="40767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38370-F205-44C3-9283-B02A6FF99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40423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8" y="274638"/>
            <a:ext cx="7910512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371600"/>
            <a:ext cx="4076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1500" y="1371600"/>
            <a:ext cx="40767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9FA8-B713-4C94-8F42-247AB2968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87388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52400" y="274638"/>
            <a:ext cx="8305800" cy="5592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8F51B-8BA0-4A5B-A8B7-B53D65694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92404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main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6688" y="274638"/>
            <a:ext cx="79105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B24DC52-1CC4-4F1B-AA22-987CC7D29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2" descr="144_ps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5980113"/>
            <a:ext cx="251460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wipe dir="r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48C0A"/>
        </a:buClr>
        <a:defRPr sz="2400">
          <a:solidFill>
            <a:srgbClr val="5F5F5F"/>
          </a:solidFill>
          <a:latin typeface="+mn-lt"/>
          <a:ea typeface="+mn-ea"/>
          <a:cs typeface="+mn-cs"/>
        </a:defRPr>
      </a:lvl1pPr>
      <a:lvl2pPr marL="635000" indent="-292100" algn="l" rtl="0" eaLnBrk="0" fontAlgn="base" hangingPunct="0">
        <a:spcBef>
          <a:spcPct val="20000"/>
        </a:spcBef>
        <a:spcAft>
          <a:spcPct val="0"/>
        </a:spcAft>
        <a:buClr>
          <a:srgbClr val="E48C0A"/>
        </a:buClr>
        <a:buChar char="•"/>
        <a:defRPr sz="2400">
          <a:solidFill>
            <a:srgbClr val="5F5F5F"/>
          </a:solidFill>
          <a:latin typeface="+mn-lt"/>
          <a:cs typeface="+mn-cs"/>
        </a:defRPr>
      </a:lvl2pPr>
      <a:lvl3pPr marL="1028700" indent="-228600" algn="l" rtl="0" eaLnBrk="0" fontAlgn="base" hangingPunct="0">
        <a:spcBef>
          <a:spcPct val="20000"/>
        </a:spcBef>
        <a:spcAft>
          <a:spcPct val="0"/>
        </a:spcAft>
        <a:buClr>
          <a:srgbClr val="E48C0A"/>
        </a:buClr>
        <a:buFont typeface="Arial" charset="0"/>
        <a:buChar char="–"/>
        <a:defRPr sz="2000">
          <a:solidFill>
            <a:srgbClr val="5F5F5F"/>
          </a:solidFill>
          <a:latin typeface="+mn-lt"/>
          <a:cs typeface="+mn-cs"/>
        </a:defRPr>
      </a:lvl3pPr>
      <a:lvl4pPr marL="1485900" indent="-228600" algn="l" rtl="0" eaLnBrk="0" fontAlgn="base" hangingPunct="0">
        <a:spcBef>
          <a:spcPct val="20000"/>
        </a:spcBef>
        <a:spcAft>
          <a:spcPct val="0"/>
        </a:spcAft>
        <a:buClr>
          <a:srgbClr val="E48C0A"/>
        </a:buClr>
        <a:buChar char="•"/>
        <a:defRPr sz="2000">
          <a:solidFill>
            <a:srgbClr val="5F5F5F"/>
          </a:solidFill>
          <a:latin typeface="+mn-lt"/>
          <a:cs typeface="+mn-cs"/>
        </a:defRPr>
      </a:lvl4pPr>
      <a:lvl5pPr marL="1943100" indent="-228600" algn="l" rtl="0" eaLnBrk="0" fontAlgn="base" hangingPunct="0">
        <a:spcBef>
          <a:spcPct val="20000"/>
        </a:spcBef>
        <a:spcAft>
          <a:spcPct val="0"/>
        </a:spcAft>
        <a:buClr>
          <a:srgbClr val="E48C0A"/>
        </a:buClr>
        <a:buChar char="»"/>
        <a:defRPr sz="2000">
          <a:solidFill>
            <a:srgbClr val="5F5F5F"/>
          </a:solidFill>
          <a:latin typeface="+mn-lt"/>
          <a:cs typeface="+mn-cs"/>
        </a:defRPr>
      </a:lvl5pPr>
      <a:lvl6pPr marL="2400300" indent="-228600" algn="l" rtl="0" fontAlgn="base">
        <a:spcBef>
          <a:spcPct val="20000"/>
        </a:spcBef>
        <a:spcAft>
          <a:spcPct val="0"/>
        </a:spcAft>
        <a:buClr>
          <a:srgbClr val="E48C0A"/>
        </a:buClr>
        <a:buChar char="»"/>
        <a:defRPr sz="2000">
          <a:solidFill>
            <a:srgbClr val="5F5F5F"/>
          </a:solidFill>
          <a:latin typeface="+mn-lt"/>
          <a:cs typeface="+mn-cs"/>
        </a:defRPr>
      </a:lvl6pPr>
      <a:lvl7pPr marL="2857500" indent="-228600" algn="l" rtl="0" fontAlgn="base">
        <a:spcBef>
          <a:spcPct val="20000"/>
        </a:spcBef>
        <a:spcAft>
          <a:spcPct val="0"/>
        </a:spcAft>
        <a:buClr>
          <a:srgbClr val="E48C0A"/>
        </a:buClr>
        <a:buChar char="»"/>
        <a:defRPr sz="2000">
          <a:solidFill>
            <a:srgbClr val="5F5F5F"/>
          </a:solidFill>
          <a:latin typeface="+mn-lt"/>
          <a:cs typeface="+mn-cs"/>
        </a:defRPr>
      </a:lvl7pPr>
      <a:lvl8pPr marL="3314700" indent="-228600" algn="l" rtl="0" fontAlgn="base">
        <a:spcBef>
          <a:spcPct val="20000"/>
        </a:spcBef>
        <a:spcAft>
          <a:spcPct val="0"/>
        </a:spcAft>
        <a:buClr>
          <a:srgbClr val="E48C0A"/>
        </a:buClr>
        <a:buChar char="»"/>
        <a:defRPr sz="2000">
          <a:solidFill>
            <a:srgbClr val="5F5F5F"/>
          </a:solidFill>
          <a:latin typeface="+mn-lt"/>
          <a:cs typeface="+mn-cs"/>
        </a:defRPr>
      </a:lvl8pPr>
      <a:lvl9pPr marL="3771900" indent="-228600" algn="l" rtl="0" fontAlgn="base">
        <a:spcBef>
          <a:spcPct val="20000"/>
        </a:spcBef>
        <a:spcAft>
          <a:spcPct val="0"/>
        </a:spcAft>
        <a:buClr>
          <a:srgbClr val="E48C0A"/>
        </a:buClr>
        <a:buChar char="»"/>
        <a:defRPr sz="2000">
          <a:solidFill>
            <a:srgbClr val="5F5F5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griet@dehandschutter.com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ehandschutter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8077200" cy="16002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Fundraising Board workshop</a:t>
            </a:r>
            <a:br>
              <a:rPr lang="en-US" sz="2400" dirty="0" smtClean="0"/>
            </a:br>
            <a:endParaRPr lang="en-US" sz="1800" i="1" dirty="0" smtClean="0"/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288155"/>
            <a:ext cx="6705600" cy="1752600"/>
          </a:xfrm>
        </p:spPr>
        <p:txBody>
          <a:bodyPr/>
          <a:lstStyle/>
          <a:p>
            <a:pPr algn="l" eaLnBrk="1" hangingPunct="1"/>
            <a:endParaRPr lang="en-US" smtClean="0">
              <a:solidFill>
                <a:schemeClr val="tx1"/>
              </a:solidFill>
            </a:endParaRPr>
          </a:p>
          <a:p>
            <a:pPr algn="l" eaLnBrk="1" hangingPunct="1"/>
            <a:endParaRPr lang="en-US" smtClean="0">
              <a:solidFill>
                <a:schemeClr val="tx1"/>
              </a:solidFill>
            </a:endParaRPr>
          </a:p>
          <a:p>
            <a:pPr algn="l" eaLnBrk="1" hangingPunct="1"/>
            <a:r>
              <a:rPr lang="en-US" smtClean="0">
                <a:solidFill>
                  <a:schemeClr val="tx1"/>
                </a:solidFill>
              </a:rPr>
              <a:t/>
            </a:r>
            <a:br>
              <a:rPr lang="en-US" smtClean="0">
                <a:solidFill>
                  <a:schemeClr val="tx1"/>
                </a:solidFill>
              </a:rPr>
            </a:b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85800" y="4267200"/>
            <a:ext cx="8077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4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400">
                <a:solidFill>
                  <a:srgbClr val="5F5F5F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Font typeface="Arial" charset="0"/>
              <a:buNone/>
              <a:defRPr sz="2000">
                <a:solidFill>
                  <a:srgbClr val="5F5F5F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000">
                <a:solidFill>
                  <a:srgbClr val="5F5F5F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000">
                <a:solidFill>
                  <a:srgbClr val="5F5F5F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000">
                <a:solidFill>
                  <a:srgbClr val="5F5F5F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000">
                <a:solidFill>
                  <a:srgbClr val="5F5F5F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000">
                <a:solidFill>
                  <a:srgbClr val="5F5F5F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Clr>
                <a:srgbClr val="E48C0A"/>
              </a:buClr>
              <a:buNone/>
              <a:defRPr sz="2000">
                <a:solidFill>
                  <a:srgbClr val="5F5F5F"/>
                </a:solidFill>
                <a:latin typeface="+mn-lt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Griet</a:t>
            </a:r>
            <a:r>
              <a:rPr lang="en-US" dirty="0" smtClean="0">
                <a:solidFill>
                  <a:schemeClr val="tx1"/>
                </a:solidFill>
              </a:rPr>
              <a:t> Dehandschutter, CFRE</a:t>
            </a:r>
          </a:p>
          <a:p>
            <a:pPr algn="l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Principal, Dehandschutter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&amp; Associates</a:t>
            </a:r>
          </a:p>
          <a:p>
            <a:pPr algn="l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September 19, 2014</a:t>
            </a:r>
          </a:p>
        </p:txBody>
      </p:sp>
    </p:spTree>
    <p:extLst>
      <p:ext uri="{BB962C8B-B14F-4D97-AF65-F5344CB8AC3E}">
        <p14:creationId xmlns:p14="http://schemas.microsoft.com/office/powerpoint/2010/main" val="187766029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B388C3-2A37-400E-B628-E61FFC535B75}" type="slidenum">
              <a:rPr lang="en-US" sz="1200" smtClean="0">
                <a:solidFill>
                  <a:schemeClr val="bg1"/>
                </a:solidFill>
              </a:rPr>
              <a:pPr eaLnBrk="1" hangingPunct="1"/>
              <a:t>1</a:t>
            </a:fld>
            <a:endParaRPr lang="en-US" sz="1200" smtClean="0">
              <a:solidFill>
                <a:schemeClr val="bg1"/>
              </a:solidFill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0">
              <a:buNone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Introduction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Philanthropy’s vital role for the Museum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Role of the Fundraising Board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Cultivation strategies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Solicitation strategies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Stewardship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Next steps</a:t>
            </a:r>
          </a:p>
          <a:p>
            <a:pPr marL="342900" lvl="1" indent="0">
              <a:buNone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2" eaLnBrk="1" hangingPunct="1">
              <a:lnSpc>
                <a:spcPct val="80000"/>
              </a:lnSpc>
              <a:defRPr/>
            </a:pPr>
            <a:endParaRPr lang="en-US" b="1" dirty="0" smtClean="0"/>
          </a:p>
          <a:p>
            <a:pPr lvl="1" eaLnBrk="1" hangingPunct="1">
              <a:lnSpc>
                <a:spcPct val="80000"/>
              </a:lnSpc>
              <a:defRPr/>
            </a:pPr>
            <a:endParaRPr lang="en-US" sz="2800" b="1" dirty="0"/>
          </a:p>
          <a:p>
            <a:pPr lvl="1" eaLnBrk="1" hangingPunct="1">
              <a:lnSpc>
                <a:spcPct val="80000"/>
              </a:lnSpc>
              <a:defRPr/>
            </a:pPr>
            <a:endParaRPr lang="en-US" sz="2800" b="1" dirty="0" smtClean="0"/>
          </a:p>
          <a:p>
            <a:pPr lvl="1" eaLnBrk="1" hangingPunct="1">
              <a:lnSpc>
                <a:spcPct val="80000"/>
              </a:lnSpc>
              <a:defRPr/>
            </a:pPr>
            <a:endParaRPr lang="en-US" sz="2800" b="1" dirty="0"/>
          </a:p>
          <a:p>
            <a:pPr lvl="1" eaLnBrk="1" hangingPunct="1">
              <a:lnSpc>
                <a:spcPct val="80000"/>
              </a:lnSpc>
              <a:defRPr/>
            </a:pPr>
            <a:endParaRPr lang="en-US" sz="2800" b="1" dirty="0" smtClean="0"/>
          </a:p>
          <a:p>
            <a:pPr lvl="1" eaLnBrk="1" hangingPunct="1">
              <a:lnSpc>
                <a:spcPct val="80000"/>
              </a:lnSpc>
              <a:defRPr/>
            </a:pPr>
            <a:endParaRPr lang="en-US" sz="28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b="1" dirty="0" smtClean="0"/>
              <a:t>			</a:t>
            </a:r>
          </a:p>
          <a:p>
            <a:pPr marL="647700" lvl="1" indent="-304800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dirty="0" smtClean="0"/>
              <a:t>			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Agenda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9570C8-8F6B-4E08-A384-A876D96FDE79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2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Who is who?</a:t>
            </a:r>
          </a:p>
        </p:txBody>
      </p:sp>
      <p:grpSp>
        <p:nvGrpSpPr>
          <p:cNvPr id="10244" name="Group 6"/>
          <p:cNvGrpSpPr>
            <a:grpSpLocks noChangeAspect="1"/>
          </p:cNvGrpSpPr>
          <p:nvPr/>
        </p:nvGrpSpPr>
        <p:grpSpPr bwMode="auto">
          <a:xfrm>
            <a:off x="1828800" y="1219200"/>
            <a:ext cx="5181600" cy="5164138"/>
            <a:chOff x="1152" y="768"/>
            <a:chExt cx="3264" cy="3253"/>
          </a:xfrm>
        </p:grpSpPr>
        <p:sp>
          <p:nvSpPr>
            <p:cNvPr id="10246" name="AutoShape 5"/>
            <p:cNvSpPr>
              <a:spLocks noChangeAspect="1" noChangeArrowheads="1" noTextEdit="1"/>
            </p:cNvSpPr>
            <p:nvPr/>
          </p:nvSpPr>
          <p:spPr bwMode="auto">
            <a:xfrm>
              <a:off x="1152" y="768"/>
              <a:ext cx="3264" cy="3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auto">
            <a:xfrm>
              <a:off x="1168" y="836"/>
              <a:ext cx="3227" cy="3033"/>
            </a:xfrm>
            <a:custGeom>
              <a:avLst/>
              <a:gdLst>
                <a:gd name="T0" fmla="*/ 2909 w 3227"/>
                <a:gd name="T1" fmla="*/ 746 h 3033"/>
                <a:gd name="T2" fmla="*/ 2816 w 3227"/>
                <a:gd name="T3" fmla="*/ 659 h 3033"/>
                <a:gd name="T4" fmla="*/ 2746 w 3227"/>
                <a:gd name="T5" fmla="*/ 604 h 3033"/>
                <a:gd name="T6" fmla="*/ 2710 w 3227"/>
                <a:gd name="T7" fmla="*/ 579 h 3033"/>
                <a:gd name="T8" fmla="*/ 2687 w 3227"/>
                <a:gd name="T9" fmla="*/ 563 h 3033"/>
                <a:gd name="T10" fmla="*/ 2597 w 3227"/>
                <a:gd name="T11" fmla="*/ 503 h 3033"/>
                <a:gd name="T12" fmla="*/ 2444 w 3227"/>
                <a:gd name="T13" fmla="*/ 413 h 3033"/>
                <a:gd name="T14" fmla="*/ 2233 w 3227"/>
                <a:gd name="T15" fmla="*/ 305 h 3033"/>
                <a:gd name="T16" fmla="*/ 1974 w 3227"/>
                <a:gd name="T17" fmla="*/ 195 h 3033"/>
                <a:gd name="T18" fmla="*/ 1672 w 3227"/>
                <a:gd name="T19" fmla="*/ 98 h 3033"/>
                <a:gd name="T20" fmla="*/ 1336 w 3227"/>
                <a:gd name="T21" fmla="*/ 28 h 3033"/>
                <a:gd name="T22" fmla="*/ 972 w 3227"/>
                <a:gd name="T23" fmla="*/ 0 h 3033"/>
                <a:gd name="T24" fmla="*/ 811 w 3227"/>
                <a:gd name="T25" fmla="*/ 5 h 3033"/>
                <a:gd name="T26" fmla="*/ 721 w 3227"/>
                <a:gd name="T27" fmla="*/ 12 h 3033"/>
                <a:gd name="T28" fmla="*/ 632 w 3227"/>
                <a:gd name="T29" fmla="*/ 23 h 3033"/>
                <a:gd name="T30" fmla="*/ 540 w 3227"/>
                <a:gd name="T31" fmla="*/ 36 h 3033"/>
                <a:gd name="T32" fmla="*/ 369 w 3227"/>
                <a:gd name="T33" fmla="*/ 77 h 3033"/>
                <a:gd name="T34" fmla="*/ 216 w 3227"/>
                <a:gd name="T35" fmla="*/ 134 h 3033"/>
                <a:gd name="T36" fmla="*/ 106 w 3227"/>
                <a:gd name="T37" fmla="*/ 204 h 3033"/>
                <a:gd name="T38" fmla="*/ 38 w 3227"/>
                <a:gd name="T39" fmla="*/ 284 h 3033"/>
                <a:gd name="T40" fmla="*/ 0 w 3227"/>
                <a:gd name="T41" fmla="*/ 406 h 3033"/>
                <a:gd name="T42" fmla="*/ 23 w 3227"/>
                <a:gd name="T43" fmla="*/ 552 h 3033"/>
                <a:gd name="T44" fmla="*/ 134 w 3227"/>
                <a:gd name="T45" fmla="*/ 754 h 3033"/>
                <a:gd name="T46" fmla="*/ 309 w 3227"/>
                <a:gd name="T47" fmla="*/ 958 h 3033"/>
                <a:gd name="T48" fmla="*/ 486 w 3227"/>
                <a:gd name="T49" fmla="*/ 1119 h 3033"/>
                <a:gd name="T50" fmla="*/ 605 w 3227"/>
                <a:gd name="T51" fmla="*/ 1215 h 3033"/>
                <a:gd name="T52" fmla="*/ 687 w 3227"/>
                <a:gd name="T53" fmla="*/ 1285 h 3033"/>
                <a:gd name="T54" fmla="*/ 764 w 3227"/>
                <a:gd name="T55" fmla="*/ 1457 h 3033"/>
                <a:gd name="T56" fmla="*/ 694 w 3227"/>
                <a:gd name="T57" fmla="*/ 1773 h 3033"/>
                <a:gd name="T58" fmla="*/ 338 w 3227"/>
                <a:gd name="T59" fmla="*/ 2277 h 3033"/>
                <a:gd name="T60" fmla="*/ 149 w 3227"/>
                <a:gd name="T61" fmla="*/ 2507 h 3033"/>
                <a:gd name="T62" fmla="*/ 85 w 3227"/>
                <a:gd name="T63" fmla="*/ 2727 h 3033"/>
                <a:gd name="T64" fmla="*/ 113 w 3227"/>
                <a:gd name="T65" fmla="*/ 2859 h 3033"/>
                <a:gd name="T66" fmla="*/ 185 w 3227"/>
                <a:gd name="T67" fmla="*/ 2942 h 3033"/>
                <a:gd name="T68" fmla="*/ 317 w 3227"/>
                <a:gd name="T69" fmla="*/ 3002 h 3033"/>
                <a:gd name="T70" fmla="*/ 519 w 3227"/>
                <a:gd name="T71" fmla="*/ 3032 h 3033"/>
                <a:gd name="T72" fmla="*/ 638 w 3227"/>
                <a:gd name="T73" fmla="*/ 3032 h 3033"/>
                <a:gd name="T74" fmla="*/ 718 w 3227"/>
                <a:gd name="T75" fmla="*/ 3028 h 3033"/>
                <a:gd name="T76" fmla="*/ 806 w 3227"/>
                <a:gd name="T77" fmla="*/ 3022 h 3033"/>
                <a:gd name="T78" fmla="*/ 901 w 3227"/>
                <a:gd name="T79" fmla="*/ 3011 h 3033"/>
                <a:gd name="T80" fmla="*/ 955 w 3227"/>
                <a:gd name="T81" fmla="*/ 3002 h 3033"/>
                <a:gd name="T82" fmla="*/ 1074 w 3227"/>
                <a:gd name="T83" fmla="*/ 2978 h 3033"/>
                <a:gd name="T84" fmla="*/ 1269 w 3227"/>
                <a:gd name="T85" fmla="*/ 2931 h 3033"/>
                <a:gd name="T86" fmla="*/ 1519 w 3227"/>
                <a:gd name="T87" fmla="*/ 2862 h 3033"/>
                <a:gd name="T88" fmla="*/ 1804 w 3227"/>
                <a:gd name="T89" fmla="*/ 2769 h 3033"/>
                <a:gd name="T90" fmla="*/ 2109 w 3227"/>
                <a:gd name="T91" fmla="*/ 2650 h 3033"/>
                <a:gd name="T92" fmla="*/ 2411 w 3227"/>
                <a:gd name="T93" fmla="*/ 2503 h 3033"/>
                <a:gd name="T94" fmla="*/ 2690 w 3227"/>
                <a:gd name="T95" fmla="*/ 2327 h 3033"/>
                <a:gd name="T96" fmla="*/ 2892 w 3227"/>
                <a:gd name="T97" fmla="*/ 2159 h 3033"/>
                <a:gd name="T98" fmla="*/ 3046 w 3227"/>
                <a:gd name="T99" fmla="*/ 1983 h 3033"/>
                <a:gd name="T100" fmla="*/ 3157 w 3227"/>
                <a:gd name="T101" fmla="*/ 1788 h 3033"/>
                <a:gd name="T102" fmla="*/ 3217 w 3227"/>
                <a:gd name="T103" fmla="*/ 1572 h 3033"/>
                <a:gd name="T104" fmla="*/ 3222 w 3227"/>
                <a:gd name="T105" fmla="*/ 1359 h 3033"/>
                <a:gd name="T106" fmla="*/ 3179 w 3227"/>
                <a:gd name="T107" fmla="*/ 1168 h 3033"/>
                <a:gd name="T108" fmla="*/ 3104 w 3227"/>
                <a:gd name="T109" fmla="*/ 1002 h 3033"/>
                <a:gd name="T110" fmla="*/ 3008 w 3227"/>
                <a:gd name="T111" fmla="*/ 860 h 30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227"/>
                <a:gd name="T169" fmla="*/ 0 h 3033"/>
                <a:gd name="T170" fmla="*/ 3227 w 3227"/>
                <a:gd name="T171" fmla="*/ 3033 h 303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227" h="3033">
                  <a:moveTo>
                    <a:pt x="2984" y="829"/>
                  </a:moveTo>
                  <a:lnTo>
                    <a:pt x="2959" y="799"/>
                  </a:lnTo>
                  <a:lnTo>
                    <a:pt x="2933" y="772"/>
                  </a:lnTo>
                  <a:lnTo>
                    <a:pt x="2909" y="746"/>
                  </a:lnTo>
                  <a:lnTo>
                    <a:pt x="2884" y="721"/>
                  </a:lnTo>
                  <a:lnTo>
                    <a:pt x="2860" y="698"/>
                  </a:lnTo>
                  <a:lnTo>
                    <a:pt x="2837" y="679"/>
                  </a:lnTo>
                  <a:lnTo>
                    <a:pt x="2816" y="659"/>
                  </a:lnTo>
                  <a:lnTo>
                    <a:pt x="2796" y="643"/>
                  </a:lnTo>
                  <a:lnTo>
                    <a:pt x="2777" y="628"/>
                  </a:lnTo>
                  <a:lnTo>
                    <a:pt x="2760" y="615"/>
                  </a:lnTo>
                  <a:lnTo>
                    <a:pt x="2746" y="604"/>
                  </a:lnTo>
                  <a:lnTo>
                    <a:pt x="2733" y="594"/>
                  </a:lnTo>
                  <a:lnTo>
                    <a:pt x="2723" y="587"/>
                  </a:lnTo>
                  <a:lnTo>
                    <a:pt x="2715" y="583"/>
                  </a:lnTo>
                  <a:lnTo>
                    <a:pt x="2710" y="579"/>
                  </a:lnTo>
                  <a:lnTo>
                    <a:pt x="2708" y="578"/>
                  </a:lnTo>
                  <a:lnTo>
                    <a:pt x="2706" y="576"/>
                  </a:lnTo>
                  <a:lnTo>
                    <a:pt x="2698" y="571"/>
                  </a:lnTo>
                  <a:lnTo>
                    <a:pt x="2687" y="563"/>
                  </a:lnTo>
                  <a:lnTo>
                    <a:pt x="2671" y="552"/>
                  </a:lnTo>
                  <a:lnTo>
                    <a:pt x="2651" y="539"/>
                  </a:lnTo>
                  <a:lnTo>
                    <a:pt x="2627" y="522"/>
                  </a:lnTo>
                  <a:lnTo>
                    <a:pt x="2597" y="503"/>
                  </a:lnTo>
                  <a:lnTo>
                    <a:pt x="2565" y="483"/>
                  </a:lnTo>
                  <a:lnTo>
                    <a:pt x="2529" y="460"/>
                  </a:lnTo>
                  <a:lnTo>
                    <a:pt x="2488" y="437"/>
                  </a:lnTo>
                  <a:lnTo>
                    <a:pt x="2444" y="413"/>
                  </a:lnTo>
                  <a:lnTo>
                    <a:pt x="2397" y="387"/>
                  </a:lnTo>
                  <a:lnTo>
                    <a:pt x="2346" y="359"/>
                  </a:lnTo>
                  <a:lnTo>
                    <a:pt x="2292" y="333"/>
                  </a:lnTo>
                  <a:lnTo>
                    <a:pt x="2233" y="305"/>
                  </a:lnTo>
                  <a:lnTo>
                    <a:pt x="2173" y="278"/>
                  </a:lnTo>
                  <a:lnTo>
                    <a:pt x="2109" y="250"/>
                  </a:lnTo>
                  <a:lnTo>
                    <a:pt x="2044" y="222"/>
                  </a:lnTo>
                  <a:lnTo>
                    <a:pt x="1974" y="195"/>
                  </a:lnTo>
                  <a:lnTo>
                    <a:pt x="1902" y="168"/>
                  </a:lnTo>
                  <a:lnTo>
                    <a:pt x="1829" y="144"/>
                  </a:lnTo>
                  <a:lnTo>
                    <a:pt x="1752" y="121"/>
                  </a:lnTo>
                  <a:lnTo>
                    <a:pt x="1672" y="98"/>
                  </a:lnTo>
                  <a:lnTo>
                    <a:pt x="1592" y="77"/>
                  </a:lnTo>
                  <a:lnTo>
                    <a:pt x="1509" y="59"/>
                  </a:lnTo>
                  <a:lnTo>
                    <a:pt x="1424" y="43"/>
                  </a:lnTo>
                  <a:lnTo>
                    <a:pt x="1336" y="28"/>
                  </a:lnTo>
                  <a:lnTo>
                    <a:pt x="1248" y="17"/>
                  </a:lnTo>
                  <a:lnTo>
                    <a:pt x="1157" y="9"/>
                  </a:lnTo>
                  <a:lnTo>
                    <a:pt x="1065" y="4"/>
                  </a:lnTo>
                  <a:lnTo>
                    <a:pt x="972" y="0"/>
                  </a:lnTo>
                  <a:lnTo>
                    <a:pt x="878" y="2"/>
                  </a:lnTo>
                  <a:lnTo>
                    <a:pt x="855" y="2"/>
                  </a:lnTo>
                  <a:lnTo>
                    <a:pt x="834" y="4"/>
                  </a:lnTo>
                  <a:lnTo>
                    <a:pt x="811" y="5"/>
                  </a:lnTo>
                  <a:lnTo>
                    <a:pt x="790" y="7"/>
                  </a:lnTo>
                  <a:lnTo>
                    <a:pt x="767" y="9"/>
                  </a:lnTo>
                  <a:lnTo>
                    <a:pt x="744" y="10"/>
                  </a:lnTo>
                  <a:lnTo>
                    <a:pt x="721" y="12"/>
                  </a:lnTo>
                  <a:lnTo>
                    <a:pt x="700" y="14"/>
                  </a:lnTo>
                  <a:lnTo>
                    <a:pt x="677" y="17"/>
                  </a:lnTo>
                  <a:lnTo>
                    <a:pt x="654" y="20"/>
                  </a:lnTo>
                  <a:lnTo>
                    <a:pt x="632" y="23"/>
                  </a:lnTo>
                  <a:lnTo>
                    <a:pt x="609" y="27"/>
                  </a:lnTo>
                  <a:lnTo>
                    <a:pt x="586" y="30"/>
                  </a:lnTo>
                  <a:lnTo>
                    <a:pt x="563" y="33"/>
                  </a:lnTo>
                  <a:lnTo>
                    <a:pt x="540" y="36"/>
                  </a:lnTo>
                  <a:lnTo>
                    <a:pt x="517" y="41"/>
                  </a:lnTo>
                  <a:lnTo>
                    <a:pt x="465" y="53"/>
                  </a:lnTo>
                  <a:lnTo>
                    <a:pt x="416" y="64"/>
                  </a:lnTo>
                  <a:lnTo>
                    <a:pt x="369" y="77"/>
                  </a:lnTo>
                  <a:lnTo>
                    <a:pt x="327" y="90"/>
                  </a:lnTo>
                  <a:lnTo>
                    <a:pt x="287" y="105"/>
                  </a:lnTo>
                  <a:lnTo>
                    <a:pt x="250" y="120"/>
                  </a:lnTo>
                  <a:lnTo>
                    <a:pt x="216" y="134"/>
                  </a:lnTo>
                  <a:lnTo>
                    <a:pt x="185" y="150"/>
                  </a:lnTo>
                  <a:lnTo>
                    <a:pt x="155" y="168"/>
                  </a:lnTo>
                  <a:lnTo>
                    <a:pt x="131" y="186"/>
                  </a:lnTo>
                  <a:lnTo>
                    <a:pt x="106" y="204"/>
                  </a:lnTo>
                  <a:lnTo>
                    <a:pt x="85" y="224"/>
                  </a:lnTo>
                  <a:lnTo>
                    <a:pt x="67" y="243"/>
                  </a:lnTo>
                  <a:lnTo>
                    <a:pt x="51" y="263"/>
                  </a:lnTo>
                  <a:lnTo>
                    <a:pt x="38" y="284"/>
                  </a:lnTo>
                  <a:lnTo>
                    <a:pt x="26" y="305"/>
                  </a:lnTo>
                  <a:lnTo>
                    <a:pt x="13" y="338"/>
                  </a:lnTo>
                  <a:lnTo>
                    <a:pt x="4" y="372"/>
                  </a:lnTo>
                  <a:lnTo>
                    <a:pt x="0" y="406"/>
                  </a:lnTo>
                  <a:lnTo>
                    <a:pt x="0" y="442"/>
                  </a:lnTo>
                  <a:lnTo>
                    <a:pt x="5" y="478"/>
                  </a:lnTo>
                  <a:lnTo>
                    <a:pt x="12" y="514"/>
                  </a:lnTo>
                  <a:lnTo>
                    <a:pt x="23" y="552"/>
                  </a:lnTo>
                  <a:lnTo>
                    <a:pt x="38" y="587"/>
                  </a:lnTo>
                  <a:lnTo>
                    <a:pt x="64" y="643"/>
                  </a:lnTo>
                  <a:lnTo>
                    <a:pt x="97" y="698"/>
                  </a:lnTo>
                  <a:lnTo>
                    <a:pt x="134" y="754"/>
                  </a:lnTo>
                  <a:lnTo>
                    <a:pt x="175" y="806"/>
                  </a:lnTo>
                  <a:lnTo>
                    <a:pt x="217" y="858"/>
                  </a:lnTo>
                  <a:lnTo>
                    <a:pt x="263" y="909"/>
                  </a:lnTo>
                  <a:lnTo>
                    <a:pt x="309" y="958"/>
                  </a:lnTo>
                  <a:lnTo>
                    <a:pt x="356" y="1003"/>
                  </a:lnTo>
                  <a:lnTo>
                    <a:pt x="402" y="1046"/>
                  </a:lnTo>
                  <a:lnTo>
                    <a:pt x="446" y="1085"/>
                  </a:lnTo>
                  <a:lnTo>
                    <a:pt x="486" y="1119"/>
                  </a:lnTo>
                  <a:lnTo>
                    <a:pt x="524" y="1150"/>
                  </a:lnTo>
                  <a:lnTo>
                    <a:pt x="557" y="1178"/>
                  </a:lnTo>
                  <a:lnTo>
                    <a:pt x="584" y="1199"/>
                  </a:lnTo>
                  <a:lnTo>
                    <a:pt x="605" y="1215"/>
                  </a:lnTo>
                  <a:lnTo>
                    <a:pt x="619" y="1225"/>
                  </a:lnTo>
                  <a:lnTo>
                    <a:pt x="638" y="1240"/>
                  </a:lnTo>
                  <a:lnTo>
                    <a:pt x="663" y="1261"/>
                  </a:lnTo>
                  <a:lnTo>
                    <a:pt x="687" y="1285"/>
                  </a:lnTo>
                  <a:lnTo>
                    <a:pt x="713" y="1318"/>
                  </a:lnTo>
                  <a:lnTo>
                    <a:pt x="736" y="1355"/>
                  </a:lnTo>
                  <a:lnTo>
                    <a:pt x="754" y="1403"/>
                  </a:lnTo>
                  <a:lnTo>
                    <a:pt x="764" y="1457"/>
                  </a:lnTo>
                  <a:lnTo>
                    <a:pt x="765" y="1520"/>
                  </a:lnTo>
                  <a:lnTo>
                    <a:pt x="756" y="1594"/>
                  </a:lnTo>
                  <a:lnTo>
                    <a:pt x="733" y="1677"/>
                  </a:lnTo>
                  <a:lnTo>
                    <a:pt x="694" y="1773"/>
                  </a:lnTo>
                  <a:lnTo>
                    <a:pt x="638" y="1879"/>
                  </a:lnTo>
                  <a:lnTo>
                    <a:pt x="561" y="1998"/>
                  </a:lnTo>
                  <a:lnTo>
                    <a:pt x="462" y="2130"/>
                  </a:lnTo>
                  <a:lnTo>
                    <a:pt x="338" y="2277"/>
                  </a:lnTo>
                  <a:lnTo>
                    <a:pt x="188" y="2438"/>
                  </a:lnTo>
                  <a:lnTo>
                    <a:pt x="183" y="2446"/>
                  </a:lnTo>
                  <a:lnTo>
                    <a:pt x="168" y="2471"/>
                  </a:lnTo>
                  <a:lnTo>
                    <a:pt x="149" y="2507"/>
                  </a:lnTo>
                  <a:lnTo>
                    <a:pt x="128" y="2552"/>
                  </a:lnTo>
                  <a:lnTo>
                    <a:pt x="108" y="2606"/>
                  </a:lnTo>
                  <a:lnTo>
                    <a:pt x="93" y="2665"/>
                  </a:lnTo>
                  <a:lnTo>
                    <a:pt x="85" y="2727"/>
                  </a:lnTo>
                  <a:lnTo>
                    <a:pt x="90" y="2789"/>
                  </a:lnTo>
                  <a:lnTo>
                    <a:pt x="95" y="2813"/>
                  </a:lnTo>
                  <a:lnTo>
                    <a:pt x="103" y="2836"/>
                  </a:lnTo>
                  <a:lnTo>
                    <a:pt x="113" y="2859"/>
                  </a:lnTo>
                  <a:lnTo>
                    <a:pt x="126" y="2882"/>
                  </a:lnTo>
                  <a:lnTo>
                    <a:pt x="142" y="2903"/>
                  </a:lnTo>
                  <a:lnTo>
                    <a:pt x="162" y="2922"/>
                  </a:lnTo>
                  <a:lnTo>
                    <a:pt x="185" y="2942"/>
                  </a:lnTo>
                  <a:lnTo>
                    <a:pt x="212" y="2960"/>
                  </a:lnTo>
                  <a:lnTo>
                    <a:pt x="243" y="2976"/>
                  </a:lnTo>
                  <a:lnTo>
                    <a:pt x="278" y="2989"/>
                  </a:lnTo>
                  <a:lnTo>
                    <a:pt x="317" y="3002"/>
                  </a:lnTo>
                  <a:lnTo>
                    <a:pt x="361" y="3014"/>
                  </a:lnTo>
                  <a:lnTo>
                    <a:pt x="408" y="3022"/>
                  </a:lnTo>
                  <a:lnTo>
                    <a:pt x="462" y="3028"/>
                  </a:lnTo>
                  <a:lnTo>
                    <a:pt x="519" y="3032"/>
                  </a:lnTo>
                  <a:lnTo>
                    <a:pt x="583" y="3033"/>
                  </a:lnTo>
                  <a:lnTo>
                    <a:pt x="601" y="3033"/>
                  </a:lnTo>
                  <a:lnTo>
                    <a:pt x="620" y="3033"/>
                  </a:lnTo>
                  <a:lnTo>
                    <a:pt x="638" y="3032"/>
                  </a:lnTo>
                  <a:lnTo>
                    <a:pt x="658" y="3032"/>
                  </a:lnTo>
                  <a:lnTo>
                    <a:pt x="677" y="3032"/>
                  </a:lnTo>
                  <a:lnTo>
                    <a:pt x="698" y="3030"/>
                  </a:lnTo>
                  <a:lnTo>
                    <a:pt x="718" y="3028"/>
                  </a:lnTo>
                  <a:lnTo>
                    <a:pt x="739" y="3027"/>
                  </a:lnTo>
                  <a:lnTo>
                    <a:pt x="762" y="3025"/>
                  </a:lnTo>
                  <a:lnTo>
                    <a:pt x="783" y="3024"/>
                  </a:lnTo>
                  <a:lnTo>
                    <a:pt x="806" y="3022"/>
                  </a:lnTo>
                  <a:lnTo>
                    <a:pt x="829" y="3019"/>
                  </a:lnTo>
                  <a:lnTo>
                    <a:pt x="852" y="3017"/>
                  </a:lnTo>
                  <a:lnTo>
                    <a:pt x="876" y="3014"/>
                  </a:lnTo>
                  <a:lnTo>
                    <a:pt x="901" y="3011"/>
                  </a:lnTo>
                  <a:lnTo>
                    <a:pt x="925" y="3007"/>
                  </a:lnTo>
                  <a:lnTo>
                    <a:pt x="928" y="3007"/>
                  </a:lnTo>
                  <a:lnTo>
                    <a:pt x="938" y="3006"/>
                  </a:lnTo>
                  <a:lnTo>
                    <a:pt x="955" y="3002"/>
                  </a:lnTo>
                  <a:lnTo>
                    <a:pt x="976" y="2997"/>
                  </a:lnTo>
                  <a:lnTo>
                    <a:pt x="1003" y="2993"/>
                  </a:lnTo>
                  <a:lnTo>
                    <a:pt x="1036" y="2986"/>
                  </a:lnTo>
                  <a:lnTo>
                    <a:pt x="1074" y="2978"/>
                  </a:lnTo>
                  <a:lnTo>
                    <a:pt x="1116" y="2968"/>
                  </a:lnTo>
                  <a:lnTo>
                    <a:pt x="1163" y="2957"/>
                  </a:lnTo>
                  <a:lnTo>
                    <a:pt x="1214" y="2945"/>
                  </a:lnTo>
                  <a:lnTo>
                    <a:pt x="1269" y="2931"/>
                  </a:lnTo>
                  <a:lnTo>
                    <a:pt x="1326" y="2916"/>
                  </a:lnTo>
                  <a:lnTo>
                    <a:pt x="1388" y="2900"/>
                  </a:lnTo>
                  <a:lnTo>
                    <a:pt x="1452" y="2882"/>
                  </a:lnTo>
                  <a:lnTo>
                    <a:pt x="1519" y="2862"/>
                  </a:lnTo>
                  <a:lnTo>
                    <a:pt x="1587" y="2841"/>
                  </a:lnTo>
                  <a:lnTo>
                    <a:pt x="1659" y="2820"/>
                  </a:lnTo>
                  <a:lnTo>
                    <a:pt x="1731" y="2795"/>
                  </a:lnTo>
                  <a:lnTo>
                    <a:pt x="1804" y="2769"/>
                  </a:lnTo>
                  <a:lnTo>
                    <a:pt x="1879" y="2741"/>
                  </a:lnTo>
                  <a:lnTo>
                    <a:pt x="1956" y="2712"/>
                  </a:lnTo>
                  <a:lnTo>
                    <a:pt x="2033" y="2683"/>
                  </a:lnTo>
                  <a:lnTo>
                    <a:pt x="2109" y="2650"/>
                  </a:lnTo>
                  <a:lnTo>
                    <a:pt x="2184" y="2616"/>
                  </a:lnTo>
                  <a:lnTo>
                    <a:pt x="2261" y="2580"/>
                  </a:lnTo>
                  <a:lnTo>
                    <a:pt x="2336" y="2543"/>
                  </a:lnTo>
                  <a:lnTo>
                    <a:pt x="2411" y="2503"/>
                  </a:lnTo>
                  <a:lnTo>
                    <a:pt x="2483" y="2463"/>
                  </a:lnTo>
                  <a:lnTo>
                    <a:pt x="2555" y="2419"/>
                  </a:lnTo>
                  <a:lnTo>
                    <a:pt x="2623" y="2375"/>
                  </a:lnTo>
                  <a:lnTo>
                    <a:pt x="2690" y="2327"/>
                  </a:lnTo>
                  <a:lnTo>
                    <a:pt x="2755" y="2278"/>
                  </a:lnTo>
                  <a:lnTo>
                    <a:pt x="2803" y="2239"/>
                  </a:lnTo>
                  <a:lnTo>
                    <a:pt x="2848" y="2200"/>
                  </a:lnTo>
                  <a:lnTo>
                    <a:pt x="2892" y="2159"/>
                  </a:lnTo>
                  <a:lnTo>
                    <a:pt x="2935" y="2117"/>
                  </a:lnTo>
                  <a:lnTo>
                    <a:pt x="2974" y="2073"/>
                  </a:lnTo>
                  <a:lnTo>
                    <a:pt x="3011" y="2029"/>
                  </a:lnTo>
                  <a:lnTo>
                    <a:pt x="3046" y="1983"/>
                  </a:lnTo>
                  <a:lnTo>
                    <a:pt x="3078" y="1936"/>
                  </a:lnTo>
                  <a:lnTo>
                    <a:pt x="3106" y="1887"/>
                  </a:lnTo>
                  <a:lnTo>
                    <a:pt x="3134" y="1838"/>
                  </a:lnTo>
                  <a:lnTo>
                    <a:pt x="3157" y="1788"/>
                  </a:lnTo>
                  <a:lnTo>
                    <a:pt x="3176" y="1735"/>
                  </a:lnTo>
                  <a:lnTo>
                    <a:pt x="3194" y="1683"/>
                  </a:lnTo>
                  <a:lnTo>
                    <a:pt x="3207" y="1628"/>
                  </a:lnTo>
                  <a:lnTo>
                    <a:pt x="3217" y="1572"/>
                  </a:lnTo>
                  <a:lnTo>
                    <a:pt x="3224" y="1515"/>
                  </a:lnTo>
                  <a:lnTo>
                    <a:pt x="3227" y="1461"/>
                  </a:lnTo>
                  <a:lnTo>
                    <a:pt x="3225" y="1409"/>
                  </a:lnTo>
                  <a:lnTo>
                    <a:pt x="3222" y="1359"/>
                  </a:lnTo>
                  <a:lnTo>
                    <a:pt x="3215" y="1308"/>
                  </a:lnTo>
                  <a:lnTo>
                    <a:pt x="3206" y="1259"/>
                  </a:lnTo>
                  <a:lnTo>
                    <a:pt x="3194" y="1214"/>
                  </a:lnTo>
                  <a:lnTo>
                    <a:pt x="3179" y="1168"/>
                  </a:lnTo>
                  <a:lnTo>
                    <a:pt x="3163" y="1124"/>
                  </a:lnTo>
                  <a:lnTo>
                    <a:pt x="3145" y="1082"/>
                  </a:lnTo>
                  <a:lnTo>
                    <a:pt x="3126" y="1041"/>
                  </a:lnTo>
                  <a:lnTo>
                    <a:pt x="3104" y="1002"/>
                  </a:lnTo>
                  <a:lnTo>
                    <a:pt x="3082" y="964"/>
                  </a:lnTo>
                  <a:lnTo>
                    <a:pt x="3059" y="927"/>
                  </a:lnTo>
                  <a:lnTo>
                    <a:pt x="3034" y="892"/>
                  </a:lnTo>
                  <a:lnTo>
                    <a:pt x="3008" y="860"/>
                  </a:lnTo>
                  <a:lnTo>
                    <a:pt x="2984" y="829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auto">
            <a:xfrm>
              <a:off x="1813" y="2558"/>
              <a:ext cx="71" cy="144"/>
            </a:xfrm>
            <a:custGeom>
              <a:avLst/>
              <a:gdLst>
                <a:gd name="T0" fmla="*/ 71 w 71"/>
                <a:gd name="T1" fmla="*/ 0 h 144"/>
                <a:gd name="T2" fmla="*/ 65 w 71"/>
                <a:gd name="T3" fmla="*/ 17 h 144"/>
                <a:gd name="T4" fmla="*/ 57 w 71"/>
                <a:gd name="T5" fmla="*/ 35 h 144"/>
                <a:gd name="T6" fmla="*/ 49 w 71"/>
                <a:gd name="T7" fmla="*/ 53 h 144"/>
                <a:gd name="T8" fmla="*/ 40 w 71"/>
                <a:gd name="T9" fmla="*/ 69 h 144"/>
                <a:gd name="T10" fmla="*/ 31 w 71"/>
                <a:gd name="T11" fmla="*/ 88 h 144"/>
                <a:gd name="T12" fmla="*/ 21 w 71"/>
                <a:gd name="T13" fmla="*/ 106 h 144"/>
                <a:gd name="T14" fmla="*/ 11 w 71"/>
                <a:gd name="T15" fmla="*/ 124 h 144"/>
                <a:gd name="T16" fmla="*/ 0 w 71"/>
                <a:gd name="T17" fmla="*/ 144 h 144"/>
                <a:gd name="T18" fmla="*/ 8 w 71"/>
                <a:gd name="T19" fmla="*/ 142 h 144"/>
                <a:gd name="T20" fmla="*/ 18 w 71"/>
                <a:gd name="T21" fmla="*/ 139 h 144"/>
                <a:gd name="T22" fmla="*/ 26 w 71"/>
                <a:gd name="T23" fmla="*/ 137 h 144"/>
                <a:gd name="T24" fmla="*/ 34 w 71"/>
                <a:gd name="T25" fmla="*/ 134 h 144"/>
                <a:gd name="T26" fmla="*/ 44 w 71"/>
                <a:gd name="T27" fmla="*/ 132 h 144"/>
                <a:gd name="T28" fmla="*/ 52 w 71"/>
                <a:gd name="T29" fmla="*/ 131 h 144"/>
                <a:gd name="T30" fmla="*/ 62 w 71"/>
                <a:gd name="T31" fmla="*/ 129 h 144"/>
                <a:gd name="T32" fmla="*/ 71 w 71"/>
                <a:gd name="T33" fmla="*/ 128 h 144"/>
                <a:gd name="T34" fmla="*/ 71 w 71"/>
                <a:gd name="T35" fmla="*/ 0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144"/>
                <a:gd name="T56" fmla="*/ 71 w 71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144">
                  <a:moveTo>
                    <a:pt x="71" y="0"/>
                  </a:moveTo>
                  <a:lnTo>
                    <a:pt x="65" y="17"/>
                  </a:lnTo>
                  <a:lnTo>
                    <a:pt x="57" y="35"/>
                  </a:lnTo>
                  <a:lnTo>
                    <a:pt x="49" y="53"/>
                  </a:lnTo>
                  <a:lnTo>
                    <a:pt x="40" y="69"/>
                  </a:lnTo>
                  <a:lnTo>
                    <a:pt x="31" y="88"/>
                  </a:lnTo>
                  <a:lnTo>
                    <a:pt x="21" y="106"/>
                  </a:lnTo>
                  <a:lnTo>
                    <a:pt x="11" y="124"/>
                  </a:lnTo>
                  <a:lnTo>
                    <a:pt x="0" y="144"/>
                  </a:lnTo>
                  <a:lnTo>
                    <a:pt x="8" y="142"/>
                  </a:lnTo>
                  <a:lnTo>
                    <a:pt x="18" y="139"/>
                  </a:lnTo>
                  <a:lnTo>
                    <a:pt x="26" y="137"/>
                  </a:lnTo>
                  <a:lnTo>
                    <a:pt x="34" y="134"/>
                  </a:lnTo>
                  <a:lnTo>
                    <a:pt x="44" y="132"/>
                  </a:lnTo>
                  <a:lnTo>
                    <a:pt x="52" y="131"/>
                  </a:lnTo>
                  <a:lnTo>
                    <a:pt x="62" y="129"/>
                  </a:lnTo>
                  <a:lnTo>
                    <a:pt x="71" y="12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auto">
            <a:xfrm>
              <a:off x="3046" y="858"/>
              <a:ext cx="766" cy="512"/>
            </a:xfrm>
            <a:custGeom>
              <a:avLst/>
              <a:gdLst>
                <a:gd name="T0" fmla="*/ 652 w 766"/>
                <a:gd name="T1" fmla="*/ 0 h 512"/>
                <a:gd name="T2" fmla="*/ 0 w 766"/>
                <a:gd name="T3" fmla="*/ 138 h 512"/>
                <a:gd name="T4" fmla="*/ 68 w 766"/>
                <a:gd name="T5" fmla="*/ 163 h 512"/>
                <a:gd name="T6" fmla="*/ 135 w 766"/>
                <a:gd name="T7" fmla="*/ 187 h 512"/>
                <a:gd name="T8" fmla="*/ 199 w 766"/>
                <a:gd name="T9" fmla="*/ 213 h 512"/>
                <a:gd name="T10" fmla="*/ 259 w 766"/>
                <a:gd name="T11" fmla="*/ 239 h 512"/>
                <a:gd name="T12" fmla="*/ 318 w 766"/>
                <a:gd name="T13" fmla="*/ 265 h 512"/>
                <a:gd name="T14" fmla="*/ 375 w 766"/>
                <a:gd name="T15" fmla="*/ 292 h 512"/>
                <a:gd name="T16" fmla="*/ 427 w 766"/>
                <a:gd name="T17" fmla="*/ 318 h 512"/>
                <a:gd name="T18" fmla="*/ 478 w 766"/>
                <a:gd name="T19" fmla="*/ 344 h 512"/>
                <a:gd name="T20" fmla="*/ 525 w 766"/>
                <a:gd name="T21" fmla="*/ 368 h 512"/>
                <a:gd name="T22" fmla="*/ 569 w 766"/>
                <a:gd name="T23" fmla="*/ 393 h 512"/>
                <a:gd name="T24" fmla="*/ 611 w 766"/>
                <a:gd name="T25" fmla="*/ 415 h 512"/>
                <a:gd name="T26" fmla="*/ 649 w 766"/>
                <a:gd name="T27" fmla="*/ 438 h 512"/>
                <a:gd name="T28" fmla="*/ 683 w 766"/>
                <a:gd name="T29" fmla="*/ 460 h 512"/>
                <a:gd name="T30" fmla="*/ 714 w 766"/>
                <a:gd name="T31" fmla="*/ 479 h 512"/>
                <a:gd name="T32" fmla="*/ 742 w 766"/>
                <a:gd name="T33" fmla="*/ 495 h 512"/>
                <a:gd name="T34" fmla="*/ 766 w 766"/>
                <a:gd name="T35" fmla="*/ 512 h 512"/>
                <a:gd name="T36" fmla="*/ 652 w 766"/>
                <a:gd name="T37" fmla="*/ 0 h 51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6"/>
                <a:gd name="T58" fmla="*/ 0 h 512"/>
                <a:gd name="T59" fmla="*/ 766 w 766"/>
                <a:gd name="T60" fmla="*/ 512 h 51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6" h="512">
                  <a:moveTo>
                    <a:pt x="652" y="0"/>
                  </a:moveTo>
                  <a:lnTo>
                    <a:pt x="0" y="138"/>
                  </a:lnTo>
                  <a:lnTo>
                    <a:pt x="68" y="163"/>
                  </a:lnTo>
                  <a:lnTo>
                    <a:pt x="135" y="187"/>
                  </a:lnTo>
                  <a:lnTo>
                    <a:pt x="199" y="213"/>
                  </a:lnTo>
                  <a:lnTo>
                    <a:pt x="259" y="239"/>
                  </a:lnTo>
                  <a:lnTo>
                    <a:pt x="318" y="265"/>
                  </a:lnTo>
                  <a:lnTo>
                    <a:pt x="375" y="292"/>
                  </a:lnTo>
                  <a:lnTo>
                    <a:pt x="427" y="318"/>
                  </a:lnTo>
                  <a:lnTo>
                    <a:pt x="478" y="344"/>
                  </a:lnTo>
                  <a:lnTo>
                    <a:pt x="525" y="368"/>
                  </a:lnTo>
                  <a:lnTo>
                    <a:pt x="569" y="393"/>
                  </a:lnTo>
                  <a:lnTo>
                    <a:pt x="611" y="415"/>
                  </a:lnTo>
                  <a:lnTo>
                    <a:pt x="649" y="438"/>
                  </a:lnTo>
                  <a:lnTo>
                    <a:pt x="683" y="460"/>
                  </a:lnTo>
                  <a:lnTo>
                    <a:pt x="714" y="479"/>
                  </a:lnTo>
                  <a:lnTo>
                    <a:pt x="742" y="495"/>
                  </a:lnTo>
                  <a:lnTo>
                    <a:pt x="766" y="512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auto">
            <a:xfrm>
              <a:off x="1387" y="2702"/>
              <a:ext cx="426" cy="536"/>
            </a:xfrm>
            <a:custGeom>
              <a:avLst/>
              <a:gdLst>
                <a:gd name="T0" fmla="*/ 135 w 426"/>
                <a:gd name="T1" fmla="*/ 363 h 536"/>
                <a:gd name="T2" fmla="*/ 116 w 426"/>
                <a:gd name="T3" fmla="*/ 375 h 536"/>
                <a:gd name="T4" fmla="*/ 104 w 426"/>
                <a:gd name="T5" fmla="*/ 380 h 536"/>
                <a:gd name="T6" fmla="*/ 98 w 426"/>
                <a:gd name="T7" fmla="*/ 380 h 536"/>
                <a:gd name="T8" fmla="*/ 90 w 426"/>
                <a:gd name="T9" fmla="*/ 381 h 536"/>
                <a:gd name="T10" fmla="*/ 77 w 426"/>
                <a:gd name="T11" fmla="*/ 385 h 536"/>
                <a:gd name="T12" fmla="*/ 62 w 426"/>
                <a:gd name="T13" fmla="*/ 391 h 536"/>
                <a:gd name="T14" fmla="*/ 47 w 426"/>
                <a:gd name="T15" fmla="*/ 396 h 536"/>
                <a:gd name="T16" fmla="*/ 33 w 426"/>
                <a:gd name="T17" fmla="*/ 408 h 536"/>
                <a:gd name="T18" fmla="*/ 10 w 426"/>
                <a:gd name="T19" fmla="*/ 432 h 536"/>
                <a:gd name="T20" fmla="*/ 0 w 426"/>
                <a:gd name="T21" fmla="*/ 447 h 536"/>
                <a:gd name="T22" fmla="*/ 2 w 426"/>
                <a:gd name="T23" fmla="*/ 461 h 536"/>
                <a:gd name="T24" fmla="*/ 11 w 426"/>
                <a:gd name="T25" fmla="*/ 469 h 536"/>
                <a:gd name="T26" fmla="*/ 26 w 426"/>
                <a:gd name="T27" fmla="*/ 469 h 536"/>
                <a:gd name="T28" fmla="*/ 41 w 426"/>
                <a:gd name="T29" fmla="*/ 455 h 536"/>
                <a:gd name="T30" fmla="*/ 59 w 426"/>
                <a:gd name="T31" fmla="*/ 435 h 536"/>
                <a:gd name="T32" fmla="*/ 65 w 426"/>
                <a:gd name="T33" fmla="*/ 429 h 536"/>
                <a:gd name="T34" fmla="*/ 73 w 426"/>
                <a:gd name="T35" fmla="*/ 427 h 536"/>
                <a:gd name="T36" fmla="*/ 77 w 426"/>
                <a:gd name="T37" fmla="*/ 430 h 536"/>
                <a:gd name="T38" fmla="*/ 73 w 426"/>
                <a:gd name="T39" fmla="*/ 440 h 536"/>
                <a:gd name="T40" fmla="*/ 70 w 426"/>
                <a:gd name="T41" fmla="*/ 445 h 536"/>
                <a:gd name="T42" fmla="*/ 68 w 426"/>
                <a:gd name="T43" fmla="*/ 445 h 536"/>
                <a:gd name="T44" fmla="*/ 59 w 426"/>
                <a:gd name="T45" fmla="*/ 453 h 536"/>
                <a:gd name="T46" fmla="*/ 33 w 426"/>
                <a:gd name="T47" fmla="*/ 474 h 536"/>
                <a:gd name="T48" fmla="*/ 18 w 426"/>
                <a:gd name="T49" fmla="*/ 496 h 536"/>
                <a:gd name="T50" fmla="*/ 6 w 426"/>
                <a:gd name="T51" fmla="*/ 525 h 536"/>
                <a:gd name="T52" fmla="*/ 41 w 426"/>
                <a:gd name="T53" fmla="*/ 497 h 536"/>
                <a:gd name="T54" fmla="*/ 111 w 426"/>
                <a:gd name="T55" fmla="*/ 419 h 536"/>
                <a:gd name="T56" fmla="*/ 176 w 426"/>
                <a:gd name="T57" fmla="*/ 346 h 536"/>
                <a:gd name="T58" fmla="*/ 233 w 426"/>
                <a:gd name="T59" fmla="*/ 275 h 536"/>
                <a:gd name="T60" fmla="*/ 285 w 426"/>
                <a:gd name="T61" fmla="*/ 209 h 536"/>
                <a:gd name="T62" fmla="*/ 333 w 426"/>
                <a:gd name="T63" fmla="*/ 145 h 536"/>
                <a:gd name="T64" fmla="*/ 373 w 426"/>
                <a:gd name="T65" fmla="*/ 85 h 536"/>
                <a:gd name="T66" fmla="*/ 409 w 426"/>
                <a:gd name="T67" fmla="*/ 28 h 536"/>
                <a:gd name="T68" fmla="*/ 382 w 426"/>
                <a:gd name="T69" fmla="*/ 16 h 536"/>
                <a:gd name="T70" fmla="*/ 310 w 426"/>
                <a:gd name="T71" fmla="*/ 59 h 536"/>
                <a:gd name="T72" fmla="*/ 253 w 426"/>
                <a:gd name="T73" fmla="*/ 111 h 536"/>
                <a:gd name="T74" fmla="*/ 210 w 426"/>
                <a:gd name="T75" fmla="*/ 166 h 536"/>
                <a:gd name="T76" fmla="*/ 181 w 426"/>
                <a:gd name="T77" fmla="*/ 223 h 536"/>
                <a:gd name="T78" fmla="*/ 161 w 426"/>
                <a:gd name="T79" fmla="*/ 275 h 536"/>
                <a:gd name="T80" fmla="*/ 150 w 426"/>
                <a:gd name="T81" fmla="*/ 319 h 536"/>
                <a:gd name="T82" fmla="*/ 145 w 426"/>
                <a:gd name="T83" fmla="*/ 350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536"/>
                <a:gd name="T128" fmla="*/ 426 w 426"/>
                <a:gd name="T129" fmla="*/ 536 h 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536">
                  <a:moveTo>
                    <a:pt x="143" y="360"/>
                  </a:moveTo>
                  <a:lnTo>
                    <a:pt x="135" y="363"/>
                  </a:lnTo>
                  <a:lnTo>
                    <a:pt x="125" y="368"/>
                  </a:lnTo>
                  <a:lnTo>
                    <a:pt x="116" y="375"/>
                  </a:lnTo>
                  <a:lnTo>
                    <a:pt x="108" y="381"/>
                  </a:lnTo>
                  <a:lnTo>
                    <a:pt x="104" y="380"/>
                  </a:lnTo>
                  <a:lnTo>
                    <a:pt x="101" y="380"/>
                  </a:lnTo>
                  <a:lnTo>
                    <a:pt x="98" y="380"/>
                  </a:lnTo>
                  <a:lnTo>
                    <a:pt x="94" y="380"/>
                  </a:lnTo>
                  <a:lnTo>
                    <a:pt x="90" y="381"/>
                  </a:lnTo>
                  <a:lnTo>
                    <a:pt x="83" y="383"/>
                  </a:lnTo>
                  <a:lnTo>
                    <a:pt x="77" y="385"/>
                  </a:lnTo>
                  <a:lnTo>
                    <a:pt x="68" y="388"/>
                  </a:lnTo>
                  <a:lnTo>
                    <a:pt x="62" y="391"/>
                  </a:lnTo>
                  <a:lnTo>
                    <a:pt x="54" y="393"/>
                  </a:lnTo>
                  <a:lnTo>
                    <a:pt x="47" y="396"/>
                  </a:lnTo>
                  <a:lnTo>
                    <a:pt x="42" y="399"/>
                  </a:lnTo>
                  <a:lnTo>
                    <a:pt x="33" y="408"/>
                  </a:lnTo>
                  <a:lnTo>
                    <a:pt x="21" y="419"/>
                  </a:lnTo>
                  <a:lnTo>
                    <a:pt x="10" y="432"/>
                  </a:lnTo>
                  <a:lnTo>
                    <a:pt x="3" y="440"/>
                  </a:lnTo>
                  <a:lnTo>
                    <a:pt x="0" y="447"/>
                  </a:lnTo>
                  <a:lnTo>
                    <a:pt x="0" y="453"/>
                  </a:lnTo>
                  <a:lnTo>
                    <a:pt x="2" y="461"/>
                  </a:lnTo>
                  <a:lnTo>
                    <a:pt x="6" y="466"/>
                  </a:lnTo>
                  <a:lnTo>
                    <a:pt x="11" y="469"/>
                  </a:lnTo>
                  <a:lnTo>
                    <a:pt x="19" y="471"/>
                  </a:lnTo>
                  <a:lnTo>
                    <a:pt x="26" y="469"/>
                  </a:lnTo>
                  <a:lnTo>
                    <a:pt x="31" y="465"/>
                  </a:lnTo>
                  <a:lnTo>
                    <a:pt x="41" y="455"/>
                  </a:lnTo>
                  <a:lnTo>
                    <a:pt x="50" y="443"/>
                  </a:lnTo>
                  <a:lnTo>
                    <a:pt x="59" y="435"/>
                  </a:lnTo>
                  <a:lnTo>
                    <a:pt x="64" y="430"/>
                  </a:lnTo>
                  <a:lnTo>
                    <a:pt x="65" y="429"/>
                  </a:lnTo>
                  <a:lnTo>
                    <a:pt x="68" y="427"/>
                  </a:lnTo>
                  <a:lnTo>
                    <a:pt x="73" y="427"/>
                  </a:lnTo>
                  <a:lnTo>
                    <a:pt x="78" y="425"/>
                  </a:lnTo>
                  <a:lnTo>
                    <a:pt x="77" y="430"/>
                  </a:lnTo>
                  <a:lnTo>
                    <a:pt x="75" y="435"/>
                  </a:lnTo>
                  <a:lnTo>
                    <a:pt x="73" y="440"/>
                  </a:lnTo>
                  <a:lnTo>
                    <a:pt x="72" y="445"/>
                  </a:lnTo>
                  <a:lnTo>
                    <a:pt x="70" y="445"/>
                  </a:lnTo>
                  <a:lnTo>
                    <a:pt x="68" y="445"/>
                  </a:lnTo>
                  <a:lnTo>
                    <a:pt x="67" y="447"/>
                  </a:lnTo>
                  <a:lnTo>
                    <a:pt x="59" y="453"/>
                  </a:lnTo>
                  <a:lnTo>
                    <a:pt x="46" y="463"/>
                  </a:lnTo>
                  <a:lnTo>
                    <a:pt x="33" y="474"/>
                  </a:lnTo>
                  <a:lnTo>
                    <a:pt x="24" y="484"/>
                  </a:lnTo>
                  <a:lnTo>
                    <a:pt x="18" y="496"/>
                  </a:lnTo>
                  <a:lnTo>
                    <a:pt x="11" y="510"/>
                  </a:lnTo>
                  <a:lnTo>
                    <a:pt x="6" y="525"/>
                  </a:lnTo>
                  <a:lnTo>
                    <a:pt x="3" y="536"/>
                  </a:lnTo>
                  <a:lnTo>
                    <a:pt x="41" y="497"/>
                  </a:lnTo>
                  <a:lnTo>
                    <a:pt x="77" y="458"/>
                  </a:lnTo>
                  <a:lnTo>
                    <a:pt x="111" y="419"/>
                  </a:lnTo>
                  <a:lnTo>
                    <a:pt x="143" y="381"/>
                  </a:lnTo>
                  <a:lnTo>
                    <a:pt x="176" y="346"/>
                  </a:lnTo>
                  <a:lnTo>
                    <a:pt x="205" y="310"/>
                  </a:lnTo>
                  <a:lnTo>
                    <a:pt x="233" y="275"/>
                  </a:lnTo>
                  <a:lnTo>
                    <a:pt x="261" y="241"/>
                  </a:lnTo>
                  <a:lnTo>
                    <a:pt x="285" y="209"/>
                  </a:lnTo>
                  <a:lnTo>
                    <a:pt x="310" y="176"/>
                  </a:lnTo>
                  <a:lnTo>
                    <a:pt x="333" y="145"/>
                  </a:lnTo>
                  <a:lnTo>
                    <a:pt x="354" y="114"/>
                  </a:lnTo>
                  <a:lnTo>
                    <a:pt x="373" y="85"/>
                  </a:lnTo>
                  <a:lnTo>
                    <a:pt x="391" y="55"/>
                  </a:lnTo>
                  <a:lnTo>
                    <a:pt x="409" y="28"/>
                  </a:lnTo>
                  <a:lnTo>
                    <a:pt x="426" y="0"/>
                  </a:lnTo>
                  <a:lnTo>
                    <a:pt x="382" y="16"/>
                  </a:lnTo>
                  <a:lnTo>
                    <a:pt x="344" y="36"/>
                  </a:lnTo>
                  <a:lnTo>
                    <a:pt x="310" y="59"/>
                  </a:lnTo>
                  <a:lnTo>
                    <a:pt x="279" y="83"/>
                  </a:lnTo>
                  <a:lnTo>
                    <a:pt x="253" y="111"/>
                  </a:lnTo>
                  <a:lnTo>
                    <a:pt x="230" y="138"/>
                  </a:lnTo>
                  <a:lnTo>
                    <a:pt x="210" y="166"/>
                  </a:lnTo>
                  <a:lnTo>
                    <a:pt x="194" y="194"/>
                  </a:lnTo>
                  <a:lnTo>
                    <a:pt x="181" y="223"/>
                  </a:lnTo>
                  <a:lnTo>
                    <a:pt x="171" y="249"/>
                  </a:lnTo>
                  <a:lnTo>
                    <a:pt x="161" y="275"/>
                  </a:lnTo>
                  <a:lnTo>
                    <a:pt x="155" y="298"/>
                  </a:lnTo>
                  <a:lnTo>
                    <a:pt x="150" y="319"/>
                  </a:lnTo>
                  <a:lnTo>
                    <a:pt x="147" y="337"/>
                  </a:lnTo>
                  <a:lnTo>
                    <a:pt x="145" y="350"/>
                  </a:lnTo>
                  <a:lnTo>
                    <a:pt x="143" y="3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auto">
            <a:xfrm>
              <a:off x="3109" y="2829"/>
              <a:ext cx="1097" cy="1166"/>
            </a:xfrm>
            <a:custGeom>
              <a:avLst/>
              <a:gdLst>
                <a:gd name="T0" fmla="*/ 770 w 1097"/>
                <a:gd name="T1" fmla="*/ 320 h 1166"/>
                <a:gd name="T2" fmla="*/ 676 w 1097"/>
                <a:gd name="T3" fmla="*/ 385 h 1166"/>
                <a:gd name="T4" fmla="*/ 579 w 1097"/>
                <a:gd name="T5" fmla="*/ 447 h 1166"/>
                <a:gd name="T6" fmla="*/ 477 w 1097"/>
                <a:gd name="T7" fmla="*/ 506 h 1166"/>
                <a:gd name="T8" fmla="*/ 374 w 1097"/>
                <a:gd name="T9" fmla="*/ 561 h 1166"/>
                <a:gd name="T10" fmla="*/ 268 w 1097"/>
                <a:gd name="T11" fmla="*/ 612 h 1166"/>
                <a:gd name="T12" fmla="*/ 160 w 1097"/>
                <a:gd name="T13" fmla="*/ 660 h 1166"/>
                <a:gd name="T14" fmla="*/ 54 w 1097"/>
                <a:gd name="T15" fmla="*/ 704 h 1166"/>
                <a:gd name="T16" fmla="*/ 10 w 1097"/>
                <a:gd name="T17" fmla="*/ 740 h 1166"/>
                <a:gd name="T18" fmla="*/ 31 w 1097"/>
                <a:gd name="T19" fmla="*/ 771 h 1166"/>
                <a:gd name="T20" fmla="*/ 61 w 1097"/>
                <a:gd name="T21" fmla="*/ 809 h 1166"/>
                <a:gd name="T22" fmla="*/ 93 w 1097"/>
                <a:gd name="T23" fmla="*/ 850 h 1166"/>
                <a:gd name="T24" fmla="*/ 129 w 1097"/>
                <a:gd name="T25" fmla="*/ 890 h 1166"/>
                <a:gd name="T26" fmla="*/ 186 w 1097"/>
                <a:gd name="T27" fmla="*/ 938 h 1166"/>
                <a:gd name="T28" fmla="*/ 253 w 1097"/>
                <a:gd name="T29" fmla="*/ 990 h 1166"/>
                <a:gd name="T30" fmla="*/ 312 w 1097"/>
                <a:gd name="T31" fmla="*/ 1032 h 1166"/>
                <a:gd name="T32" fmla="*/ 327 w 1097"/>
                <a:gd name="T33" fmla="*/ 1050 h 1166"/>
                <a:gd name="T34" fmla="*/ 310 w 1097"/>
                <a:gd name="T35" fmla="*/ 1055 h 1166"/>
                <a:gd name="T36" fmla="*/ 286 w 1097"/>
                <a:gd name="T37" fmla="*/ 1058 h 1166"/>
                <a:gd name="T38" fmla="*/ 279 w 1097"/>
                <a:gd name="T39" fmla="*/ 1089 h 1166"/>
                <a:gd name="T40" fmla="*/ 299 w 1097"/>
                <a:gd name="T41" fmla="*/ 1132 h 1166"/>
                <a:gd name="T42" fmla="*/ 327 w 1097"/>
                <a:gd name="T43" fmla="*/ 1156 h 1166"/>
                <a:gd name="T44" fmla="*/ 367 w 1097"/>
                <a:gd name="T45" fmla="*/ 1166 h 1166"/>
                <a:gd name="T46" fmla="*/ 411 w 1097"/>
                <a:gd name="T47" fmla="*/ 1153 h 1166"/>
                <a:gd name="T48" fmla="*/ 447 w 1097"/>
                <a:gd name="T49" fmla="*/ 1115 h 1166"/>
                <a:gd name="T50" fmla="*/ 447 w 1097"/>
                <a:gd name="T51" fmla="*/ 1076 h 1166"/>
                <a:gd name="T52" fmla="*/ 426 w 1097"/>
                <a:gd name="T53" fmla="*/ 1047 h 1166"/>
                <a:gd name="T54" fmla="*/ 403 w 1097"/>
                <a:gd name="T55" fmla="*/ 1029 h 1166"/>
                <a:gd name="T56" fmla="*/ 400 w 1097"/>
                <a:gd name="T57" fmla="*/ 1027 h 1166"/>
                <a:gd name="T58" fmla="*/ 398 w 1097"/>
                <a:gd name="T59" fmla="*/ 1026 h 1166"/>
                <a:gd name="T60" fmla="*/ 376 w 1097"/>
                <a:gd name="T61" fmla="*/ 998 h 1166"/>
                <a:gd name="T62" fmla="*/ 325 w 1097"/>
                <a:gd name="T63" fmla="*/ 923 h 1166"/>
                <a:gd name="T64" fmla="*/ 274 w 1097"/>
                <a:gd name="T65" fmla="*/ 835 h 1166"/>
                <a:gd name="T66" fmla="*/ 240 w 1097"/>
                <a:gd name="T67" fmla="*/ 752 h 1166"/>
                <a:gd name="T68" fmla="*/ 234 w 1097"/>
                <a:gd name="T69" fmla="*/ 703 h 1166"/>
                <a:gd name="T70" fmla="*/ 234 w 1097"/>
                <a:gd name="T71" fmla="*/ 670 h 1166"/>
                <a:gd name="T72" fmla="*/ 703 w 1097"/>
                <a:gd name="T73" fmla="*/ 789 h 1166"/>
                <a:gd name="T74" fmla="*/ 788 w 1097"/>
                <a:gd name="T75" fmla="*/ 409 h 1166"/>
                <a:gd name="T76" fmla="*/ 880 w 1097"/>
                <a:gd name="T77" fmla="*/ 372 h 1166"/>
                <a:gd name="T78" fmla="*/ 951 w 1097"/>
                <a:gd name="T79" fmla="*/ 325 h 1166"/>
                <a:gd name="T80" fmla="*/ 1005 w 1097"/>
                <a:gd name="T81" fmla="*/ 272 h 1166"/>
                <a:gd name="T82" fmla="*/ 1046 w 1097"/>
                <a:gd name="T83" fmla="*/ 215 h 1166"/>
                <a:gd name="T84" fmla="*/ 1072 w 1097"/>
                <a:gd name="T85" fmla="*/ 157 h 1166"/>
                <a:gd name="T86" fmla="*/ 1087 w 1097"/>
                <a:gd name="T87" fmla="*/ 100 h 1166"/>
                <a:gd name="T88" fmla="*/ 1095 w 1097"/>
                <a:gd name="T89" fmla="*/ 47 h 1166"/>
                <a:gd name="T90" fmla="*/ 1097 w 1097"/>
                <a:gd name="T91" fmla="*/ 0 h 1166"/>
                <a:gd name="T92" fmla="*/ 1067 w 1097"/>
                <a:gd name="T93" fmla="*/ 39 h 1166"/>
                <a:gd name="T94" fmla="*/ 1036 w 1097"/>
                <a:gd name="T95" fmla="*/ 77 h 1166"/>
                <a:gd name="T96" fmla="*/ 1002 w 1097"/>
                <a:gd name="T97" fmla="*/ 114 h 1166"/>
                <a:gd name="T98" fmla="*/ 968 w 1097"/>
                <a:gd name="T99" fmla="*/ 150 h 1166"/>
                <a:gd name="T100" fmla="*/ 932 w 1097"/>
                <a:gd name="T101" fmla="*/ 184 h 1166"/>
                <a:gd name="T102" fmla="*/ 894 w 1097"/>
                <a:gd name="T103" fmla="*/ 219 h 1166"/>
                <a:gd name="T104" fmla="*/ 855 w 1097"/>
                <a:gd name="T105" fmla="*/ 253 h 1166"/>
                <a:gd name="T106" fmla="*/ 814 w 1097"/>
                <a:gd name="T107" fmla="*/ 285 h 11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97"/>
                <a:gd name="T163" fmla="*/ 0 h 1166"/>
                <a:gd name="T164" fmla="*/ 1097 w 1097"/>
                <a:gd name="T165" fmla="*/ 1166 h 11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97" h="1166">
                  <a:moveTo>
                    <a:pt x="814" y="285"/>
                  </a:moveTo>
                  <a:lnTo>
                    <a:pt x="770" y="320"/>
                  </a:lnTo>
                  <a:lnTo>
                    <a:pt x="723" y="354"/>
                  </a:lnTo>
                  <a:lnTo>
                    <a:pt x="676" y="385"/>
                  </a:lnTo>
                  <a:lnTo>
                    <a:pt x="628" y="417"/>
                  </a:lnTo>
                  <a:lnTo>
                    <a:pt x="579" y="447"/>
                  </a:lnTo>
                  <a:lnTo>
                    <a:pt x="529" y="478"/>
                  </a:lnTo>
                  <a:lnTo>
                    <a:pt x="477" y="506"/>
                  </a:lnTo>
                  <a:lnTo>
                    <a:pt x="426" y="533"/>
                  </a:lnTo>
                  <a:lnTo>
                    <a:pt x="374" y="561"/>
                  </a:lnTo>
                  <a:lnTo>
                    <a:pt x="320" y="587"/>
                  </a:lnTo>
                  <a:lnTo>
                    <a:pt x="268" y="612"/>
                  </a:lnTo>
                  <a:lnTo>
                    <a:pt x="214" y="636"/>
                  </a:lnTo>
                  <a:lnTo>
                    <a:pt x="160" y="660"/>
                  </a:lnTo>
                  <a:lnTo>
                    <a:pt x="106" y="683"/>
                  </a:lnTo>
                  <a:lnTo>
                    <a:pt x="54" y="704"/>
                  </a:lnTo>
                  <a:lnTo>
                    <a:pt x="0" y="726"/>
                  </a:lnTo>
                  <a:lnTo>
                    <a:pt x="10" y="740"/>
                  </a:lnTo>
                  <a:lnTo>
                    <a:pt x="20" y="755"/>
                  </a:lnTo>
                  <a:lnTo>
                    <a:pt x="31" y="771"/>
                  </a:lnTo>
                  <a:lnTo>
                    <a:pt x="46" y="789"/>
                  </a:lnTo>
                  <a:lnTo>
                    <a:pt x="61" y="809"/>
                  </a:lnTo>
                  <a:lnTo>
                    <a:pt x="75" y="828"/>
                  </a:lnTo>
                  <a:lnTo>
                    <a:pt x="93" y="850"/>
                  </a:lnTo>
                  <a:lnTo>
                    <a:pt x="111" y="872"/>
                  </a:lnTo>
                  <a:lnTo>
                    <a:pt x="129" y="890"/>
                  </a:lnTo>
                  <a:lnTo>
                    <a:pt x="155" y="913"/>
                  </a:lnTo>
                  <a:lnTo>
                    <a:pt x="186" y="938"/>
                  </a:lnTo>
                  <a:lnTo>
                    <a:pt x="219" y="964"/>
                  </a:lnTo>
                  <a:lnTo>
                    <a:pt x="253" y="990"/>
                  </a:lnTo>
                  <a:lnTo>
                    <a:pt x="286" y="1013"/>
                  </a:lnTo>
                  <a:lnTo>
                    <a:pt x="312" y="1032"/>
                  </a:lnTo>
                  <a:lnTo>
                    <a:pt x="332" y="1045"/>
                  </a:lnTo>
                  <a:lnTo>
                    <a:pt x="327" y="1050"/>
                  </a:lnTo>
                  <a:lnTo>
                    <a:pt x="320" y="1052"/>
                  </a:lnTo>
                  <a:lnTo>
                    <a:pt x="310" y="1055"/>
                  </a:lnTo>
                  <a:lnTo>
                    <a:pt x="301" y="1055"/>
                  </a:lnTo>
                  <a:lnTo>
                    <a:pt x="286" y="1058"/>
                  </a:lnTo>
                  <a:lnTo>
                    <a:pt x="279" y="1070"/>
                  </a:lnTo>
                  <a:lnTo>
                    <a:pt x="279" y="1089"/>
                  </a:lnTo>
                  <a:lnTo>
                    <a:pt x="289" y="1117"/>
                  </a:lnTo>
                  <a:lnTo>
                    <a:pt x="299" y="1132"/>
                  </a:lnTo>
                  <a:lnTo>
                    <a:pt x="310" y="1145"/>
                  </a:lnTo>
                  <a:lnTo>
                    <a:pt x="327" y="1156"/>
                  </a:lnTo>
                  <a:lnTo>
                    <a:pt x="346" y="1163"/>
                  </a:lnTo>
                  <a:lnTo>
                    <a:pt x="367" y="1166"/>
                  </a:lnTo>
                  <a:lnTo>
                    <a:pt x="389" y="1163"/>
                  </a:lnTo>
                  <a:lnTo>
                    <a:pt x="411" y="1153"/>
                  </a:lnTo>
                  <a:lnTo>
                    <a:pt x="433" y="1137"/>
                  </a:lnTo>
                  <a:lnTo>
                    <a:pt x="447" y="1115"/>
                  </a:lnTo>
                  <a:lnTo>
                    <a:pt x="452" y="1096"/>
                  </a:lnTo>
                  <a:lnTo>
                    <a:pt x="447" y="1076"/>
                  </a:lnTo>
                  <a:lnTo>
                    <a:pt x="438" y="1060"/>
                  </a:lnTo>
                  <a:lnTo>
                    <a:pt x="426" y="1047"/>
                  </a:lnTo>
                  <a:lnTo>
                    <a:pt x="413" y="1037"/>
                  </a:lnTo>
                  <a:lnTo>
                    <a:pt x="403" y="1029"/>
                  </a:lnTo>
                  <a:lnTo>
                    <a:pt x="400" y="1027"/>
                  </a:lnTo>
                  <a:lnTo>
                    <a:pt x="398" y="1026"/>
                  </a:lnTo>
                  <a:lnTo>
                    <a:pt x="397" y="1026"/>
                  </a:lnTo>
                  <a:lnTo>
                    <a:pt x="376" y="998"/>
                  </a:lnTo>
                  <a:lnTo>
                    <a:pt x="351" y="962"/>
                  </a:lnTo>
                  <a:lnTo>
                    <a:pt x="325" y="923"/>
                  </a:lnTo>
                  <a:lnTo>
                    <a:pt x="299" y="879"/>
                  </a:lnTo>
                  <a:lnTo>
                    <a:pt x="274" y="835"/>
                  </a:lnTo>
                  <a:lnTo>
                    <a:pt x="255" y="793"/>
                  </a:lnTo>
                  <a:lnTo>
                    <a:pt x="240" y="752"/>
                  </a:lnTo>
                  <a:lnTo>
                    <a:pt x="234" y="718"/>
                  </a:lnTo>
                  <a:lnTo>
                    <a:pt x="234" y="703"/>
                  </a:lnTo>
                  <a:lnTo>
                    <a:pt x="234" y="687"/>
                  </a:lnTo>
                  <a:lnTo>
                    <a:pt x="234" y="670"/>
                  </a:lnTo>
                  <a:lnTo>
                    <a:pt x="235" y="654"/>
                  </a:lnTo>
                  <a:lnTo>
                    <a:pt x="703" y="789"/>
                  </a:lnTo>
                  <a:lnTo>
                    <a:pt x="788" y="748"/>
                  </a:lnTo>
                  <a:lnTo>
                    <a:pt x="788" y="409"/>
                  </a:lnTo>
                  <a:lnTo>
                    <a:pt x="837" y="391"/>
                  </a:lnTo>
                  <a:lnTo>
                    <a:pt x="880" y="372"/>
                  </a:lnTo>
                  <a:lnTo>
                    <a:pt x="919" y="349"/>
                  </a:lnTo>
                  <a:lnTo>
                    <a:pt x="951" y="325"/>
                  </a:lnTo>
                  <a:lnTo>
                    <a:pt x="981" y="298"/>
                  </a:lnTo>
                  <a:lnTo>
                    <a:pt x="1005" y="272"/>
                  </a:lnTo>
                  <a:lnTo>
                    <a:pt x="1028" y="245"/>
                  </a:lnTo>
                  <a:lnTo>
                    <a:pt x="1046" y="215"/>
                  </a:lnTo>
                  <a:lnTo>
                    <a:pt x="1059" y="186"/>
                  </a:lnTo>
                  <a:lnTo>
                    <a:pt x="1072" y="157"/>
                  </a:lnTo>
                  <a:lnTo>
                    <a:pt x="1080" y="129"/>
                  </a:lnTo>
                  <a:lnTo>
                    <a:pt x="1087" y="100"/>
                  </a:lnTo>
                  <a:lnTo>
                    <a:pt x="1092" y="73"/>
                  </a:lnTo>
                  <a:lnTo>
                    <a:pt x="1095" y="47"/>
                  </a:lnTo>
                  <a:lnTo>
                    <a:pt x="1097" y="23"/>
                  </a:lnTo>
                  <a:lnTo>
                    <a:pt x="1097" y="0"/>
                  </a:lnTo>
                  <a:lnTo>
                    <a:pt x="1082" y="20"/>
                  </a:lnTo>
                  <a:lnTo>
                    <a:pt x="1067" y="39"/>
                  </a:lnTo>
                  <a:lnTo>
                    <a:pt x="1051" y="57"/>
                  </a:lnTo>
                  <a:lnTo>
                    <a:pt x="1036" y="77"/>
                  </a:lnTo>
                  <a:lnTo>
                    <a:pt x="1020" y="95"/>
                  </a:lnTo>
                  <a:lnTo>
                    <a:pt x="1002" y="114"/>
                  </a:lnTo>
                  <a:lnTo>
                    <a:pt x="986" y="132"/>
                  </a:lnTo>
                  <a:lnTo>
                    <a:pt x="968" y="150"/>
                  </a:lnTo>
                  <a:lnTo>
                    <a:pt x="950" y="166"/>
                  </a:lnTo>
                  <a:lnTo>
                    <a:pt x="932" y="184"/>
                  </a:lnTo>
                  <a:lnTo>
                    <a:pt x="912" y="202"/>
                  </a:lnTo>
                  <a:lnTo>
                    <a:pt x="894" y="219"/>
                  </a:lnTo>
                  <a:lnTo>
                    <a:pt x="875" y="236"/>
                  </a:lnTo>
                  <a:lnTo>
                    <a:pt x="855" y="253"/>
                  </a:lnTo>
                  <a:lnTo>
                    <a:pt x="834" y="269"/>
                  </a:lnTo>
                  <a:lnTo>
                    <a:pt x="814" y="28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auto">
            <a:xfrm>
              <a:off x="1884" y="2157"/>
              <a:ext cx="49" cy="401"/>
            </a:xfrm>
            <a:custGeom>
              <a:avLst/>
              <a:gdLst>
                <a:gd name="T0" fmla="*/ 0 w 49"/>
                <a:gd name="T1" fmla="*/ 0 h 401"/>
                <a:gd name="T2" fmla="*/ 0 w 49"/>
                <a:gd name="T3" fmla="*/ 401 h 401"/>
                <a:gd name="T4" fmla="*/ 27 w 49"/>
                <a:gd name="T5" fmla="*/ 330 h 401"/>
                <a:gd name="T6" fmla="*/ 41 w 49"/>
                <a:gd name="T7" fmla="*/ 264 h 401"/>
                <a:gd name="T8" fmla="*/ 49 w 49"/>
                <a:gd name="T9" fmla="*/ 206 h 401"/>
                <a:gd name="T10" fmla="*/ 49 w 49"/>
                <a:gd name="T11" fmla="*/ 154 h 401"/>
                <a:gd name="T12" fmla="*/ 44 w 49"/>
                <a:gd name="T13" fmla="*/ 108 h 401"/>
                <a:gd name="T14" fmla="*/ 33 w 49"/>
                <a:gd name="T15" fmla="*/ 67 h 401"/>
                <a:gd name="T16" fmla="*/ 18 w 49"/>
                <a:gd name="T17" fmla="*/ 31 h 401"/>
                <a:gd name="T18" fmla="*/ 0 w 49"/>
                <a:gd name="T19" fmla="*/ 0 h 4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401"/>
                <a:gd name="T32" fmla="*/ 49 w 49"/>
                <a:gd name="T33" fmla="*/ 401 h 4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401">
                  <a:moveTo>
                    <a:pt x="0" y="0"/>
                  </a:moveTo>
                  <a:lnTo>
                    <a:pt x="0" y="401"/>
                  </a:lnTo>
                  <a:lnTo>
                    <a:pt x="27" y="330"/>
                  </a:lnTo>
                  <a:lnTo>
                    <a:pt x="41" y="264"/>
                  </a:lnTo>
                  <a:lnTo>
                    <a:pt x="49" y="206"/>
                  </a:lnTo>
                  <a:lnTo>
                    <a:pt x="49" y="154"/>
                  </a:lnTo>
                  <a:lnTo>
                    <a:pt x="44" y="108"/>
                  </a:lnTo>
                  <a:lnTo>
                    <a:pt x="33" y="67"/>
                  </a:lnTo>
                  <a:lnTo>
                    <a:pt x="1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auto">
            <a:xfrm>
              <a:off x="1389" y="996"/>
              <a:ext cx="2926" cy="2701"/>
            </a:xfrm>
            <a:custGeom>
              <a:avLst/>
              <a:gdLst>
                <a:gd name="T0" fmla="*/ 2862 w 2926"/>
                <a:gd name="T1" fmla="*/ 1721 h 2701"/>
                <a:gd name="T2" fmla="*/ 2919 w 2926"/>
                <a:gd name="T3" fmla="*/ 1654 h 2701"/>
                <a:gd name="T4" fmla="*/ 2906 w 2926"/>
                <a:gd name="T5" fmla="*/ 1616 h 2701"/>
                <a:gd name="T6" fmla="*/ 2872 w 2926"/>
                <a:gd name="T7" fmla="*/ 1662 h 2701"/>
                <a:gd name="T8" fmla="*/ 2857 w 2926"/>
                <a:gd name="T9" fmla="*/ 1672 h 2701"/>
                <a:gd name="T10" fmla="*/ 2861 w 2926"/>
                <a:gd name="T11" fmla="*/ 1655 h 2701"/>
                <a:gd name="T12" fmla="*/ 2895 w 2926"/>
                <a:gd name="T13" fmla="*/ 1593 h 2701"/>
                <a:gd name="T14" fmla="*/ 2887 w 2926"/>
                <a:gd name="T15" fmla="*/ 1530 h 2701"/>
                <a:gd name="T16" fmla="*/ 2859 w 2926"/>
                <a:gd name="T17" fmla="*/ 1559 h 2701"/>
                <a:gd name="T18" fmla="*/ 2851 w 2926"/>
                <a:gd name="T19" fmla="*/ 1603 h 2701"/>
                <a:gd name="T20" fmla="*/ 2849 w 2926"/>
                <a:gd name="T21" fmla="*/ 1569 h 2701"/>
                <a:gd name="T22" fmla="*/ 2820 w 2926"/>
                <a:gd name="T23" fmla="*/ 1512 h 2701"/>
                <a:gd name="T24" fmla="*/ 2805 w 2926"/>
                <a:gd name="T25" fmla="*/ 1548 h 2701"/>
                <a:gd name="T26" fmla="*/ 2808 w 2926"/>
                <a:gd name="T27" fmla="*/ 1608 h 2701"/>
                <a:gd name="T28" fmla="*/ 2781 w 2926"/>
                <a:gd name="T29" fmla="*/ 1641 h 2701"/>
                <a:gd name="T30" fmla="*/ 2771 w 2926"/>
                <a:gd name="T31" fmla="*/ 1593 h 2701"/>
                <a:gd name="T32" fmla="*/ 2743 w 2926"/>
                <a:gd name="T33" fmla="*/ 1606 h 2701"/>
                <a:gd name="T34" fmla="*/ 2743 w 2926"/>
                <a:gd name="T35" fmla="*/ 1694 h 2701"/>
                <a:gd name="T36" fmla="*/ 2746 w 2926"/>
                <a:gd name="T37" fmla="*/ 1827 h 2701"/>
                <a:gd name="T38" fmla="*/ 2546 w 2926"/>
                <a:gd name="T39" fmla="*/ 1994 h 2701"/>
                <a:gd name="T40" fmla="*/ 2423 w 2926"/>
                <a:gd name="T41" fmla="*/ 374 h 2701"/>
                <a:gd name="T42" fmla="*/ 2226 w 2926"/>
                <a:gd name="T43" fmla="*/ 255 h 2701"/>
                <a:gd name="T44" fmla="*/ 1916 w 2926"/>
                <a:gd name="T45" fmla="*/ 101 h 2701"/>
                <a:gd name="T46" fmla="*/ 495 w 2926"/>
                <a:gd name="T47" fmla="*/ 687 h 2701"/>
                <a:gd name="T48" fmla="*/ 544 w 2926"/>
                <a:gd name="T49" fmla="*/ 1367 h 2701"/>
                <a:gd name="T50" fmla="*/ 476 w 2926"/>
                <a:gd name="T51" fmla="*/ 1693 h 2701"/>
                <a:gd name="T52" fmla="*/ 424 w 2926"/>
                <a:gd name="T53" fmla="*/ 1706 h 2701"/>
                <a:gd name="T54" fmla="*/ 308 w 2926"/>
                <a:gd name="T55" fmla="*/ 1882 h 2701"/>
                <a:gd name="T56" fmla="*/ 141 w 2926"/>
                <a:gd name="T57" fmla="*/ 2087 h 2701"/>
                <a:gd name="T58" fmla="*/ 1 w 2926"/>
                <a:gd name="T59" fmla="*/ 2242 h 2701"/>
                <a:gd name="T60" fmla="*/ 13 w 2926"/>
                <a:gd name="T61" fmla="*/ 2268 h 2701"/>
                <a:gd name="T62" fmla="*/ 45 w 2926"/>
                <a:gd name="T63" fmla="*/ 2229 h 2701"/>
                <a:gd name="T64" fmla="*/ 65 w 2926"/>
                <a:gd name="T65" fmla="*/ 2202 h 2701"/>
                <a:gd name="T66" fmla="*/ 53 w 2926"/>
                <a:gd name="T67" fmla="*/ 2255 h 2701"/>
                <a:gd name="T68" fmla="*/ 71 w 2926"/>
                <a:gd name="T69" fmla="*/ 2303 h 2701"/>
                <a:gd name="T70" fmla="*/ 89 w 2926"/>
                <a:gd name="T71" fmla="*/ 2255 h 2701"/>
                <a:gd name="T72" fmla="*/ 110 w 2926"/>
                <a:gd name="T73" fmla="*/ 2200 h 2701"/>
                <a:gd name="T74" fmla="*/ 137 w 2926"/>
                <a:gd name="T75" fmla="*/ 2195 h 2701"/>
                <a:gd name="T76" fmla="*/ 141 w 2926"/>
                <a:gd name="T77" fmla="*/ 2242 h 2701"/>
                <a:gd name="T78" fmla="*/ 164 w 2926"/>
                <a:gd name="T79" fmla="*/ 2211 h 2701"/>
                <a:gd name="T80" fmla="*/ 189 w 2926"/>
                <a:gd name="T81" fmla="*/ 2141 h 2701"/>
                <a:gd name="T82" fmla="*/ 223 w 2926"/>
                <a:gd name="T83" fmla="*/ 2019 h 2701"/>
                <a:gd name="T84" fmla="*/ 336 w 2926"/>
                <a:gd name="T85" fmla="*/ 1928 h 2701"/>
                <a:gd name="T86" fmla="*/ 458 w 2926"/>
                <a:gd name="T87" fmla="*/ 1913 h 2701"/>
                <a:gd name="T88" fmla="*/ 737 w 2926"/>
                <a:gd name="T89" fmla="*/ 2144 h 2701"/>
                <a:gd name="T90" fmla="*/ 699 w 2926"/>
                <a:gd name="T91" fmla="*/ 2376 h 2701"/>
                <a:gd name="T92" fmla="*/ 719 w 2926"/>
                <a:gd name="T93" fmla="*/ 2593 h 2701"/>
                <a:gd name="T94" fmla="*/ 693 w 2926"/>
                <a:gd name="T95" fmla="*/ 2604 h 2701"/>
                <a:gd name="T96" fmla="*/ 629 w 2926"/>
                <a:gd name="T97" fmla="*/ 2604 h 2701"/>
                <a:gd name="T98" fmla="*/ 660 w 2926"/>
                <a:gd name="T99" fmla="*/ 2689 h 2701"/>
                <a:gd name="T100" fmla="*/ 796 w 2926"/>
                <a:gd name="T101" fmla="*/ 2678 h 2701"/>
                <a:gd name="T102" fmla="*/ 799 w 2926"/>
                <a:gd name="T103" fmla="*/ 2650 h 2701"/>
                <a:gd name="T104" fmla="*/ 872 w 2926"/>
                <a:gd name="T105" fmla="*/ 2371 h 2701"/>
                <a:gd name="T106" fmla="*/ 924 w 2926"/>
                <a:gd name="T107" fmla="*/ 2290 h 2701"/>
                <a:gd name="T108" fmla="*/ 1521 w 2926"/>
                <a:gd name="T109" fmla="*/ 2366 h 2701"/>
                <a:gd name="T110" fmla="*/ 1590 w 2926"/>
                <a:gd name="T111" fmla="*/ 2407 h 2701"/>
                <a:gd name="T112" fmla="*/ 1720 w 2926"/>
                <a:gd name="T113" fmla="*/ 2559 h 2701"/>
                <a:gd name="T114" fmla="*/ 2040 w 2926"/>
                <a:gd name="T115" fmla="*/ 2420 h 2701"/>
                <a:gd name="T116" fmla="*/ 2348 w 2926"/>
                <a:gd name="T117" fmla="*/ 2250 h 2701"/>
                <a:gd name="T118" fmla="*/ 2575 w 2926"/>
                <a:gd name="T119" fmla="*/ 2086 h 2701"/>
                <a:gd name="T120" fmla="*/ 2688 w 2926"/>
                <a:gd name="T121" fmla="*/ 1983 h 2701"/>
                <a:gd name="T122" fmla="*/ 2787 w 2926"/>
                <a:gd name="T123" fmla="*/ 1872 h 2701"/>
                <a:gd name="T124" fmla="*/ 2810 w 2926"/>
                <a:gd name="T125" fmla="*/ 1758 h 27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6"/>
                <a:gd name="T190" fmla="*/ 0 h 2701"/>
                <a:gd name="T191" fmla="*/ 2926 w 2926"/>
                <a:gd name="T192" fmla="*/ 2701 h 27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6" h="2701">
                  <a:moveTo>
                    <a:pt x="2839" y="1727"/>
                  </a:moveTo>
                  <a:lnTo>
                    <a:pt x="2843" y="1727"/>
                  </a:lnTo>
                  <a:lnTo>
                    <a:pt x="2846" y="1727"/>
                  </a:lnTo>
                  <a:lnTo>
                    <a:pt x="2849" y="1727"/>
                  </a:lnTo>
                  <a:lnTo>
                    <a:pt x="2852" y="1725"/>
                  </a:lnTo>
                  <a:lnTo>
                    <a:pt x="2862" y="1721"/>
                  </a:lnTo>
                  <a:lnTo>
                    <a:pt x="2875" y="1711"/>
                  </a:lnTo>
                  <a:lnTo>
                    <a:pt x="2888" y="1703"/>
                  </a:lnTo>
                  <a:lnTo>
                    <a:pt x="2898" y="1693"/>
                  </a:lnTo>
                  <a:lnTo>
                    <a:pt x="2905" y="1681"/>
                  </a:lnTo>
                  <a:lnTo>
                    <a:pt x="2913" y="1667"/>
                  </a:lnTo>
                  <a:lnTo>
                    <a:pt x="2919" y="1654"/>
                  </a:lnTo>
                  <a:lnTo>
                    <a:pt x="2924" y="1642"/>
                  </a:lnTo>
                  <a:lnTo>
                    <a:pt x="2926" y="1636"/>
                  </a:lnTo>
                  <a:lnTo>
                    <a:pt x="2924" y="1628"/>
                  </a:lnTo>
                  <a:lnTo>
                    <a:pt x="2921" y="1623"/>
                  </a:lnTo>
                  <a:lnTo>
                    <a:pt x="2914" y="1618"/>
                  </a:lnTo>
                  <a:lnTo>
                    <a:pt x="2906" y="1616"/>
                  </a:lnTo>
                  <a:lnTo>
                    <a:pt x="2900" y="1616"/>
                  </a:lnTo>
                  <a:lnTo>
                    <a:pt x="2893" y="1619"/>
                  </a:lnTo>
                  <a:lnTo>
                    <a:pt x="2890" y="1626"/>
                  </a:lnTo>
                  <a:lnTo>
                    <a:pt x="2885" y="1639"/>
                  </a:lnTo>
                  <a:lnTo>
                    <a:pt x="2879" y="1652"/>
                  </a:lnTo>
                  <a:lnTo>
                    <a:pt x="2872" y="1662"/>
                  </a:lnTo>
                  <a:lnTo>
                    <a:pt x="2869" y="1668"/>
                  </a:lnTo>
                  <a:lnTo>
                    <a:pt x="2867" y="1670"/>
                  </a:lnTo>
                  <a:lnTo>
                    <a:pt x="2864" y="1672"/>
                  </a:lnTo>
                  <a:lnTo>
                    <a:pt x="2861" y="1675"/>
                  </a:lnTo>
                  <a:lnTo>
                    <a:pt x="2856" y="1678"/>
                  </a:lnTo>
                  <a:lnTo>
                    <a:pt x="2857" y="1672"/>
                  </a:lnTo>
                  <a:lnTo>
                    <a:pt x="2857" y="1667"/>
                  </a:lnTo>
                  <a:lnTo>
                    <a:pt x="2857" y="1662"/>
                  </a:lnTo>
                  <a:lnTo>
                    <a:pt x="2856" y="1657"/>
                  </a:lnTo>
                  <a:lnTo>
                    <a:pt x="2857" y="1657"/>
                  </a:lnTo>
                  <a:lnTo>
                    <a:pt x="2859" y="1655"/>
                  </a:lnTo>
                  <a:lnTo>
                    <a:pt x="2861" y="1655"/>
                  </a:lnTo>
                  <a:lnTo>
                    <a:pt x="2862" y="1654"/>
                  </a:lnTo>
                  <a:lnTo>
                    <a:pt x="2869" y="1644"/>
                  </a:lnTo>
                  <a:lnTo>
                    <a:pt x="2877" y="1632"/>
                  </a:lnTo>
                  <a:lnTo>
                    <a:pt x="2885" y="1618"/>
                  </a:lnTo>
                  <a:lnTo>
                    <a:pt x="2892" y="1606"/>
                  </a:lnTo>
                  <a:lnTo>
                    <a:pt x="2895" y="1593"/>
                  </a:lnTo>
                  <a:lnTo>
                    <a:pt x="2897" y="1577"/>
                  </a:lnTo>
                  <a:lnTo>
                    <a:pt x="2897" y="1559"/>
                  </a:lnTo>
                  <a:lnTo>
                    <a:pt x="2897" y="1548"/>
                  </a:lnTo>
                  <a:lnTo>
                    <a:pt x="2897" y="1541"/>
                  </a:lnTo>
                  <a:lnTo>
                    <a:pt x="2893" y="1535"/>
                  </a:lnTo>
                  <a:lnTo>
                    <a:pt x="2887" y="1530"/>
                  </a:lnTo>
                  <a:lnTo>
                    <a:pt x="2879" y="1528"/>
                  </a:lnTo>
                  <a:lnTo>
                    <a:pt x="2872" y="1528"/>
                  </a:lnTo>
                  <a:lnTo>
                    <a:pt x="2866" y="1531"/>
                  </a:lnTo>
                  <a:lnTo>
                    <a:pt x="2862" y="1538"/>
                  </a:lnTo>
                  <a:lnTo>
                    <a:pt x="2861" y="1544"/>
                  </a:lnTo>
                  <a:lnTo>
                    <a:pt x="2859" y="1559"/>
                  </a:lnTo>
                  <a:lnTo>
                    <a:pt x="2859" y="1574"/>
                  </a:lnTo>
                  <a:lnTo>
                    <a:pt x="2857" y="1585"/>
                  </a:lnTo>
                  <a:lnTo>
                    <a:pt x="2856" y="1593"/>
                  </a:lnTo>
                  <a:lnTo>
                    <a:pt x="2856" y="1595"/>
                  </a:lnTo>
                  <a:lnTo>
                    <a:pt x="2854" y="1598"/>
                  </a:lnTo>
                  <a:lnTo>
                    <a:pt x="2851" y="1603"/>
                  </a:lnTo>
                  <a:lnTo>
                    <a:pt x="2848" y="1606"/>
                  </a:lnTo>
                  <a:lnTo>
                    <a:pt x="2849" y="1600"/>
                  </a:lnTo>
                  <a:lnTo>
                    <a:pt x="2849" y="1593"/>
                  </a:lnTo>
                  <a:lnTo>
                    <a:pt x="2851" y="1587"/>
                  </a:lnTo>
                  <a:lnTo>
                    <a:pt x="2851" y="1582"/>
                  </a:lnTo>
                  <a:lnTo>
                    <a:pt x="2849" y="1569"/>
                  </a:lnTo>
                  <a:lnTo>
                    <a:pt x="2844" y="1553"/>
                  </a:lnTo>
                  <a:lnTo>
                    <a:pt x="2839" y="1536"/>
                  </a:lnTo>
                  <a:lnTo>
                    <a:pt x="2836" y="1525"/>
                  </a:lnTo>
                  <a:lnTo>
                    <a:pt x="2833" y="1518"/>
                  </a:lnTo>
                  <a:lnTo>
                    <a:pt x="2828" y="1513"/>
                  </a:lnTo>
                  <a:lnTo>
                    <a:pt x="2820" y="1512"/>
                  </a:lnTo>
                  <a:lnTo>
                    <a:pt x="2813" y="1512"/>
                  </a:lnTo>
                  <a:lnTo>
                    <a:pt x="2807" y="1515"/>
                  </a:lnTo>
                  <a:lnTo>
                    <a:pt x="2802" y="1520"/>
                  </a:lnTo>
                  <a:lnTo>
                    <a:pt x="2800" y="1527"/>
                  </a:lnTo>
                  <a:lnTo>
                    <a:pt x="2800" y="1533"/>
                  </a:lnTo>
                  <a:lnTo>
                    <a:pt x="2805" y="1548"/>
                  </a:lnTo>
                  <a:lnTo>
                    <a:pt x="2810" y="1562"/>
                  </a:lnTo>
                  <a:lnTo>
                    <a:pt x="2812" y="1574"/>
                  </a:lnTo>
                  <a:lnTo>
                    <a:pt x="2813" y="1582"/>
                  </a:lnTo>
                  <a:lnTo>
                    <a:pt x="2813" y="1588"/>
                  </a:lnTo>
                  <a:lnTo>
                    <a:pt x="2812" y="1597"/>
                  </a:lnTo>
                  <a:lnTo>
                    <a:pt x="2808" y="1608"/>
                  </a:lnTo>
                  <a:lnTo>
                    <a:pt x="2805" y="1621"/>
                  </a:lnTo>
                  <a:lnTo>
                    <a:pt x="2799" y="1626"/>
                  </a:lnTo>
                  <a:lnTo>
                    <a:pt x="2794" y="1632"/>
                  </a:lnTo>
                  <a:lnTo>
                    <a:pt x="2789" y="1641"/>
                  </a:lnTo>
                  <a:lnTo>
                    <a:pt x="2782" y="1649"/>
                  </a:lnTo>
                  <a:lnTo>
                    <a:pt x="2781" y="1641"/>
                  </a:lnTo>
                  <a:lnTo>
                    <a:pt x="2781" y="1632"/>
                  </a:lnTo>
                  <a:lnTo>
                    <a:pt x="2781" y="1624"/>
                  </a:lnTo>
                  <a:lnTo>
                    <a:pt x="2782" y="1618"/>
                  </a:lnTo>
                  <a:lnTo>
                    <a:pt x="2782" y="1608"/>
                  </a:lnTo>
                  <a:lnTo>
                    <a:pt x="2777" y="1600"/>
                  </a:lnTo>
                  <a:lnTo>
                    <a:pt x="2771" y="1593"/>
                  </a:lnTo>
                  <a:lnTo>
                    <a:pt x="2763" y="1588"/>
                  </a:lnTo>
                  <a:lnTo>
                    <a:pt x="2751" y="1587"/>
                  </a:lnTo>
                  <a:lnTo>
                    <a:pt x="2745" y="1590"/>
                  </a:lnTo>
                  <a:lnTo>
                    <a:pt x="2742" y="1597"/>
                  </a:lnTo>
                  <a:lnTo>
                    <a:pt x="2740" y="1600"/>
                  </a:lnTo>
                  <a:lnTo>
                    <a:pt x="2743" y="1606"/>
                  </a:lnTo>
                  <a:lnTo>
                    <a:pt x="2750" y="1624"/>
                  </a:lnTo>
                  <a:lnTo>
                    <a:pt x="2753" y="1647"/>
                  </a:lnTo>
                  <a:lnTo>
                    <a:pt x="2748" y="1668"/>
                  </a:lnTo>
                  <a:lnTo>
                    <a:pt x="2743" y="1680"/>
                  </a:lnTo>
                  <a:lnTo>
                    <a:pt x="2743" y="1688"/>
                  </a:lnTo>
                  <a:lnTo>
                    <a:pt x="2743" y="1694"/>
                  </a:lnTo>
                  <a:lnTo>
                    <a:pt x="2745" y="1699"/>
                  </a:lnTo>
                  <a:lnTo>
                    <a:pt x="2737" y="1722"/>
                  </a:lnTo>
                  <a:lnTo>
                    <a:pt x="2738" y="1740"/>
                  </a:lnTo>
                  <a:lnTo>
                    <a:pt x="2746" y="1755"/>
                  </a:lnTo>
                  <a:lnTo>
                    <a:pt x="2761" y="1765"/>
                  </a:lnTo>
                  <a:lnTo>
                    <a:pt x="2746" y="1827"/>
                  </a:lnTo>
                  <a:lnTo>
                    <a:pt x="2724" y="1875"/>
                  </a:lnTo>
                  <a:lnTo>
                    <a:pt x="2694" y="1916"/>
                  </a:lnTo>
                  <a:lnTo>
                    <a:pt x="2662" y="1946"/>
                  </a:lnTo>
                  <a:lnTo>
                    <a:pt x="2624" y="1968"/>
                  </a:lnTo>
                  <a:lnTo>
                    <a:pt x="2585" y="1985"/>
                  </a:lnTo>
                  <a:lnTo>
                    <a:pt x="2546" y="1994"/>
                  </a:lnTo>
                  <a:lnTo>
                    <a:pt x="2508" y="1999"/>
                  </a:lnTo>
                  <a:lnTo>
                    <a:pt x="2508" y="900"/>
                  </a:lnTo>
                  <a:lnTo>
                    <a:pt x="575" y="666"/>
                  </a:lnTo>
                  <a:lnTo>
                    <a:pt x="2353" y="427"/>
                  </a:lnTo>
                  <a:lnTo>
                    <a:pt x="2425" y="382"/>
                  </a:lnTo>
                  <a:lnTo>
                    <a:pt x="2423" y="374"/>
                  </a:lnTo>
                  <a:lnTo>
                    <a:pt x="2399" y="357"/>
                  </a:lnTo>
                  <a:lnTo>
                    <a:pt x="2371" y="341"/>
                  </a:lnTo>
                  <a:lnTo>
                    <a:pt x="2340" y="322"/>
                  </a:lnTo>
                  <a:lnTo>
                    <a:pt x="2306" y="300"/>
                  </a:lnTo>
                  <a:lnTo>
                    <a:pt x="2268" y="277"/>
                  </a:lnTo>
                  <a:lnTo>
                    <a:pt x="2226" y="255"/>
                  </a:lnTo>
                  <a:lnTo>
                    <a:pt x="2182" y="230"/>
                  </a:lnTo>
                  <a:lnTo>
                    <a:pt x="2135" y="206"/>
                  </a:lnTo>
                  <a:lnTo>
                    <a:pt x="2084" y="180"/>
                  </a:lnTo>
                  <a:lnTo>
                    <a:pt x="2032" y="154"/>
                  </a:lnTo>
                  <a:lnTo>
                    <a:pt x="1975" y="127"/>
                  </a:lnTo>
                  <a:lnTo>
                    <a:pt x="1916" y="101"/>
                  </a:lnTo>
                  <a:lnTo>
                    <a:pt x="1856" y="75"/>
                  </a:lnTo>
                  <a:lnTo>
                    <a:pt x="1792" y="49"/>
                  </a:lnTo>
                  <a:lnTo>
                    <a:pt x="1725" y="25"/>
                  </a:lnTo>
                  <a:lnTo>
                    <a:pt x="1657" y="0"/>
                  </a:lnTo>
                  <a:lnTo>
                    <a:pt x="419" y="266"/>
                  </a:lnTo>
                  <a:lnTo>
                    <a:pt x="495" y="687"/>
                  </a:lnTo>
                  <a:lnTo>
                    <a:pt x="495" y="1161"/>
                  </a:lnTo>
                  <a:lnTo>
                    <a:pt x="513" y="1192"/>
                  </a:lnTo>
                  <a:lnTo>
                    <a:pt x="528" y="1228"/>
                  </a:lnTo>
                  <a:lnTo>
                    <a:pt x="539" y="1269"/>
                  </a:lnTo>
                  <a:lnTo>
                    <a:pt x="544" y="1315"/>
                  </a:lnTo>
                  <a:lnTo>
                    <a:pt x="544" y="1367"/>
                  </a:lnTo>
                  <a:lnTo>
                    <a:pt x="536" y="1425"/>
                  </a:lnTo>
                  <a:lnTo>
                    <a:pt x="522" y="1491"/>
                  </a:lnTo>
                  <a:lnTo>
                    <a:pt x="495" y="1562"/>
                  </a:lnTo>
                  <a:lnTo>
                    <a:pt x="495" y="1690"/>
                  </a:lnTo>
                  <a:lnTo>
                    <a:pt x="486" y="1691"/>
                  </a:lnTo>
                  <a:lnTo>
                    <a:pt x="476" y="1693"/>
                  </a:lnTo>
                  <a:lnTo>
                    <a:pt x="468" y="1694"/>
                  </a:lnTo>
                  <a:lnTo>
                    <a:pt x="458" y="1696"/>
                  </a:lnTo>
                  <a:lnTo>
                    <a:pt x="450" y="1699"/>
                  </a:lnTo>
                  <a:lnTo>
                    <a:pt x="442" y="1701"/>
                  </a:lnTo>
                  <a:lnTo>
                    <a:pt x="432" y="1704"/>
                  </a:lnTo>
                  <a:lnTo>
                    <a:pt x="424" y="1706"/>
                  </a:lnTo>
                  <a:lnTo>
                    <a:pt x="407" y="1734"/>
                  </a:lnTo>
                  <a:lnTo>
                    <a:pt x="389" y="1761"/>
                  </a:lnTo>
                  <a:lnTo>
                    <a:pt x="371" y="1791"/>
                  </a:lnTo>
                  <a:lnTo>
                    <a:pt x="352" y="1820"/>
                  </a:lnTo>
                  <a:lnTo>
                    <a:pt x="331" y="1851"/>
                  </a:lnTo>
                  <a:lnTo>
                    <a:pt x="308" y="1882"/>
                  </a:lnTo>
                  <a:lnTo>
                    <a:pt x="283" y="1915"/>
                  </a:lnTo>
                  <a:lnTo>
                    <a:pt x="259" y="1947"/>
                  </a:lnTo>
                  <a:lnTo>
                    <a:pt x="231" y="1981"/>
                  </a:lnTo>
                  <a:lnTo>
                    <a:pt x="203" y="2016"/>
                  </a:lnTo>
                  <a:lnTo>
                    <a:pt x="174" y="2052"/>
                  </a:lnTo>
                  <a:lnTo>
                    <a:pt x="141" y="2087"/>
                  </a:lnTo>
                  <a:lnTo>
                    <a:pt x="109" y="2125"/>
                  </a:lnTo>
                  <a:lnTo>
                    <a:pt x="75" y="2164"/>
                  </a:lnTo>
                  <a:lnTo>
                    <a:pt x="39" y="2203"/>
                  </a:lnTo>
                  <a:lnTo>
                    <a:pt x="1" y="2242"/>
                  </a:lnTo>
                  <a:lnTo>
                    <a:pt x="1" y="2244"/>
                  </a:lnTo>
                  <a:lnTo>
                    <a:pt x="0" y="2250"/>
                  </a:lnTo>
                  <a:lnTo>
                    <a:pt x="3" y="2259"/>
                  </a:lnTo>
                  <a:lnTo>
                    <a:pt x="6" y="2264"/>
                  </a:lnTo>
                  <a:lnTo>
                    <a:pt x="13" y="2268"/>
                  </a:lnTo>
                  <a:lnTo>
                    <a:pt x="19" y="2270"/>
                  </a:lnTo>
                  <a:lnTo>
                    <a:pt x="27" y="2267"/>
                  </a:lnTo>
                  <a:lnTo>
                    <a:pt x="32" y="2264"/>
                  </a:lnTo>
                  <a:lnTo>
                    <a:pt x="35" y="2257"/>
                  </a:lnTo>
                  <a:lnTo>
                    <a:pt x="40" y="2244"/>
                  </a:lnTo>
                  <a:lnTo>
                    <a:pt x="45" y="2229"/>
                  </a:lnTo>
                  <a:lnTo>
                    <a:pt x="50" y="2219"/>
                  </a:lnTo>
                  <a:lnTo>
                    <a:pt x="53" y="2213"/>
                  </a:lnTo>
                  <a:lnTo>
                    <a:pt x="55" y="2210"/>
                  </a:lnTo>
                  <a:lnTo>
                    <a:pt x="58" y="2208"/>
                  </a:lnTo>
                  <a:lnTo>
                    <a:pt x="62" y="2205"/>
                  </a:lnTo>
                  <a:lnTo>
                    <a:pt x="65" y="2202"/>
                  </a:lnTo>
                  <a:lnTo>
                    <a:pt x="62" y="2208"/>
                  </a:lnTo>
                  <a:lnTo>
                    <a:pt x="58" y="2213"/>
                  </a:lnTo>
                  <a:lnTo>
                    <a:pt x="57" y="2219"/>
                  </a:lnTo>
                  <a:lnTo>
                    <a:pt x="55" y="2224"/>
                  </a:lnTo>
                  <a:lnTo>
                    <a:pt x="53" y="2237"/>
                  </a:lnTo>
                  <a:lnTo>
                    <a:pt x="53" y="2255"/>
                  </a:lnTo>
                  <a:lnTo>
                    <a:pt x="53" y="2272"/>
                  </a:lnTo>
                  <a:lnTo>
                    <a:pt x="53" y="2283"/>
                  </a:lnTo>
                  <a:lnTo>
                    <a:pt x="55" y="2291"/>
                  </a:lnTo>
                  <a:lnTo>
                    <a:pt x="58" y="2298"/>
                  </a:lnTo>
                  <a:lnTo>
                    <a:pt x="65" y="2301"/>
                  </a:lnTo>
                  <a:lnTo>
                    <a:pt x="71" y="2303"/>
                  </a:lnTo>
                  <a:lnTo>
                    <a:pt x="79" y="2301"/>
                  </a:lnTo>
                  <a:lnTo>
                    <a:pt x="84" y="2298"/>
                  </a:lnTo>
                  <a:lnTo>
                    <a:pt x="88" y="2291"/>
                  </a:lnTo>
                  <a:lnTo>
                    <a:pt x="89" y="2285"/>
                  </a:lnTo>
                  <a:lnTo>
                    <a:pt x="89" y="2270"/>
                  </a:lnTo>
                  <a:lnTo>
                    <a:pt x="89" y="2255"/>
                  </a:lnTo>
                  <a:lnTo>
                    <a:pt x="89" y="2242"/>
                  </a:lnTo>
                  <a:lnTo>
                    <a:pt x="91" y="2236"/>
                  </a:lnTo>
                  <a:lnTo>
                    <a:pt x="92" y="2229"/>
                  </a:lnTo>
                  <a:lnTo>
                    <a:pt x="97" y="2221"/>
                  </a:lnTo>
                  <a:lnTo>
                    <a:pt x="104" y="2210"/>
                  </a:lnTo>
                  <a:lnTo>
                    <a:pt x="110" y="2200"/>
                  </a:lnTo>
                  <a:lnTo>
                    <a:pt x="117" y="2195"/>
                  </a:lnTo>
                  <a:lnTo>
                    <a:pt x="123" y="2190"/>
                  </a:lnTo>
                  <a:lnTo>
                    <a:pt x="132" y="2185"/>
                  </a:lnTo>
                  <a:lnTo>
                    <a:pt x="140" y="2179"/>
                  </a:lnTo>
                  <a:lnTo>
                    <a:pt x="138" y="2187"/>
                  </a:lnTo>
                  <a:lnTo>
                    <a:pt x="137" y="2195"/>
                  </a:lnTo>
                  <a:lnTo>
                    <a:pt x="133" y="2202"/>
                  </a:lnTo>
                  <a:lnTo>
                    <a:pt x="130" y="2208"/>
                  </a:lnTo>
                  <a:lnTo>
                    <a:pt x="128" y="2218"/>
                  </a:lnTo>
                  <a:lnTo>
                    <a:pt x="130" y="2228"/>
                  </a:lnTo>
                  <a:lnTo>
                    <a:pt x="135" y="2236"/>
                  </a:lnTo>
                  <a:lnTo>
                    <a:pt x="141" y="2242"/>
                  </a:lnTo>
                  <a:lnTo>
                    <a:pt x="151" y="2247"/>
                  </a:lnTo>
                  <a:lnTo>
                    <a:pt x="159" y="2246"/>
                  </a:lnTo>
                  <a:lnTo>
                    <a:pt x="164" y="2241"/>
                  </a:lnTo>
                  <a:lnTo>
                    <a:pt x="166" y="2237"/>
                  </a:lnTo>
                  <a:lnTo>
                    <a:pt x="164" y="2229"/>
                  </a:lnTo>
                  <a:lnTo>
                    <a:pt x="164" y="2211"/>
                  </a:lnTo>
                  <a:lnTo>
                    <a:pt x="168" y="2190"/>
                  </a:lnTo>
                  <a:lnTo>
                    <a:pt x="177" y="2171"/>
                  </a:lnTo>
                  <a:lnTo>
                    <a:pt x="185" y="2159"/>
                  </a:lnTo>
                  <a:lnTo>
                    <a:pt x="189" y="2151"/>
                  </a:lnTo>
                  <a:lnTo>
                    <a:pt x="189" y="2146"/>
                  </a:lnTo>
                  <a:lnTo>
                    <a:pt x="189" y="2141"/>
                  </a:lnTo>
                  <a:lnTo>
                    <a:pt x="203" y="2122"/>
                  </a:lnTo>
                  <a:lnTo>
                    <a:pt x="207" y="2104"/>
                  </a:lnTo>
                  <a:lnTo>
                    <a:pt x="203" y="2087"/>
                  </a:lnTo>
                  <a:lnTo>
                    <a:pt x="192" y="2073"/>
                  </a:lnTo>
                  <a:lnTo>
                    <a:pt x="207" y="2043"/>
                  </a:lnTo>
                  <a:lnTo>
                    <a:pt x="223" y="2019"/>
                  </a:lnTo>
                  <a:lnTo>
                    <a:pt x="239" y="1996"/>
                  </a:lnTo>
                  <a:lnTo>
                    <a:pt x="257" y="1977"/>
                  </a:lnTo>
                  <a:lnTo>
                    <a:pt x="275" y="1960"/>
                  </a:lnTo>
                  <a:lnTo>
                    <a:pt x="295" y="1947"/>
                  </a:lnTo>
                  <a:lnTo>
                    <a:pt x="316" y="1936"/>
                  </a:lnTo>
                  <a:lnTo>
                    <a:pt x="336" y="1928"/>
                  </a:lnTo>
                  <a:lnTo>
                    <a:pt x="357" y="1921"/>
                  </a:lnTo>
                  <a:lnTo>
                    <a:pt x="378" y="1916"/>
                  </a:lnTo>
                  <a:lnTo>
                    <a:pt x="398" y="1913"/>
                  </a:lnTo>
                  <a:lnTo>
                    <a:pt x="419" y="1911"/>
                  </a:lnTo>
                  <a:lnTo>
                    <a:pt x="438" y="1911"/>
                  </a:lnTo>
                  <a:lnTo>
                    <a:pt x="458" y="1913"/>
                  </a:lnTo>
                  <a:lnTo>
                    <a:pt x="477" y="1915"/>
                  </a:lnTo>
                  <a:lnTo>
                    <a:pt x="495" y="1918"/>
                  </a:lnTo>
                  <a:lnTo>
                    <a:pt x="495" y="2061"/>
                  </a:lnTo>
                  <a:lnTo>
                    <a:pt x="743" y="2133"/>
                  </a:lnTo>
                  <a:lnTo>
                    <a:pt x="740" y="2140"/>
                  </a:lnTo>
                  <a:lnTo>
                    <a:pt x="737" y="2144"/>
                  </a:lnTo>
                  <a:lnTo>
                    <a:pt x="732" y="2151"/>
                  </a:lnTo>
                  <a:lnTo>
                    <a:pt x="729" y="2158"/>
                  </a:lnTo>
                  <a:lnTo>
                    <a:pt x="711" y="2198"/>
                  </a:lnTo>
                  <a:lnTo>
                    <a:pt x="701" y="2250"/>
                  </a:lnTo>
                  <a:lnTo>
                    <a:pt x="698" y="2311"/>
                  </a:lnTo>
                  <a:lnTo>
                    <a:pt x="699" y="2376"/>
                  </a:lnTo>
                  <a:lnTo>
                    <a:pt x="706" y="2440"/>
                  </a:lnTo>
                  <a:lnTo>
                    <a:pt x="712" y="2500"/>
                  </a:lnTo>
                  <a:lnTo>
                    <a:pt x="721" y="2554"/>
                  </a:lnTo>
                  <a:lnTo>
                    <a:pt x="729" y="2595"/>
                  </a:lnTo>
                  <a:lnTo>
                    <a:pt x="724" y="2593"/>
                  </a:lnTo>
                  <a:lnTo>
                    <a:pt x="719" y="2593"/>
                  </a:lnTo>
                  <a:lnTo>
                    <a:pt x="716" y="2595"/>
                  </a:lnTo>
                  <a:lnTo>
                    <a:pt x="714" y="2598"/>
                  </a:lnTo>
                  <a:lnTo>
                    <a:pt x="711" y="2601"/>
                  </a:lnTo>
                  <a:lnTo>
                    <a:pt x="706" y="2603"/>
                  </a:lnTo>
                  <a:lnTo>
                    <a:pt x="699" y="2604"/>
                  </a:lnTo>
                  <a:lnTo>
                    <a:pt x="693" y="2604"/>
                  </a:lnTo>
                  <a:lnTo>
                    <a:pt x="685" y="2604"/>
                  </a:lnTo>
                  <a:lnTo>
                    <a:pt x="676" y="2603"/>
                  </a:lnTo>
                  <a:lnTo>
                    <a:pt x="667" y="2601"/>
                  </a:lnTo>
                  <a:lnTo>
                    <a:pt x="659" y="2598"/>
                  </a:lnTo>
                  <a:lnTo>
                    <a:pt x="642" y="2598"/>
                  </a:lnTo>
                  <a:lnTo>
                    <a:pt x="629" y="2604"/>
                  </a:lnTo>
                  <a:lnTo>
                    <a:pt x="621" y="2621"/>
                  </a:lnTo>
                  <a:lnTo>
                    <a:pt x="618" y="2642"/>
                  </a:lnTo>
                  <a:lnTo>
                    <a:pt x="621" y="2655"/>
                  </a:lnTo>
                  <a:lnTo>
                    <a:pt x="629" y="2668"/>
                  </a:lnTo>
                  <a:lnTo>
                    <a:pt x="644" y="2679"/>
                  </a:lnTo>
                  <a:lnTo>
                    <a:pt x="660" y="2689"/>
                  </a:lnTo>
                  <a:lnTo>
                    <a:pt x="681" y="2696"/>
                  </a:lnTo>
                  <a:lnTo>
                    <a:pt x="706" y="2701"/>
                  </a:lnTo>
                  <a:lnTo>
                    <a:pt x="732" y="2701"/>
                  </a:lnTo>
                  <a:lnTo>
                    <a:pt x="761" y="2697"/>
                  </a:lnTo>
                  <a:lnTo>
                    <a:pt x="784" y="2689"/>
                  </a:lnTo>
                  <a:lnTo>
                    <a:pt x="796" y="2678"/>
                  </a:lnTo>
                  <a:lnTo>
                    <a:pt x="799" y="2665"/>
                  </a:lnTo>
                  <a:lnTo>
                    <a:pt x="796" y="2652"/>
                  </a:lnTo>
                  <a:lnTo>
                    <a:pt x="797" y="2650"/>
                  </a:lnTo>
                  <a:lnTo>
                    <a:pt x="799" y="2650"/>
                  </a:lnTo>
                  <a:lnTo>
                    <a:pt x="792" y="2616"/>
                  </a:lnTo>
                  <a:lnTo>
                    <a:pt x="799" y="2570"/>
                  </a:lnTo>
                  <a:lnTo>
                    <a:pt x="813" y="2518"/>
                  </a:lnTo>
                  <a:lnTo>
                    <a:pt x="833" y="2464"/>
                  </a:lnTo>
                  <a:lnTo>
                    <a:pt x="853" y="2414"/>
                  </a:lnTo>
                  <a:lnTo>
                    <a:pt x="872" y="2371"/>
                  </a:lnTo>
                  <a:lnTo>
                    <a:pt x="887" y="2342"/>
                  </a:lnTo>
                  <a:lnTo>
                    <a:pt x="892" y="2330"/>
                  </a:lnTo>
                  <a:lnTo>
                    <a:pt x="893" y="2327"/>
                  </a:lnTo>
                  <a:lnTo>
                    <a:pt x="900" y="2319"/>
                  </a:lnTo>
                  <a:lnTo>
                    <a:pt x="911" y="2306"/>
                  </a:lnTo>
                  <a:lnTo>
                    <a:pt x="924" y="2290"/>
                  </a:lnTo>
                  <a:lnTo>
                    <a:pt x="941" y="2270"/>
                  </a:lnTo>
                  <a:lnTo>
                    <a:pt x="960" y="2250"/>
                  </a:lnTo>
                  <a:lnTo>
                    <a:pt x="983" y="2229"/>
                  </a:lnTo>
                  <a:lnTo>
                    <a:pt x="1006" y="2210"/>
                  </a:lnTo>
                  <a:lnTo>
                    <a:pt x="1505" y="2355"/>
                  </a:lnTo>
                  <a:lnTo>
                    <a:pt x="1521" y="2366"/>
                  </a:lnTo>
                  <a:lnTo>
                    <a:pt x="1538" y="2376"/>
                  </a:lnTo>
                  <a:lnTo>
                    <a:pt x="1552" y="2384"/>
                  </a:lnTo>
                  <a:lnTo>
                    <a:pt x="1565" y="2392"/>
                  </a:lnTo>
                  <a:lnTo>
                    <a:pt x="1575" y="2399"/>
                  </a:lnTo>
                  <a:lnTo>
                    <a:pt x="1585" y="2404"/>
                  </a:lnTo>
                  <a:lnTo>
                    <a:pt x="1590" y="2407"/>
                  </a:lnTo>
                  <a:lnTo>
                    <a:pt x="1592" y="2409"/>
                  </a:lnTo>
                  <a:lnTo>
                    <a:pt x="1689" y="2506"/>
                  </a:lnTo>
                  <a:lnTo>
                    <a:pt x="1691" y="2510"/>
                  </a:lnTo>
                  <a:lnTo>
                    <a:pt x="1698" y="2520"/>
                  </a:lnTo>
                  <a:lnTo>
                    <a:pt x="1707" y="2537"/>
                  </a:lnTo>
                  <a:lnTo>
                    <a:pt x="1720" y="2559"/>
                  </a:lnTo>
                  <a:lnTo>
                    <a:pt x="1774" y="2537"/>
                  </a:lnTo>
                  <a:lnTo>
                    <a:pt x="1826" y="2516"/>
                  </a:lnTo>
                  <a:lnTo>
                    <a:pt x="1880" y="2493"/>
                  </a:lnTo>
                  <a:lnTo>
                    <a:pt x="1934" y="2469"/>
                  </a:lnTo>
                  <a:lnTo>
                    <a:pt x="1988" y="2445"/>
                  </a:lnTo>
                  <a:lnTo>
                    <a:pt x="2040" y="2420"/>
                  </a:lnTo>
                  <a:lnTo>
                    <a:pt x="2094" y="2394"/>
                  </a:lnTo>
                  <a:lnTo>
                    <a:pt x="2146" y="2366"/>
                  </a:lnTo>
                  <a:lnTo>
                    <a:pt x="2197" y="2339"/>
                  </a:lnTo>
                  <a:lnTo>
                    <a:pt x="2249" y="2311"/>
                  </a:lnTo>
                  <a:lnTo>
                    <a:pt x="2299" y="2280"/>
                  </a:lnTo>
                  <a:lnTo>
                    <a:pt x="2348" y="2250"/>
                  </a:lnTo>
                  <a:lnTo>
                    <a:pt x="2396" y="2218"/>
                  </a:lnTo>
                  <a:lnTo>
                    <a:pt x="2443" y="2187"/>
                  </a:lnTo>
                  <a:lnTo>
                    <a:pt x="2490" y="2153"/>
                  </a:lnTo>
                  <a:lnTo>
                    <a:pt x="2534" y="2118"/>
                  </a:lnTo>
                  <a:lnTo>
                    <a:pt x="2554" y="2102"/>
                  </a:lnTo>
                  <a:lnTo>
                    <a:pt x="2575" y="2086"/>
                  </a:lnTo>
                  <a:lnTo>
                    <a:pt x="2595" y="2069"/>
                  </a:lnTo>
                  <a:lnTo>
                    <a:pt x="2614" y="2052"/>
                  </a:lnTo>
                  <a:lnTo>
                    <a:pt x="2632" y="2035"/>
                  </a:lnTo>
                  <a:lnTo>
                    <a:pt x="2652" y="2017"/>
                  </a:lnTo>
                  <a:lnTo>
                    <a:pt x="2670" y="1999"/>
                  </a:lnTo>
                  <a:lnTo>
                    <a:pt x="2688" y="1983"/>
                  </a:lnTo>
                  <a:lnTo>
                    <a:pt x="2706" y="1965"/>
                  </a:lnTo>
                  <a:lnTo>
                    <a:pt x="2722" y="1947"/>
                  </a:lnTo>
                  <a:lnTo>
                    <a:pt x="2740" y="1928"/>
                  </a:lnTo>
                  <a:lnTo>
                    <a:pt x="2756" y="1910"/>
                  </a:lnTo>
                  <a:lnTo>
                    <a:pt x="2771" y="1890"/>
                  </a:lnTo>
                  <a:lnTo>
                    <a:pt x="2787" y="1872"/>
                  </a:lnTo>
                  <a:lnTo>
                    <a:pt x="2802" y="1853"/>
                  </a:lnTo>
                  <a:lnTo>
                    <a:pt x="2817" y="1833"/>
                  </a:lnTo>
                  <a:lnTo>
                    <a:pt x="2817" y="1807"/>
                  </a:lnTo>
                  <a:lnTo>
                    <a:pt x="2815" y="1786"/>
                  </a:lnTo>
                  <a:lnTo>
                    <a:pt x="2812" y="1769"/>
                  </a:lnTo>
                  <a:lnTo>
                    <a:pt x="2810" y="1758"/>
                  </a:lnTo>
                  <a:lnTo>
                    <a:pt x="2818" y="1752"/>
                  </a:lnTo>
                  <a:lnTo>
                    <a:pt x="2826" y="1745"/>
                  </a:lnTo>
                  <a:lnTo>
                    <a:pt x="2833" y="1737"/>
                  </a:lnTo>
                  <a:lnTo>
                    <a:pt x="2839" y="1727"/>
                  </a:lnTo>
                  <a:close/>
                </a:path>
              </a:pathLst>
            </a:custGeom>
            <a:solidFill>
              <a:srgbClr val="72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702" y="3140"/>
              <a:ext cx="770" cy="765"/>
            </a:xfrm>
            <a:custGeom>
              <a:avLst/>
              <a:gdLst>
                <a:gd name="T0" fmla="*/ 717 w 770"/>
                <a:gd name="T1" fmla="*/ 627 h 765"/>
                <a:gd name="T2" fmla="*/ 717 w 770"/>
                <a:gd name="T3" fmla="*/ 627 h 765"/>
                <a:gd name="T4" fmla="*/ 695 w 770"/>
                <a:gd name="T5" fmla="*/ 599 h 765"/>
                <a:gd name="T6" fmla="*/ 644 w 770"/>
                <a:gd name="T7" fmla="*/ 524 h 765"/>
                <a:gd name="T8" fmla="*/ 593 w 770"/>
                <a:gd name="T9" fmla="*/ 436 h 765"/>
                <a:gd name="T10" fmla="*/ 559 w 770"/>
                <a:gd name="T11" fmla="*/ 353 h 765"/>
                <a:gd name="T12" fmla="*/ 553 w 770"/>
                <a:gd name="T13" fmla="*/ 279 h 765"/>
                <a:gd name="T14" fmla="*/ 562 w 770"/>
                <a:gd name="T15" fmla="*/ 201 h 765"/>
                <a:gd name="T16" fmla="*/ 580 w 770"/>
                <a:gd name="T17" fmla="*/ 134 h 765"/>
                <a:gd name="T18" fmla="*/ 593 w 770"/>
                <a:gd name="T19" fmla="*/ 93 h 765"/>
                <a:gd name="T20" fmla="*/ 577 w 770"/>
                <a:gd name="T21" fmla="*/ 67 h 765"/>
                <a:gd name="T22" fmla="*/ 531 w 770"/>
                <a:gd name="T23" fmla="*/ 35 h 765"/>
                <a:gd name="T24" fmla="*/ 473 w 770"/>
                <a:gd name="T25" fmla="*/ 15 h 765"/>
                <a:gd name="T26" fmla="*/ 404 w 770"/>
                <a:gd name="T27" fmla="*/ 4 h 765"/>
                <a:gd name="T28" fmla="*/ 324 w 770"/>
                <a:gd name="T29" fmla="*/ 0 h 765"/>
                <a:gd name="T30" fmla="*/ 238 w 770"/>
                <a:gd name="T31" fmla="*/ 4 h 765"/>
                <a:gd name="T32" fmla="*/ 145 w 770"/>
                <a:gd name="T33" fmla="*/ 14 h 765"/>
                <a:gd name="T34" fmla="*/ 49 w 770"/>
                <a:gd name="T35" fmla="*/ 27 h 765"/>
                <a:gd name="T36" fmla="*/ 11 w 770"/>
                <a:gd name="T37" fmla="*/ 51 h 765"/>
                <a:gd name="T38" fmla="*/ 65 w 770"/>
                <a:gd name="T39" fmla="*/ 95 h 765"/>
                <a:gd name="T40" fmla="*/ 133 w 770"/>
                <a:gd name="T41" fmla="*/ 141 h 765"/>
                <a:gd name="T42" fmla="*/ 182 w 770"/>
                <a:gd name="T43" fmla="*/ 170 h 765"/>
                <a:gd name="T44" fmla="*/ 287 w 770"/>
                <a:gd name="T45" fmla="*/ 274 h 765"/>
                <a:gd name="T46" fmla="*/ 295 w 770"/>
                <a:gd name="T47" fmla="*/ 289 h 765"/>
                <a:gd name="T48" fmla="*/ 323 w 770"/>
                <a:gd name="T49" fmla="*/ 330 h 765"/>
                <a:gd name="T50" fmla="*/ 367 w 770"/>
                <a:gd name="T51" fmla="*/ 393 h 765"/>
                <a:gd name="T52" fmla="*/ 430 w 770"/>
                <a:gd name="T53" fmla="*/ 473 h 765"/>
                <a:gd name="T54" fmla="*/ 474 w 770"/>
                <a:gd name="T55" fmla="*/ 512 h 765"/>
                <a:gd name="T56" fmla="*/ 538 w 770"/>
                <a:gd name="T57" fmla="*/ 565 h 765"/>
                <a:gd name="T58" fmla="*/ 605 w 770"/>
                <a:gd name="T59" fmla="*/ 614 h 765"/>
                <a:gd name="T60" fmla="*/ 650 w 770"/>
                <a:gd name="T61" fmla="*/ 646 h 765"/>
                <a:gd name="T62" fmla="*/ 637 w 770"/>
                <a:gd name="T63" fmla="*/ 653 h 765"/>
                <a:gd name="T64" fmla="*/ 618 w 770"/>
                <a:gd name="T65" fmla="*/ 654 h 765"/>
                <a:gd name="T66" fmla="*/ 598 w 770"/>
                <a:gd name="T67" fmla="*/ 671 h 765"/>
                <a:gd name="T68" fmla="*/ 608 w 770"/>
                <a:gd name="T69" fmla="*/ 716 h 765"/>
                <a:gd name="T70" fmla="*/ 629 w 770"/>
                <a:gd name="T71" fmla="*/ 746 h 765"/>
                <a:gd name="T72" fmla="*/ 665 w 770"/>
                <a:gd name="T73" fmla="*/ 762 h 765"/>
                <a:gd name="T74" fmla="*/ 708 w 770"/>
                <a:gd name="T75" fmla="*/ 762 h 765"/>
                <a:gd name="T76" fmla="*/ 752 w 770"/>
                <a:gd name="T77" fmla="*/ 736 h 765"/>
                <a:gd name="T78" fmla="*/ 770 w 770"/>
                <a:gd name="T79" fmla="*/ 695 h 765"/>
                <a:gd name="T80" fmla="*/ 756 w 770"/>
                <a:gd name="T81" fmla="*/ 661 h 765"/>
                <a:gd name="T82" fmla="*/ 732 w 770"/>
                <a:gd name="T83" fmla="*/ 636 h 765"/>
                <a:gd name="T84" fmla="*/ 719 w 770"/>
                <a:gd name="T85" fmla="*/ 627 h 7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0"/>
                <a:gd name="T130" fmla="*/ 0 h 765"/>
                <a:gd name="T131" fmla="*/ 770 w 770"/>
                <a:gd name="T132" fmla="*/ 765 h 7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0" h="765">
                  <a:moveTo>
                    <a:pt x="719" y="627"/>
                  </a:moveTo>
                  <a:lnTo>
                    <a:pt x="717" y="627"/>
                  </a:lnTo>
                  <a:lnTo>
                    <a:pt x="716" y="627"/>
                  </a:lnTo>
                  <a:lnTo>
                    <a:pt x="695" y="599"/>
                  </a:lnTo>
                  <a:lnTo>
                    <a:pt x="670" y="563"/>
                  </a:lnTo>
                  <a:lnTo>
                    <a:pt x="644" y="524"/>
                  </a:lnTo>
                  <a:lnTo>
                    <a:pt x="618" y="480"/>
                  </a:lnTo>
                  <a:lnTo>
                    <a:pt x="593" y="436"/>
                  </a:lnTo>
                  <a:lnTo>
                    <a:pt x="574" y="393"/>
                  </a:lnTo>
                  <a:lnTo>
                    <a:pt x="559" y="353"/>
                  </a:lnTo>
                  <a:lnTo>
                    <a:pt x="553" y="318"/>
                  </a:lnTo>
                  <a:lnTo>
                    <a:pt x="553" y="279"/>
                  </a:lnTo>
                  <a:lnTo>
                    <a:pt x="556" y="240"/>
                  </a:lnTo>
                  <a:lnTo>
                    <a:pt x="562" y="201"/>
                  </a:lnTo>
                  <a:lnTo>
                    <a:pt x="572" y="165"/>
                  </a:lnTo>
                  <a:lnTo>
                    <a:pt x="580" y="134"/>
                  </a:lnTo>
                  <a:lnTo>
                    <a:pt x="587" y="110"/>
                  </a:lnTo>
                  <a:lnTo>
                    <a:pt x="593" y="93"/>
                  </a:lnTo>
                  <a:lnTo>
                    <a:pt x="595" y="87"/>
                  </a:lnTo>
                  <a:lnTo>
                    <a:pt x="577" y="67"/>
                  </a:lnTo>
                  <a:lnTo>
                    <a:pt x="556" y="49"/>
                  </a:lnTo>
                  <a:lnTo>
                    <a:pt x="531" y="35"/>
                  </a:lnTo>
                  <a:lnTo>
                    <a:pt x="504" y="23"/>
                  </a:lnTo>
                  <a:lnTo>
                    <a:pt x="473" y="15"/>
                  </a:lnTo>
                  <a:lnTo>
                    <a:pt x="440" y="9"/>
                  </a:lnTo>
                  <a:lnTo>
                    <a:pt x="404" y="4"/>
                  </a:lnTo>
                  <a:lnTo>
                    <a:pt x="365" y="0"/>
                  </a:lnTo>
                  <a:lnTo>
                    <a:pt x="324" y="0"/>
                  </a:lnTo>
                  <a:lnTo>
                    <a:pt x="282" y="2"/>
                  </a:lnTo>
                  <a:lnTo>
                    <a:pt x="238" y="4"/>
                  </a:lnTo>
                  <a:lnTo>
                    <a:pt x="192" y="9"/>
                  </a:lnTo>
                  <a:lnTo>
                    <a:pt x="145" y="14"/>
                  </a:lnTo>
                  <a:lnTo>
                    <a:pt x="97" y="20"/>
                  </a:lnTo>
                  <a:lnTo>
                    <a:pt x="49" y="27"/>
                  </a:lnTo>
                  <a:lnTo>
                    <a:pt x="0" y="35"/>
                  </a:lnTo>
                  <a:lnTo>
                    <a:pt x="11" y="51"/>
                  </a:lnTo>
                  <a:lnTo>
                    <a:pt x="34" y="72"/>
                  </a:lnTo>
                  <a:lnTo>
                    <a:pt x="65" y="95"/>
                  </a:lnTo>
                  <a:lnTo>
                    <a:pt x="99" y="120"/>
                  </a:lnTo>
                  <a:lnTo>
                    <a:pt x="133" y="141"/>
                  </a:lnTo>
                  <a:lnTo>
                    <a:pt x="163" y="159"/>
                  </a:lnTo>
                  <a:lnTo>
                    <a:pt x="182" y="170"/>
                  </a:lnTo>
                  <a:lnTo>
                    <a:pt x="190" y="175"/>
                  </a:lnTo>
                  <a:lnTo>
                    <a:pt x="287" y="274"/>
                  </a:lnTo>
                  <a:lnTo>
                    <a:pt x="288" y="278"/>
                  </a:lnTo>
                  <a:lnTo>
                    <a:pt x="295" y="289"/>
                  </a:lnTo>
                  <a:lnTo>
                    <a:pt x="306" y="307"/>
                  </a:lnTo>
                  <a:lnTo>
                    <a:pt x="323" y="330"/>
                  </a:lnTo>
                  <a:lnTo>
                    <a:pt x="342" y="359"/>
                  </a:lnTo>
                  <a:lnTo>
                    <a:pt x="367" y="393"/>
                  </a:lnTo>
                  <a:lnTo>
                    <a:pt x="396" y="431"/>
                  </a:lnTo>
                  <a:lnTo>
                    <a:pt x="430" y="473"/>
                  </a:lnTo>
                  <a:lnTo>
                    <a:pt x="448" y="491"/>
                  </a:lnTo>
                  <a:lnTo>
                    <a:pt x="474" y="512"/>
                  </a:lnTo>
                  <a:lnTo>
                    <a:pt x="505" y="539"/>
                  </a:lnTo>
                  <a:lnTo>
                    <a:pt x="538" y="565"/>
                  </a:lnTo>
                  <a:lnTo>
                    <a:pt x="572" y="589"/>
                  </a:lnTo>
                  <a:lnTo>
                    <a:pt x="605" y="614"/>
                  </a:lnTo>
                  <a:lnTo>
                    <a:pt x="631" y="633"/>
                  </a:lnTo>
                  <a:lnTo>
                    <a:pt x="650" y="646"/>
                  </a:lnTo>
                  <a:lnTo>
                    <a:pt x="646" y="649"/>
                  </a:lnTo>
                  <a:lnTo>
                    <a:pt x="637" y="653"/>
                  </a:lnTo>
                  <a:lnTo>
                    <a:pt x="629" y="654"/>
                  </a:lnTo>
                  <a:lnTo>
                    <a:pt x="618" y="654"/>
                  </a:lnTo>
                  <a:lnTo>
                    <a:pt x="605" y="658"/>
                  </a:lnTo>
                  <a:lnTo>
                    <a:pt x="598" y="671"/>
                  </a:lnTo>
                  <a:lnTo>
                    <a:pt x="598" y="690"/>
                  </a:lnTo>
                  <a:lnTo>
                    <a:pt x="608" y="716"/>
                  </a:lnTo>
                  <a:lnTo>
                    <a:pt x="616" y="731"/>
                  </a:lnTo>
                  <a:lnTo>
                    <a:pt x="629" y="746"/>
                  </a:lnTo>
                  <a:lnTo>
                    <a:pt x="646" y="755"/>
                  </a:lnTo>
                  <a:lnTo>
                    <a:pt x="665" y="762"/>
                  </a:lnTo>
                  <a:lnTo>
                    <a:pt x="685" y="765"/>
                  </a:lnTo>
                  <a:lnTo>
                    <a:pt x="708" y="762"/>
                  </a:lnTo>
                  <a:lnTo>
                    <a:pt x="730" y="752"/>
                  </a:lnTo>
                  <a:lnTo>
                    <a:pt x="752" y="736"/>
                  </a:lnTo>
                  <a:lnTo>
                    <a:pt x="766" y="715"/>
                  </a:lnTo>
                  <a:lnTo>
                    <a:pt x="770" y="695"/>
                  </a:lnTo>
                  <a:lnTo>
                    <a:pt x="766" y="677"/>
                  </a:lnTo>
                  <a:lnTo>
                    <a:pt x="756" y="661"/>
                  </a:lnTo>
                  <a:lnTo>
                    <a:pt x="743" y="646"/>
                  </a:lnTo>
                  <a:lnTo>
                    <a:pt x="732" y="636"/>
                  </a:lnTo>
                  <a:lnTo>
                    <a:pt x="722" y="628"/>
                  </a:lnTo>
                  <a:lnTo>
                    <a:pt x="719" y="6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auto">
            <a:xfrm>
              <a:off x="1919" y="2907"/>
              <a:ext cx="636" cy="701"/>
            </a:xfrm>
            <a:custGeom>
              <a:avLst/>
              <a:gdLst>
                <a:gd name="T0" fmla="*/ 91 w 636"/>
                <a:gd name="T1" fmla="*/ 198 h 701"/>
                <a:gd name="T2" fmla="*/ 80 w 636"/>
                <a:gd name="T3" fmla="*/ 312 h 701"/>
                <a:gd name="T4" fmla="*/ 86 w 636"/>
                <a:gd name="T5" fmla="*/ 441 h 701"/>
                <a:gd name="T6" fmla="*/ 102 w 636"/>
                <a:gd name="T7" fmla="*/ 555 h 701"/>
                <a:gd name="T8" fmla="*/ 104 w 636"/>
                <a:gd name="T9" fmla="*/ 594 h 701"/>
                <a:gd name="T10" fmla="*/ 98 w 636"/>
                <a:gd name="T11" fmla="*/ 595 h 701"/>
                <a:gd name="T12" fmla="*/ 91 w 636"/>
                <a:gd name="T13" fmla="*/ 600 h 701"/>
                <a:gd name="T14" fmla="*/ 81 w 636"/>
                <a:gd name="T15" fmla="*/ 604 h 701"/>
                <a:gd name="T16" fmla="*/ 65 w 636"/>
                <a:gd name="T17" fmla="*/ 604 h 701"/>
                <a:gd name="T18" fmla="*/ 49 w 636"/>
                <a:gd name="T19" fmla="*/ 602 h 701"/>
                <a:gd name="T20" fmla="*/ 24 w 636"/>
                <a:gd name="T21" fmla="*/ 597 h 701"/>
                <a:gd name="T22" fmla="*/ 1 w 636"/>
                <a:gd name="T23" fmla="*/ 622 h 701"/>
                <a:gd name="T24" fmla="*/ 3 w 636"/>
                <a:gd name="T25" fmla="*/ 656 h 701"/>
                <a:gd name="T26" fmla="*/ 26 w 636"/>
                <a:gd name="T27" fmla="*/ 679 h 701"/>
                <a:gd name="T28" fmla="*/ 63 w 636"/>
                <a:gd name="T29" fmla="*/ 697 h 701"/>
                <a:gd name="T30" fmla="*/ 114 w 636"/>
                <a:gd name="T31" fmla="*/ 701 h 701"/>
                <a:gd name="T32" fmla="*/ 166 w 636"/>
                <a:gd name="T33" fmla="*/ 688 h 701"/>
                <a:gd name="T34" fmla="*/ 179 w 636"/>
                <a:gd name="T35" fmla="*/ 664 h 701"/>
                <a:gd name="T36" fmla="*/ 177 w 636"/>
                <a:gd name="T37" fmla="*/ 651 h 701"/>
                <a:gd name="T38" fmla="*/ 181 w 636"/>
                <a:gd name="T39" fmla="*/ 651 h 701"/>
                <a:gd name="T40" fmla="*/ 174 w 636"/>
                <a:gd name="T41" fmla="*/ 617 h 701"/>
                <a:gd name="T42" fmla="*/ 195 w 636"/>
                <a:gd name="T43" fmla="*/ 519 h 701"/>
                <a:gd name="T44" fmla="*/ 235 w 636"/>
                <a:gd name="T45" fmla="*/ 413 h 701"/>
                <a:gd name="T46" fmla="*/ 269 w 636"/>
                <a:gd name="T47" fmla="*/ 343 h 701"/>
                <a:gd name="T48" fmla="*/ 277 w 636"/>
                <a:gd name="T49" fmla="*/ 326 h 701"/>
                <a:gd name="T50" fmla="*/ 306 w 636"/>
                <a:gd name="T51" fmla="*/ 289 h 701"/>
                <a:gd name="T52" fmla="*/ 359 w 636"/>
                <a:gd name="T53" fmla="*/ 235 h 701"/>
                <a:gd name="T54" fmla="*/ 425 w 636"/>
                <a:gd name="T55" fmla="*/ 183 h 701"/>
                <a:gd name="T56" fmla="*/ 479 w 636"/>
                <a:gd name="T57" fmla="*/ 155 h 701"/>
                <a:gd name="T58" fmla="*/ 531 w 636"/>
                <a:gd name="T59" fmla="*/ 132 h 701"/>
                <a:gd name="T60" fmla="*/ 587 w 636"/>
                <a:gd name="T61" fmla="*/ 100 h 701"/>
                <a:gd name="T62" fmla="*/ 628 w 636"/>
                <a:gd name="T63" fmla="*/ 69 h 701"/>
                <a:gd name="T64" fmla="*/ 592 w 636"/>
                <a:gd name="T65" fmla="*/ 44 h 701"/>
                <a:gd name="T66" fmla="*/ 507 w 636"/>
                <a:gd name="T67" fmla="*/ 30 h 701"/>
                <a:gd name="T68" fmla="*/ 425 w 636"/>
                <a:gd name="T69" fmla="*/ 18 h 701"/>
                <a:gd name="T70" fmla="*/ 352 w 636"/>
                <a:gd name="T71" fmla="*/ 10 h 701"/>
                <a:gd name="T72" fmla="*/ 287 w 636"/>
                <a:gd name="T73" fmla="*/ 5 h 701"/>
                <a:gd name="T74" fmla="*/ 235 w 636"/>
                <a:gd name="T75" fmla="*/ 2 h 701"/>
                <a:gd name="T76" fmla="*/ 197 w 636"/>
                <a:gd name="T77" fmla="*/ 0 h 701"/>
                <a:gd name="T78" fmla="*/ 177 w 636"/>
                <a:gd name="T79" fmla="*/ 0 h 701"/>
                <a:gd name="T80" fmla="*/ 174 w 636"/>
                <a:gd name="T81" fmla="*/ 2 h 701"/>
                <a:gd name="T82" fmla="*/ 173 w 636"/>
                <a:gd name="T83" fmla="*/ 22 h 701"/>
                <a:gd name="T84" fmla="*/ 161 w 636"/>
                <a:gd name="T85" fmla="*/ 59 h 701"/>
                <a:gd name="T86" fmla="*/ 132 w 636"/>
                <a:gd name="T87" fmla="*/ 119 h 70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36"/>
                <a:gd name="T133" fmla="*/ 0 h 701"/>
                <a:gd name="T134" fmla="*/ 636 w 636"/>
                <a:gd name="T135" fmla="*/ 701 h 70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36" h="701">
                  <a:moveTo>
                    <a:pt x="109" y="157"/>
                  </a:moveTo>
                  <a:lnTo>
                    <a:pt x="91" y="198"/>
                  </a:lnTo>
                  <a:lnTo>
                    <a:pt x="81" y="250"/>
                  </a:lnTo>
                  <a:lnTo>
                    <a:pt x="80" y="312"/>
                  </a:lnTo>
                  <a:lnTo>
                    <a:pt x="81" y="375"/>
                  </a:lnTo>
                  <a:lnTo>
                    <a:pt x="86" y="441"/>
                  </a:lnTo>
                  <a:lnTo>
                    <a:pt x="94" y="501"/>
                  </a:lnTo>
                  <a:lnTo>
                    <a:pt x="102" y="555"/>
                  </a:lnTo>
                  <a:lnTo>
                    <a:pt x="109" y="595"/>
                  </a:lnTo>
                  <a:lnTo>
                    <a:pt x="104" y="594"/>
                  </a:lnTo>
                  <a:lnTo>
                    <a:pt x="101" y="594"/>
                  </a:lnTo>
                  <a:lnTo>
                    <a:pt x="98" y="595"/>
                  </a:lnTo>
                  <a:lnTo>
                    <a:pt x="94" y="597"/>
                  </a:lnTo>
                  <a:lnTo>
                    <a:pt x="91" y="600"/>
                  </a:lnTo>
                  <a:lnTo>
                    <a:pt x="86" y="602"/>
                  </a:lnTo>
                  <a:lnTo>
                    <a:pt x="81" y="604"/>
                  </a:lnTo>
                  <a:lnTo>
                    <a:pt x="73" y="605"/>
                  </a:lnTo>
                  <a:lnTo>
                    <a:pt x="65" y="604"/>
                  </a:lnTo>
                  <a:lnTo>
                    <a:pt x="57" y="604"/>
                  </a:lnTo>
                  <a:lnTo>
                    <a:pt x="49" y="602"/>
                  </a:lnTo>
                  <a:lnTo>
                    <a:pt x="40" y="599"/>
                  </a:lnTo>
                  <a:lnTo>
                    <a:pt x="24" y="597"/>
                  </a:lnTo>
                  <a:lnTo>
                    <a:pt x="11" y="605"/>
                  </a:lnTo>
                  <a:lnTo>
                    <a:pt x="1" y="622"/>
                  </a:lnTo>
                  <a:lnTo>
                    <a:pt x="0" y="643"/>
                  </a:lnTo>
                  <a:lnTo>
                    <a:pt x="3" y="656"/>
                  </a:lnTo>
                  <a:lnTo>
                    <a:pt x="11" y="667"/>
                  </a:lnTo>
                  <a:lnTo>
                    <a:pt x="26" y="679"/>
                  </a:lnTo>
                  <a:lnTo>
                    <a:pt x="42" y="688"/>
                  </a:lnTo>
                  <a:lnTo>
                    <a:pt x="63" y="697"/>
                  </a:lnTo>
                  <a:lnTo>
                    <a:pt x="88" y="700"/>
                  </a:lnTo>
                  <a:lnTo>
                    <a:pt x="114" y="701"/>
                  </a:lnTo>
                  <a:lnTo>
                    <a:pt x="143" y="697"/>
                  </a:lnTo>
                  <a:lnTo>
                    <a:pt x="166" y="688"/>
                  </a:lnTo>
                  <a:lnTo>
                    <a:pt x="177" y="677"/>
                  </a:lnTo>
                  <a:lnTo>
                    <a:pt x="179" y="664"/>
                  </a:lnTo>
                  <a:lnTo>
                    <a:pt x="176" y="651"/>
                  </a:lnTo>
                  <a:lnTo>
                    <a:pt x="177" y="651"/>
                  </a:lnTo>
                  <a:lnTo>
                    <a:pt x="179" y="651"/>
                  </a:lnTo>
                  <a:lnTo>
                    <a:pt x="181" y="651"/>
                  </a:lnTo>
                  <a:lnTo>
                    <a:pt x="174" y="617"/>
                  </a:lnTo>
                  <a:lnTo>
                    <a:pt x="181" y="571"/>
                  </a:lnTo>
                  <a:lnTo>
                    <a:pt x="195" y="519"/>
                  </a:lnTo>
                  <a:lnTo>
                    <a:pt x="215" y="463"/>
                  </a:lnTo>
                  <a:lnTo>
                    <a:pt x="235" y="413"/>
                  </a:lnTo>
                  <a:lnTo>
                    <a:pt x="254" y="370"/>
                  </a:lnTo>
                  <a:lnTo>
                    <a:pt x="269" y="343"/>
                  </a:lnTo>
                  <a:lnTo>
                    <a:pt x="274" y="331"/>
                  </a:lnTo>
                  <a:lnTo>
                    <a:pt x="277" y="326"/>
                  </a:lnTo>
                  <a:lnTo>
                    <a:pt x="288" y="312"/>
                  </a:lnTo>
                  <a:lnTo>
                    <a:pt x="306" y="289"/>
                  </a:lnTo>
                  <a:lnTo>
                    <a:pt x="331" y="263"/>
                  </a:lnTo>
                  <a:lnTo>
                    <a:pt x="359" y="235"/>
                  </a:lnTo>
                  <a:lnTo>
                    <a:pt x="391" y="207"/>
                  </a:lnTo>
                  <a:lnTo>
                    <a:pt x="425" y="183"/>
                  </a:lnTo>
                  <a:lnTo>
                    <a:pt x="463" y="163"/>
                  </a:lnTo>
                  <a:lnTo>
                    <a:pt x="479" y="155"/>
                  </a:lnTo>
                  <a:lnTo>
                    <a:pt x="504" y="145"/>
                  </a:lnTo>
                  <a:lnTo>
                    <a:pt x="531" y="132"/>
                  </a:lnTo>
                  <a:lnTo>
                    <a:pt x="559" y="116"/>
                  </a:lnTo>
                  <a:lnTo>
                    <a:pt x="587" y="100"/>
                  </a:lnTo>
                  <a:lnTo>
                    <a:pt x="611" y="83"/>
                  </a:lnTo>
                  <a:lnTo>
                    <a:pt x="628" y="69"/>
                  </a:lnTo>
                  <a:lnTo>
                    <a:pt x="636" y="54"/>
                  </a:lnTo>
                  <a:lnTo>
                    <a:pt x="592" y="44"/>
                  </a:lnTo>
                  <a:lnTo>
                    <a:pt x="549" y="36"/>
                  </a:lnTo>
                  <a:lnTo>
                    <a:pt x="507" y="30"/>
                  </a:lnTo>
                  <a:lnTo>
                    <a:pt x="466" y="23"/>
                  </a:lnTo>
                  <a:lnTo>
                    <a:pt x="425" y="18"/>
                  </a:lnTo>
                  <a:lnTo>
                    <a:pt x="388" y="13"/>
                  </a:lnTo>
                  <a:lnTo>
                    <a:pt x="352" y="10"/>
                  </a:lnTo>
                  <a:lnTo>
                    <a:pt x="318" y="7"/>
                  </a:lnTo>
                  <a:lnTo>
                    <a:pt x="287" y="5"/>
                  </a:lnTo>
                  <a:lnTo>
                    <a:pt x="259" y="4"/>
                  </a:lnTo>
                  <a:lnTo>
                    <a:pt x="235" y="2"/>
                  </a:lnTo>
                  <a:lnTo>
                    <a:pt x="213" y="2"/>
                  </a:lnTo>
                  <a:lnTo>
                    <a:pt x="197" y="0"/>
                  </a:lnTo>
                  <a:lnTo>
                    <a:pt x="184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4" y="2"/>
                  </a:lnTo>
                  <a:lnTo>
                    <a:pt x="174" y="10"/>
                  </a:lnTo>
                  <a:lnTo>
                    <a:pt x="173" y="22"/>
                  </a:lnTo>
                  <a:lnTo>
                    <a:pt x="169" y="38"/>
                  </a:lnTo>
                  <a:lnTo>
                    <a:pt x="161" y="59"/>
                  </a:lnTo>
                  <a:lnTo>
                    <a:pt x="150" y="87"/>
                  </a:lnTo>
                  <a:lnTo>
                    <a:pt x="132" y="119"/>
                  </a:lnTo>
                  <a:lnTo>
                    <a:pt x="109" y="1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auto">
            <a:xfrm>
              <a:off x="3706" y="2418"/>
              <a:ext cx="521" cy="742"/>
            </a:xfrm>
            <a:custGeom>
              <a:avLst/>
              <a:gdLst>
                <a:gd name="T0" fmla="*/ 332 w 521"/>
                <a:gd name="T1" fmla="*/ 228 h 742"/>
                <a:gd name="T2" fmla="*/ 336 w 521"/>
                <a:gd name="T3" fmla="*/ 184 h 742"/>
                <a:gd name="T4" fmla="*/ 343 w 521"/>
                <a:gd name="T5" fmla="*/ 157 h 742"/>
                <a:gd name="T6" fmla="*/ 338 w 521"/>
                <a:gd name="T7" fmla="*/ 95 h 742"/>
                <a:gd name="T8" fmla="*/ 340 w 521"/>
                <a:gd name="T9" fmla="*/ 78 h 742"/>
                <a:gd name="T10" fmla="*/ 366 w 521"/>
                <a:gd name="T11" fmla="*/ 82 h 742"/>
                <a:gd name="T12" fmla="*/ 377 w 521"/>
                <a:gd name="T13" fmla="*/ 108 h 742"/>
                <a:gd name="T14" fmla="*/ 376 w 521"/>
                <a:gd name="T15" fmla="*/ 131 h 742"/>
                <a:gd name="T16" fmla="*/ 389 w 521"/>
                <a:gd name="T17" fmla="*/ 122 h 742"/>
                <a:gd name="T18" fmla="*/ 402 w 521"/>
                <a:gd name="T19" fmla="*/ 98 h 742"/>
                <a:gd name="T20" fmla="*/ 408 w 521"/>
                <a:gd name="T21" fmla="*/ 70 h 742"/>
                <a:gd name="T22" fmla="*/ 400 w 521"/>
                <a:gd name="T23" fmla="*/ 38 h 742"/>
                <a:gd name="T24" fmla="*/ 397 w 521"/>
                <a:gd name="T25" fmla="*/ 8 h 742"/>
                <a:gd name="T26" fmla="*/ 415 w 521"/>
                <a:gd name="T27" fmla="*/ 0 h 742"/>
                <a:gd name="T28" fmla="*/ 431 w 521"/>
                <a:gd name="T29" fmla="*/ 15 h 742"/>
                <a:gd name="T30" fmla="*/ 442 w 521"/>
                <a:gd name="T31" fmla="*/ 59 h 742"/>
                <a:gd name="T32" fmla="*/ 444 w 521"/>
                <a:gd name="T33" fmla="*/ 83 h 742"/>
                <a:gd name="T34" fmla="*/ 444 w 521"/>
                <a:gd name="T35" fmla="*/ 91 h 742"/>
                <a:gd name="T36" fmla="*/ 451 w 521"/>
                <a:gd name="T37" fmla="*/ 82 h 742"/>
                <a:gd name="T38" fmla="*/ 454 w 521"/>
                <a:gd name="T39" fmla="*/ 49 h 742"/>
                <a:gd name="T40" fmla="*/ 460 w 521"/>
                <a:gd name="T41" fmla="*/ 21 h 742"/>
                <a:gd name="T42" fmla="*/ 480 w 521"/>
                <a:gd name="T43" fmla="*/ 20 h 742"/>
                <a:gd name="T44" fmla="*/ 491 w 521"/>
                <a:gd name="T45" fmla="*/ 38 h 742"/>
                <a:gd name="T46" fmla="*/ 488 w 521"/>
                <a:gd name="T47" fmla="*/ 82 h 742"/>
                <a:gd name="T48" fmla="*/ 472 w 521"/>
                <a:gd name="T49" fmla="*/ 121 h 742"/>
                <a:gd name="T50" fmla="*/ 454 w 521"/>
                <a:gd name="T51" fmla="*/ 144 h 742"/>
                <a:gd name="T52" fmla="*/ 451 w 521"/>
                <a:gd name="T53" fmla="*/ 147 h 742"/>
                <a:gd name="T54" fmla="*/ 451 w 521"/>
                <a:gd name="T55" fmla="*/ 162 h 742"/>
                <a:gd name="T56" fmla="*/ 459 w 521"/>
                <a:gd name="T57" fmla="*/ 162 h 742"/>
                <a:gd name="T58" fmla="*/ 467 w 521"/>
                <a:gd name="T59" fmla="*/ 152 h 742"/>
                <a:gd name="T60" fmla="*/ 485 w 521"/>
                <a:gd name="T61" fmla="*/ 116 h 742"/>
                <a:gd name="T62" fmla="*/ 501 w 521"/>
                <a:gd name="T63" fmla="*/ 106 h 742"/>
                <a:gd name="T64" fmla="*/ 519 w 521"/>
                <a:gd name="T65" fmla="*/ 118 h 742"/>
                <a:gd name="T66" fmla="*/ 514 w 521"/>
                <a:gd name="T67" fmla="*/ 142 h 742"/>
                <a:gd name="T68" fmla="*/ 493 w 521"/>
                <a:gd name="T69" fmla="*/ 183 h 742"/>
                <a:gd name="T70" fmla="*/ 457 w 521"/>
                <a:gd name="T71" fmla="*/ 209 h 742"/>
                <a:gd name="T72" fmla="*/ 441 w 521"/>
                <a:gd name="T73" fmla="*/ 217 h 742"/>
                <a:gd name="T74" fmla="*/ 428 w 521"/>
                <a:gd name="T75" fmla="*/ 227 h 742"/>
                <a:gd name="T76" fmla="*/ 405 w 521"/>
                <a:gd name="T77" fmla="*/ 248 h 742"/>
                <a:gd name="T78" fmla="*/ 411 w 521"/>
                <a:gd name="T79" fmla="*/ 302 h 742"/>
                <a:gd name="T80" fmla="*/ 407 w 521"/>
                <a:gd name="T81" fmla="*/ 396 h 742"/>
                <a:gd name="T82" fmla="*/ 372 w 521"/>
                <a:gd name="T83" fmla="*/ 512 h 742"/>
                <a:gd name="T84" fmla="*/ 289 w 521"/>
                <a:gd name="T85" fmla="*/ 628 h 742"/>
                <a:gd name="T86" fmla="*/ 137 w 521"/>
                <a:gd name="T87" fmla="*/ 719 h 742"/>
                <a:gd name="T88" fmla="*/ 4 w 521"/>
                <a:gd name="T89" fmla="*/ 484 h 742"/>
                <a:gd name="T90" fmla="*/ 49 w 521"/>
                <a:gd name="T91" fmla="*/ 489 h 742"/>
                <a:gd name="T92" fmla="*/ 131 w 521"/>
                <a:gd name="T93" fmla="*/ 484 h 742"/>
                <a:gd name="T94" fmla="*/ 224 w 521"/>
                <a:gd name="T95" fmla="*/ 455 h 742"/>
                <a:gd name="T96" fmla="*/ 305 w 521"/>
                <a:gd name="T97" fmla="*/ 383 h 742"/>
                <a:gd name="T98" fmla="*/ 354 w 521"/>
                <a:gd name="T99" fmla="*/ 255 h 7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1"/>
                <a:gd name="T151" fmla="*/ 0 h 742"/>
                <a:gd name="T152" fmla="*/ 521 w 521"/>
                <a:gd name="T153" fmla="*/ 742 h 7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1" h="742">
                  <a:moveTo>
                    <a:pt x="354" y="255"/>
                  </a:moveTo>
                  <a:lnTo>
                    <a:pt x="341" y="243"/>
                  </a:lnTo>
                  <a:lnTo>
                    <a:pt x="332" y="228"/>
                  </a:lnTo>
                  <a:lnTo>
                    <a:pt x="332" y="210"/>
                  </a:lnTo>
                  <a:lnTo>
                    <a:pt x="338" y="189"/>
                  </a:lnTo>
                  <a:lnTo>
                    <a:pt x="336" y="184"/>
                  </a:lnTo>
                  <a:lnTo>
                    <a:pt x="336" y="178"/>
                  </a:lnTo>
                  <a:lnTo>
                    <a:pt x="338" y="168"/>
                  </a:lnTo>
                  <a:lnTo>
                    <a:pt x="343" y="157"/>
                  </a:lnTo>
                  <a:lnTo>
                    <a:pt x="348" y="135"/>
                  </a:lnTo>
                  <a:lnTo>
                    <a:pt x="345" y="113"/>
                  </a:lnTo>
                  <a:lnTo>
                    <a:pt x="338" y="95"/>
                  </a:lnTo>
                  <a:lnTo>
                    <a:pt x="335" y="88"/>
                  </a:lnTo>
                  <a:lnTo>
                    <a:pt x="336" y="85"/>
                  </a:lnTo>
                  <a:lnTo>
                    <a:pt x="340" y="78"/>
                  </a:lnTo>
                  <a:lnTo>
                    <a:pt x="346" y="75"/>
                  </a:lnTo>
                  <a:lnTo>
                    <a:pt x="358" y="77"/>
                  </a:lnTo>
                  <a:lnTo>
                    <a:pt x="366" y="82"/>
                  </a:lnTo>
                  <a:lnTo>
                    <a:pt x="372" y="90"/>
                  </a:lnTo>
                  <a:lnTo>
                    <a:pt x="377" y="98"/>
                  </a:lnTo>
                  <a:lnTo>
                    <a:pt x="377" y="108"/>
                  </a:lnTo>
                  <a:lnTo>
                    <a:pt x="376" y="114"/>
                  </a:lnTo>
                  <a:lnTo>
                    <a:pt x="376" y="122"/>
                  </a:lnTo>
                  <a:lnTo>
                    <a:pt x="376" y="131"/>
                  </a:lnTo>
                  <a:lnTo>
                    <a:pt x="376" y="139"/>
                  </a:lnTo>
                  <a:lnTo>
                    <a:pt x="382" y="131"/>
                  </a:lnTo>
                  <a:lnTo>
                    <a:pt x="389" y="122"/>
                  </a:lnTo>
                  <a:lnTo>
                    <a:pt x="394" y="116"/>
                  </a:lnTo>
                  <a:lnTo>
                    <a:pt x="398" y="111"/>
                  </a:lnTo>
                  <a:lnTo>
                    <a:pt x="402" y="98"/>
                  </a:lnTo>
                  <a:lnTo>
                    <a:pt x="405" y="87"/>
                  </a:lnTo>
                  <a:lnTo>
                    <a:pt x="407" y="77"/>
                  </a:lnTo>
                  <a:lnTo>
                    <a:pt x="408" y="70"/>
                  </a:lnTo>
                  <a:lnTo>
                    <a:pt x="407" y="64"/>
                  </a:lnTo>
                  <a:lnTo>
                    <a:pt x="403" y="51"/>
                  </a:lnTo>
                  <a:lnTo>
                    <a:pt x="400" y="38"/>
                  </a:lnTo>
                  <a:lnTo>
                    <a:pt x="395" y="23"/>
                  </a:lnTo>
                  <a:lnTo>
                    <a:pt x="394" y="16"/>
                  </a:lnTo>
                  <a:lnTo>
                    <a:pt x="397" y="8"/>
                  </a:lnTo>
                  <a:lnTo>
                    <a:pt x="400" y="3"/>
                  </a:lnTo>
                  <a:lnTo>
                    <a:pt x="407" y="0"/>
                  </a:lnTo>
                  <a:lnTo>
                    <a:pt x="415" y="0"/>
                  </a:lnTo>
                  <a:lnTo>
                    <a:pt x="421" y="3"/>
                  </a:lnTo>
                  <a:lnTo>
                    <a:pt x="428" y="8"/>
                  </a:lnTo>
                  <a:lnTo>
                    <a:pt x="431" y="15"/>
                  </a:lnTo>
                  <a:lnTo>
                    <a:pt x="434" y="26"/>
                  </a:lnTo>
                  <a:lnTo>
                    <a:pt x="439" y="43"/>
                  </a:lnTo>
                  <a:lnTo>
                    <a:pt x="442" y="59"/>
                  </a:lnTo>
                  <a:lnTo>
                    <a:pt x="446" y="72"/>
                  </a:lnTo>
                  <a:lnTo>
                    <a:pt x="446" y="77"/>
                  </a:lnTo>
                  <a:lnTo>
                    <a:pt x="444" y="83"/>
                  </a:lnTo>
                  <a:lnTo>
                    <a:pt x="444" y="90"/>
                  </a:lnTo>
                  <a:lnTo>
                    <a:pt x="442" y="96"/>
                  </a:lnTo>
                  <a:lnTo>
                    <a:pt x="444" y="91"/>
                  </a:lnTo>
                  <a:lnTo>
                    <a:pt x="447" y="88"/>
                  </a:lnTo>
                  <a:lnTo>
                    <a:pt x="449" y="85"/>
                  </a:lnTo>
                  <a:lnTo>
                    <a:pt x="451" y="82"/>
                  </a:lnTo>
                  <a:lnTo>
                    <a:pt x="452" y="75"/>
                  </a:lnTo>
                  <a:lnTo>
                    <a:pt x="452" y="62"/>
                  </a:lnTo>
                  <a:lnTo>
                    <a:pt x="454" y="49"/>
                  </a:lnTo>
                  <a:lnTo>
                    <a:pt x="454" y="34"/>
                  </a:lnTo>
                  <a:lnTo>
                    <a:pt x="456" y="26"/>
                  </a:lnTo>
                  <a:lnTo>
                    <a:pt x="460" y="21"/>
                  </a:lnTo>
                  <a:lnTo>
                    <a:pt x="467" y="18"/>
                  </a:lnTo>
                  <a:lnTo>
                    <a:pt x="473" y="18"/>
                  </a:lnTo>
                  <a:lnTo>
                    <a:pt x="480" y="20"/>
                  </a:lnTo>
                  <a:lnTo>
                    <a:pt x="487" y="25"/>
                  </a:lnTo>
                  <a:lnTo>
                    <a:pt x="490" y="31"/>
                  </a:lnTo>
                  <a:lnTo>
                    <a:pt x="491" y="38"/>
                  </a:lnTo>
                  <a:lnTo>
                    <a:pt x="491" y="49"/>
                  </a:lnTo>
                  <a:lnTo>
                    <a:pt x="490" y="65"/>
                  </a:lnTo>
                  <a:lnTo>
                    <a:pt x="488" y="82"/>
                  </a:lnTo>
                  <a:lnTo>
                    <a:pt x="487" y="95"/>
                  </a:lnTo>
                  <a:lnTo>
                    <a:pt x="480" y="108"/>
                  </a:lnTo>
                  <a:lnTo>
                    <a:pt x="472" y="121"/>
                  </a:lnTo>
                  <a:lnTo>
                    <a:pt x="462" y="134"/>
                  </a:lnTo>
                  <a:lnTo>
                    <a:pt x="456" y="142"/>
                  </a:lnTo>
                  <a:lnTo>
                    <a:pt x="454" y="144"/>
                  </a:lnTo>
                  <a:lnTo>
                    <a:pt x="452" y="145"/>
                  </a:lnTo>
                  <a:lnTo>
                    <a:pt x="451" y="147"/>
                  </a:lnTo>
                  <a:lnTo>
                    <a:pt x="451" y="152"/>
                  </a:lnTo>
                  <a:lnTo>
                    <a:pt x="451" y="157"/>
                  </a:lnTo>
                  <a:lnTo>
                    <a:pt x="451" y="162"/>
                  </a:lnTo>
                  <a:lnTo>
                    <a:pt x="451" y="166"/>
                  </a:lnTo>
                  <a:lnTo>
                    <a:pt x="456" y="165"/>
                  </a:lnTo>
                  <a:lnTo>
                    <a:pt x="459" y="162"/>
                  </a:lnTo>
                  <a:lnTo>
                    <a:pt x="462" y="160"/>
                  </a:lnTo>
                  <a:lnTo>
                    <a:pt x="464" y="158"/>
                  </a:lnTo>
                  <a:lnTo>
                    <a:pt x="467" y="152"/>
                  </a:lnTo>
                  <a:lnTo>
                    <a:pt x="472" y="142"/>
                  </a:lnTo>
                  <a:lnTo>
                    <a:pt x="478" y="129"/>
                  </a:lnTo>
                  <a:lnTo>
                    <a:pt x="485" y="116"/>
                  </a:lnTo>
                  <a:lnTo>
                    <a:pt x="488" y="109"/>
                  </a:lnTo>
                  <a:lnTo>
                    <a:pt x="495" y="106"/>
                  </a:lnTo>
                  <a:lnTo>
                    <a:pt x="501" y="106"/>
                  </a:lnTo>
                  <a:lnTo>
                    <a:pt x="509" y="108"/>
                  </a:lnTo>
                  <a:lnTo>
                    <a:pt x="514" y="111"/>
                  </a:lnTo>
                  <a:lnTo>
                    <a:pt x="519" y="118"/>
                  </a:lnTo>
                  <a:lnTo>
                    <a:pt x="521" y="124"/>
                  </a:lnTo>
                  <a:lnTo>
                    <a:pt x="519" y="132"/>
                  </a:lnTo>
                  <a:lnTo>
                    <a:pt x="514" y="142"/>
                  </a:lnTo>
                  <a:lnTo>
                    <a:pt x="508" y="157"/>
                  </a:lnTo>
                  <a:lnTo>
                    <a:pt x="500" y="171"/>
                  </a:lnTo>
                  <a:lnTo>
                    <a:pt x="493" y="183"/>
                  </a:lnTo>
                  <a:lnTo>
                    <a:pt x="483" y="191"/>
                  </a:lnTo>
                  <a:lnTo>
                    <a:pt x="470" y="201"/>
                  </a:lnTo>
                  <a:lnTo>
                    <a:pt x="457" y="209"/>
                  </a:lnTo>
                  <a:lnTo>
                    <a:pt x="447" y="215"/>
                  </a:lnTo>
                  <a:lnTo>
                    <a:pt x="444" y="217"/>
                  </a:lnTo>
                  <a:lnTo>
                    <a:pt x="441" y="217"/>
                  </a:lnTo>
                  <a:lnTo>
                    <a:pt x="438" y="217"/>
                  </a:lnTo>
                  <a:lnTo>
                    <a:pt x="434" y="217"/>
                  </a:lnTo>
                  <a:lnTo>
                    <a:pt x="428" y="227"/>
                  </a:lnTo>
                  <a:lnTo>
                    <a:pt x="421" y="235"/>
                  </a:lnTo>
                  <a:lnTo>
                    <a:pt x="413" y="241"/>
                  </a:lnTo>
                  <a:lnTo>
                    <a:pt x="405" y="248"/>
                  </a:lnTo>
                  <a:lnTo>
                    <a:pt x="407" y="259"/>
                  </a:lnTo>
                  <a:lnTo>
                    <a:pt x="410" y="277"/>
                  </a:lnTo>
                  <a:lnTo>
                    <a:pt x="411" y="302"/>
                  </a:lnTo>
                  <a:lnTo>
                    <a:pt x="411" y="330"/>
                  </a:lnTo>
                  <a:lnTo>
                    <a:pt x="410" y="362"/>
                  </a:lnTo>
                  <a:lnTo>
                    <a:pt x="407" y="396"/>
                  </a:lnTo>
                  <a:lnTo>
                    <a:pt x="400" y="434"/>
                  </a:lnTo>
                  <a:lnTo>
                    <a:pt x="389" y="473"/>
                  </a:lnTo>
                  <a:lnTo>
                    <a:pt x="372" y="512"/>
                  </a:lnTo>
                  <a:lnTo>
                    <a:pt x="351" y="551"/>
                  </a:lnTo>
                  <a:lnTo>
                    <a:pt x="323" y="590"/>
                  </a:lnTo>
                  <a:lnTo>
                    <a:pt x="289" y="628"/>
                  </a:lnTo>
                  <a:lnTo>
                    <a:pt x="248" y="662"/>
                  </a:lnTo>
                  <a:lnTo>
                    <a:pt x="198" y="693"/>
                  </a:lnTo>
                  <a:lnTo>
                    <a:pt x="137" y="719"/>
                  </a:lnTo>
                  <a:lnTo>
                    <a:pt x="69" y="742"/>
                  </a:lnTo>
                  <a:lnTo>
                    <a:pt x="0" y="484"/>
                  </a:lnTo>
                  <a:lnTo>
                    <a:pt x="4" y="484"/>
                  </a:lnTo>
                  <a:lnTo>
                    <a:pt x="13" y="486"/>
                  </a:lnTo>
                  <a:lnTo>
                    <a:pt x="30" y="488"/>
                  </a:lnTo>
                  <a:lnTo>
                    <a:pt x="49" y="489"/>
                  </a:lnTo>
                  <a:lnTo>
                    <a:pt x="74" y="489"/>
                  </a:lnTo>
                  <a:lnTo>
                    <a:pt x="102" y="488"/>
                  </a:lnTo>
                  <a:lnTo>
                    <a:pt x="131" y="484"/>
                  </a:lnTo>
                  <a:lnTo>
                    <a:pt x="162" y="478"/>
                  </a:lnTo>
                  <a:lnTo>
                    <a:pt x="193" y="468"/>
                  </a:lnTo>
                  <a:lnTo>
                    <a:pt x="224" y="455"/>
                  </a:lnTo>
                  <a:lnTo>
                    <a:pt x="253" y="437"/>
                  </a:lnTo>
                  <a:lnTo>
                    <a:pt x="281" y="413"/>
                  </a:lnTo>
                  <a:lnTo>
                    <a:pt x="305" y="383"/>
                  </a:lnTo>
                  <a:lnTo>
                    <a:pt x="327" y="347"/>
                  </a:lnTo>
                  <a:lnTo>
                    <a:pt x="343" y="305"/>
                  </a:lnTo>
                  <a:lnTo>
                    <a:pt x="354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auto">
            <a:xfrm>
              <a:off x="1297" y="2591"/>
              <a:ext cx="605" cy="620"/>
            </a:xfrm>
            <a:custGeom>
              <a:avLst/>
              <a:gdLst>
                <a:gd name="T0" fmla="*/ 211 w 605"/>
                <a:gd name="T1" fmla="*/ 419 h 620"/>
                <a:gd name="T2" fmla="*/ 193 w 605"/>
                <a:gd name="T3" fmla="*/ 461 h 620"/>
                <a:gd name="T4" fmla="*/ 180 w 605"/>
                <a:gd name="T5" fmla="*/ 486 h 620"/>
                <a:gd name="T6" fmla="*/ 168 w 605"/>
                <a:gd name="T7" fmla="*/ 546 h 620"/>
                <a:gd name="T8" fmla="*/ 162 w 605"/>
                <a:gd name="T9" fmla="*/ 563 h 620"/>
                <a:gd name="T10" fmla="*/ 137 w 605"/>
                <a:gd name="T11" fmla="*/ 553 h 620"/>
                <a:gd name="T12" fmla="*/ 134 w 605"/>
                <a:gd name="T13" fmla="*/ 525 h 620"/>
                <a:gd name="T14" fmla="*/ 140 w 605"/>
                <a:gd name="T15" fmla="*/ 502 h 620"/>
                <a:gd name="T16" fmla="*/ 127 w 605"/>
                <a:gd name="T17" fmla="*/ 507 h 620"/>
                <a:gd name="T18" fmla="*/ 106 w 605"/>
                <a:gd name="T19" fmla="*/ 527 h 620"/>
                <a:gd name="T20" fmla="*/ 93 w 605"/>
                <a:gd name="T21" fmla="*/ 551 h 620"/>
                <a:gd name="T22" fmla="*/ 92 w 605"/>
                <a:gd name="T23" fmla="*/ 587 h 620"/>
                <a:gd name="T24" fmla="*/ 88 w 605"/>
                <a:gd name="T25" fmla="*/ 615 h 620"/>
                <a:gd name="T26" fmla="*/ 69 w 605"/>
                <a:gd name="T27" fmla="*/ 618 h 620"/>
                <a:gd name="T28" fmla="*/ 56 w 605"/>
                <a:gd name="T29" fmla="*/ 600 h 620"/>
                <a:gd name="T30" fmla="*/ 57 w 605"/>
                <a:gd name="T31" fmla="*/ 553 h 620"/>
                <a:gd name="T32" fmla="*/ 62 w 605"/>
                <a:gd name="T33" fmla="*/ 530 h 620"/>
                <a:gd name="T34" fmla="*/ 64 w 605"/>
                <a:gd name="T35" fmla="*/ 520 h 620"/>
                <a:gd name="T36" fmla="*/ 56 w 605"/>
                <a:gd name="T37" fmla="*/ 528 h 620"/>
                <a:gd name="T38" fmla="*/ 44 w 605"/>
                <a:gd name="T39" fmla="*/ 559 h 620"/>
                <a:gd name="T40" fmla="*/ 31 w 605"/>
                <a:gd name="T41" fmla="*/ 584 h 620"/>
                <a:gd name="T42" fmla="*/ 10 w 605"/>
                <a:gd name="T43" fmla="*/ 580 h 620"/>
                <a:gd name="T44" fmla="*/ 3 w 605"/>
                <a:gd name="T45" fmla="*/ 561 h 620"/>
                <a:gd name="T46" fmla="*/ 20 w 605"/>
                <a:gd name="T47" fmla="*/ 517 h 620"/>
                <a:gd name="T48" fmla="*/ 46 w 605"/>
                <a:gd name="T49" fmla="*/ 484 h 620"/>
                <a:gd name="T50" fmla="*/ 69 w 605"/>
                <a:gd name="T51" fmla="*/ 468 h 620"/>
                <a:gd name="T52" fmla="*/ 74 w 605"/>
                <a:gd name="T53" fmla="*/ 466 h 620"/>
                <a:gd name="T54" fmla="*/ 77 w 605"/>
                <a:gd name="T55" fmla="*/ 452 h 620"/>
                <a:gd name="T56" fmla="*/ 70 w 605"/>
                <a:gd name="T57" fmla="*/ 450 h 620"/>
                <a:gd name="T58" fmla="*/ 61 w 605"/>
                <a:gd name="T59" fmla="*/ 458 h 620"/>
                <a:gd name="T60" fmla="*/ 33 w 605"/>
                <a:gd name="T61" fmla="*/ 488 h 620"/>
                <a:gd name="T62" fmla="*/ 13 w 605"/>
                <a:gd name="T63" fmla="*/ 492 h 620"/>
                <a:gd name="T64" fmla="*/ 0 w 605"/>
                <a:gd name="T65" fmla="*/ 476 h 620"/>
                <a:gd name="T66" fmla="*/ 12 w 605"/>
                <a:gd name="T67" fmla="*/ 455 h 620"/>
                <a:gd name="T68" fmla="*/ 43 w 605"/>
                <a:gd name="T69" fmla="*/ 421 h 620"/>
                <a:gd name="T70" fmla="*/ 62 w 605"/>
                <a:gd name="T71" fmla="*/ 413 h 620"/>
                <a:gd name="T72" fmla="*/ 85 w 605"/>
                <a:gd name="T73" fmla="*/ 404 h 620"/>
                <a:gd name="T74" fmla="*/ 100 w 605"/>
                <a:gd name="T75" fmla="*/ 403 h 620"/>
                <a:gd name="T76" fmla="*/ 109 w 605"/>
                <a:gd name="T77" fmla="*/ 404 h 620"/>
                <a:gd name="T78" fmla="*/ 136 w 605"/>
                <a:gd name="T79" fmla="*/ 385 h 620"/>
                <a:gd name="T80" fmla="*/ 150 w 605"/>
                <a:gd name="T81" fmla="*/ 352 h 620"/>
                <a:gd name="T82" fmla="*/ 171 w 605"/>
                <a:gd name="T83" fmla="*/ 271 h 620"/>
                <a:gd name="T84" fmla="*/ 224 w 605"/>
                <a:gd name="T85" fmla="*/ 170 h 620"/>
                <a:gd name="T86" fmla="*/ 318 w 605"/>
                <a:gd name="T87" fmla="*/ 75 h 620"/>
                <a:gd name="T88" fmla="*/ 468 w 605"/>
                <a:gd name="T89" fmla="*/ 11 h 620"/>
                <a:gd name="T90" fmla="*/ 600 w 605"/>
                <a:gd name="T91" fmla="*/ 266 h 620"/>
                <a:gd name="T92" fmla="*/ 573 w 605"/>
                <a:gd name="T93" fmla="*/ 254 h 620"/>
                <a:gd name="T94" fmla="*/ 504 w 605"/>
                <a:gd name="T95" fmla="*/ 235 h 620"/>
                <a:gd name="T96" fmla="*/ 410 w 605"/>
                <a:gd name="T97" fmla="*/ 228 h 620"/>
                <a:gd name="T98" fmla="*/ 310 w 605"/>
                <a:gd name="T99" fmla="*/ 258 h 620"/>
                <a:gd name="T100" fmla="*/ 219 w 605"/>
                <a:gd name="T101" fmla="*/ 344 h 6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5"/>
                <a:gd name="T154" fmla="*/ 0 h 620"/>
                <a:gd name="T155" fmla="*/ 605 w 605"/>
                <a:gd name="T156" fmla="*/ 620 h 6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5" h="620">
                  <a:moveTo>
                    <a:pt x="194" y="390"/>
                  </a:moveTo>
                  <a:lnTo>
                    <a:pt x="206" y="403"/>
                  </a:lnTo>
                  <a:lnTo>
                    <a:pt x="211" y="419"/>
                  </a:lnTo>
                  <a:lnTo>
                    <a:pt x="206" y="437"/>
                  </a:lnTo>
                  <a:lnTo>
                    <a:pt x="193" y="457"/>
                  </a:lnTo>
                  <a:lnTo>
                    <a:pt x="193" y="461"/>
                  </a:lnTo>
                  <a:lnTo>
                    <a:pt x="191" y="468"/>
                  </a:lnTo>
                  <a:lnTo>
                    <a:pt x="188" y="476"/>
                  </a:lnTo>
                  <a:lnTo>
                    <a:pt x="180" y="486"/>
                  </a:lnTo>
                  <a:lnTo>
                    <a:pt x="170" y="505"/>
                  </a:lnTo>
                  <a:lnTo>
                    <a:pt x="167" y="528"/>
                  </a:lnTo>
                  <a:lnTo>
                    <a:pt x="168" y="546"/>
                  </a:lnTo>
                  <a:lnTo>
                    <a:pt x="168" y="554"/>
                  </a:lnTo>
                  <a:lnTo>
                    <a:pt x="167" y="558"/>
                  </a:lnTo>
                  <a:lnTo>
                    <a:pt x="162" y="563"/>
                  </a:lnTo>
                  <a:lnTo>
                    <a:pt x="155" y="564"/>
                  </a:lnTo>
                  <a:lnTo>
                    <a:pt x="144" y="559"/>
                  </a:lnTo>
                  <a:lnTo>
                    <a:pt x="137" y="553"/>
                  </a:lnTo>
                  <a:lnTo>
                    <a:pt x="132" y="545"/>
                  </a:lnTo>
                  <a:lnTo>
                    <a:pt x="131" y="535"/>
                  </a:lnTo>
                  <a:lnTo>
                    <a:pt x="134" y="525"/>
                  </a:lnTo>
                  <a:lnTo>
                    <a:pt x="136" y="519"/>
                  </a:lnTo>
                  <a:lnTo>
                    <a:pt x="139" y="510"/>
                  </a:lnTo>
                  <a:lnTo>
                    <a:pt x="140" y="502"/>
                  </a:lnTo>
                  <a:lnTo>
                    <a:pt x="142" y="494"/>
                  </a:lnTo>
                  <a:lnTo>
                    <a:pt x="136" y="501"/>
                  </a:lnTo>
                  <a:lnTo>
                    <a:pt x="127" y="507"/>
                  </a:lnTo>
                  <a:lnTo>
                    <a:pt x="121" y="512"/>
                  </a:lnTo>
                  <a:lnTo>
                    <a:pt x="113" y="515"/>
                  </a:lnTo>
                  <a:lnTo>
                    <a:pt x="106" y="527"/>
                  </a:lnTo>
                  <a:lnTo>
                    <a:pt x="101" y="536"/>
                  </a:lnTo>
                  <a:lnTo>
                    <a:pt x="96" y="546"/>
                  </a:lnTo>
                  <a:lnTo>
                    <a:pt x="93" y="551"/>
                  </a:lnTo>
                  <a:lnTo>
                    <a:pt x="92" y="559"/>
                  </a:lnTo>
                  <a:lnTo>
                    <a:pt x="92" y="571"/>
                  </a:lnTo>
                  <a:lnTo>
                    <a:pt x="92" y="587"/>
                  </a:lnTo>
                  <a:lnTo>
                    <a:pt x="93" y="602"/>
                  </a:lnTo>
                  <a:lnTo>
                    <a:pt x="92" y="608"/>
                  </a:lnTo>
                  <a:lnTo>
                    <a:pt x="88" y="615"/>
                  </a:lnTo>
                  <a:lnTo>
                    <a:pt x="82" y="618"/>
                  </a:lnTo>
                  <a:lnTo>
                    <a:pt x="75" y="620"/>
                  </a:lnTo>
                  <a:lnTo>
                    <a:pt x="69" y="618"/>
                  </a:lnTo>
                  <a:lnTo>
                    <a:pt x="62" y="613"/>
                  </a:lnTo>
                  <a:lnTo>
                    <a:pt x="57" y="607"/>
                  </a:lnTo>
                  <a:lnTo>
                    <a:pt x="56" y="600"/>
                  </a:lnTo>
                  <a:lnTo>
                    <a:pt x="56" y="587"/>
                  </a:lnTo>
                  <a:lnTo>
                    <a:pt x="56" y="571"/>
                  </a:lnTo>
                  <a:lnTo>
                    <a:pt x="57" y="553"/>
                  </a:lnTo>
                  <a:lnTo>
                    <a:pt x="59" y="540"/>
                  </a:lnTo>
                  <a:lnTo>
                    <a:pt x="61" y="535"/>
                  </a:lnTo>
                  <a:lnTo>
                    <a:pt x="62" y="530"/>
                  </a:lnTo>
                  <a:lnTo>
                    <a:pt x="65" y="523"/>
                  </a:lnTo>
                  <a:lnTo>
                    <a:pt x="69" y="517"/>
                  </a:lnTo>
                  <a:lnTo>
                    <a:pt x="64" y="520"/>
                  </a:lnTo>
                  <a:lnTo>
                    <a:pt x="61" y="523"/>
                  </a:lnTo>
                  <a:lnTo>
                    <a:pt x="57" y="527"/>
                  </a:lnTo>
                  <a:lnTo>
                    <a:pt x="56" y="528"/>
                  </a:lnTo>
                  <a:lnTo>
                    <a:pt x="52" y="535"/>
                  </a:lnTo>
                  <a:lnTo>
                    <a:pt x="47" y="546"/>
                  </a:lnTo>
                  <a:lnTo>
                    <a:pt x="44" y="559"/>
                  </a:lnTo>
                  <a:lnTo>
                    <a:pt x="39" y="574"/>
                  </a:lnTo>
                  <a:lnTo>
                    <a:pt x="36" y="580"/>
                  </a:lnTo>
                  <a:lnTo>
                    <a:pt x="31" y="584"/>
                  </a:lnTo>
                  <a:lnTo>
                    <a:pt x="23" y="585"/>
                  </a:lnTo>
                  <a:lnTo>
                    <a:pt x="16" y="584"/>
                  </a:lnTo>
                  <a:lnTo>
                    <a:pt x="10" y="580"/>
                  </a:lnTo>
                  <a:lnTo>
                    <a:pt x="5" y="574"/>
                  </a:lnTo>
                  <a:lnTo>
                    <a:pt x="3" y="567"/>
                  </a:lnTo>
                  <a:lnTo>
                    <a:pt x="3" y="561"/>
                  </a:lnTo>
                  <a:lnTo>
                    <a:pt x="7" y="549"/>
                  </a:lnTo>
                  <a:lnTo>
                    <a:pt x="13" y="533"/>
                  </a:lnTo>
                  <a:lnTo>
                    <a:pt x="20" y="517"/>
                  </a:lnTo>
                  <a:lnTo>
                    <a:pt x="26" y="505"/>
                  </a:lnTo>
                  <a:lnTo>
                    <a:pt x="34" y="496"/>
                  </a:lnTo>
                  <a:lnTo>
                    <a:pt x="46" y="484"/>
                  </a:lnTo>
                  <a:lnTo>
                    <a:pt x="59" y="476"/>
                  </a:lnTo>
                  <a:lnTo>
                    <a:pt x="67" y="470"/>
                  </a:lnTo>
                  <a:lnTo>
                    <a:pt x="69" y="468"/>
                  </a:lnTo>
                  <a:lnTo>
                    <a:pt x="70" y="468"/>
                  </a:lnTo>
                  <a:lnTo>
                    <a:pt x="72" y="466"/>
                  </a:lnTo>
                  <a:lnTo>
                    <a:pt x="74" y="466"/>
                  </a:lnTo>
                  <a:lnTo>
                    <a:pt x="75" y="461"/>
                  </a:lnTo>
                  <a:lnTo>
                    <a:pt x="77" y="457"/>
                  </a:lnTo>
                  <a:lnTo>
                    <a:pt x="77" y="452"/>
                  </a:lnTo>
                  <a:lnTo>
                    <a:pt x="78" y="447"/>
                  </a:lnTo>
                  <a:lnTo>
                    <a:pt x="74" y="448"/>
                  </a:lnTo>
                  <a:lnTo>
                    <a:pt x="70" y="450"/>
                  </a:lnTo>
                  <a:lnTo>
                    <a:pt x="67" y="452"/>
                  </a:lnTo>
                  <a:lnTo>
                    <a:pt x="65" y="453"/>
                  </a:lnTo>
                  <a:lnTo>
                    <a:pt x="61" y="458"/>
                  </a:lnTo>
                  <a:lnTo>
                    <a:pt x="52" y="466"/>
                  </a:lnTo>
                  <a:lnTo>
                    <a:pt x="43" y="476"/>
                  </a:lnTo>
                  <a:lnTo>
                    <a:pt x="33" y="488"/>
                  </a:lnTo>
                  <a:lnTo>
                    <a:pt x="28" y="492"/>
                  </a:lnTo>
                  <a:lnTo>
                    <a:pt x="20" y="494"/>
                  </a:lnTo>
                  <a:lnTo>
                    <a:pt x="13" y="492"/>
                  </a:lnTo>
                  <a:lnTo>
                    <a:pt x="7" y="489"/>
                  </a:lnTo>
                  <a:lnTo>
                    <a:pt x="2" y="483"/>
                  </a:lnTo>
                  <a:lnTo>
                    <a:pt x="0" y="476"/>
                  </a:lnTo>
                  <a:lnTo>
                    <a:pt x="0" y="470"/>
                  </a:lnTo>
                  <a:lnTo>
                    <a:pt x="3" y="463"/>
                  </a:lnTo>
                  <a:lnTo>
                    <a:pt x="12" y="455"/>
                  </a:lnTo>
                  <a:lnTo>
                    <a:pt x="21" y="442"/>
                  </a:lnTo>
                  <a:lnTo>
                    <a:pt x="33" y="429"/>
                  </a:lnTo>
                  <a:lnTo>
                    <a:pt x="43" y="421"/>
                  </a:lnTo>
                  <a:lnTo>
                    <a:pt x="47" y="417"/>
                  </a:lnTo>
                  <a:lnTo>
                    <a:pt x="54" y="414"/>
                  </a:lnTo>
                  <a:lnTo>
                    <a:pt x="62" y="413"/>
                  </a:lnTo>
                  <a:lnTo>
                    <a:pt x="70" y="409"/>
                  </a:lnTo>
                  <a:lnTo>
                    <a:pt x="78" y="408"/>
                  </a:lnTo>
                  <a:lnTo>
                    <a:pt x="85" y="404"/>
                  </a:lnTo>
                  <a:lnTo>
                    <a:pt x="92" y="404"/>
                  </a:lnTo>
                  <a:lnTo>
                    <a:pt x="96" y="403"/>
                  </a:lnTo>
                  <a:lnTo>
                    <a:pt x="100" y="403"/>
                  </a:lnTo>
                  <a:lnTo>
                    <a:pt x="103" y="403"/>
                  </a:lnTo>
                  <a:lnTo>
                    <a:pt x="106" y="403"/>
                  </a:lnTo>
                  <a:lnTo>
                    <a:pt x="109" y="404"/>
                  </a:lnTo>
                  <a:lnTo>
                    <a:pt x="118" y="396"/>
                  </a:lnTo>
                  <a:lnTo>
                    <a:pt x="127" y="390"/>
                  </a:lnTo>
                  <a:lnTo>
                    <a:pt x="136" y="385"/>
                  </a:lnTo>
                  <a:lnTo>
                    <a:pt x="145" y="382"/>
                  </a:lnTo>
                  <a:lnTo>
                    <a:pt x="147" y="370"/>
                  </a:lnTo>
                  <a:lnTo>
                    <a:pt x="150" y="352"/>
                  </a:lnTo>
                  <a:lnTo>
                    <a:pt x="155" y="328"/>
                  </a:lnTo>
                  <a:lnTo>
                    <a:pt x="162" y="302"/>
                  </a:lnTo>
                  <a:lnTo>
                    <a:pt x="171" y="271"/>
                  </a:lnTo>
                  <a:lnTo>
                    <a:pt x="184" y="238"/>
                  </a:lnTo>
                  <a:lnTo>
                    <a:pt x="202" y="204"/>
                  </a:lnTo>
                  <a:lnTo>
                    <a:pt x="224" y="170"/>
                  </a:lnTo>
                  <a:lnTo>
                    <a:pt x="250" y="137"/>
                  </a:lnTo>
                  <a:lnTo>
                    <a:pt x="281" y="104"/>
                  </a:lnTo>
                  <a:lnTo>
                    <a:pt x="318" y="75"/>
                  </a:lnTo>
                  <a:lnTo>
                    <a:pt x="361" y="49"/>
                  </a:lnTo>
                  <a:lnTo>
                    <a:pt x="411" y="28"/>
                  </a:lnTo>
                  <a:lnTo>
                    <a:pt x="468" y="11"/>
                  </a:lnTo>
                  <a:lnTo>
                    <a:pt x="532" y="2"/>
                  </a:lnTo>
                  <a:lnTo>
                    <a:pt x="605" y="0"/>
                  </a:lnTo>
                  <a:lnTo>
                    <a:pt x="600" y="266"/>
                  </a:lnTo>
                  <a:lnTo>
                    <a:pt x="597" y="264"/>
                  </a:lnTo>
                  <a:lnTo>
                    <a:pt x="587" y="261"/>
                  </a:lnTo>
                  <a:lnTo>
                    <a:pt x="573" y="254"/>
                  </a:lnTo>
                  <a:lnTo>
                    <a:pt x="555" y="248"/>
                  </a:lnTo>
                  <a:lnTo>
                    <a:pt x="530" y="241"/>
                  </a:lnTo>
                  <a:lnTo>
                    <a:pt x="504" y="235"/>
                  </a:lnTo>
                  <a:lnTo>
                    <a:pt x="475" y="230"/>
                  </a:lnTo>
                  <a:lnTo>
                    <a:pt x="444" y="227"/>
                  </a:lnTo>
                  <a:lnTo>
                    <a:pt x="410" y="228"/>
                  </a:lnTo>
                  <a:lnTo>
                    <a:pt x="377" y="233"/>
                  </a:lnTo>
                  <a:lnTo>
                    <a:pt x="343" y="243"/>
                  </a:lnTo>
                  <a:lnTo>
                    <a:pt x="310" y="258"/>
                  </a:lnTo>
                  <a:lnTo>
                    <a:pt x="277" y="279"/>
                  </a:lnTo>
                  <a:lnTo>
                    <a:pt x="246" y="308"/>
                  </a:lnTo>
                  <a:lnTo>
                    <a:pt x="219" y="344"/>
                  </a:lnTo>
                  <a:lnTo>
                    <a:pt x="194" y="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auto">
            <a:xfrm>
              <a:off x="1795" y="1574"/>
              <a:ext cx="2014" cy="1955"/>
            </a:xfrm>
            <a:custGeom>
              <a:avLst/>
              <a:gdLst>
                <a:gd name="T0" fmla="*/ 0 w 2014"/>
                <a:gd name="T1" fmla="*/ 21 h 1955"/>
                <a:gd name="T2" fmla="*/ 0 w 2014"/>
                <a:gd name="T3" fmla="*/ 1394 h 1955"/>
                <a:gd name="T4" fmla="*/ 1928 w 2014"/>
                <a:gd name="T5" fmla="*/ 1955 h 1955"/>
                <a:gd name="T6" fmla="*/ 2014 w 2014"/>
                <a:gd name="T7" fmla="*/ 1915 h 1955"/>
                <a:gd name="T8" fmla="*/ 2014 w 2014"/>
                <a:gd name="T9" fmla="*/ 234 h 1955"/>
                <a:gd name="T10" fmla="*/ 81 w 2014"/>
                <a:gd name="T11" fmla="*/ 0 h 1955"/>
                <a:gd name="T12" fmla="*/ 0 w 2014"/>
                <a:gd name="T13" fmla="*/ 21 h 1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14"/>
                <a:gd name="T22" fmla="*/ 0 h 1955"/>
                <a:gd name="T23" fmla="*/ 2014 w 2014"/>
                <a:gd name="T24" fmla="*/ 1955 h 19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14" h="1955">
                  <a:moveTo>
                    <a:pt x="0" y="21"/>
                  </a:moveTo>
                  <a:lnTo>
                    <a:pt x="0" y="1394"/>
                  </a:lnTo>
                  <a:lnTo>
                    <a:pt x="1928" y="1955"/>
                  </a:lnTo>
                  <a:lnTo>
                    <a:pt x="2014" y="1915"/>
                  </a:lnTo>
                  <a:lnTo>
                    <a:pt x="2014" y="234"/>
                  </a:lnTo>
                  <a:lnTo>
                    <a:pt x="8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Freeform 19"/>
            <p:cNvSpPr>
              <a:spLocks/>
            </p:cNvSpPr>
            <p:nvPr/>
          </p:nvSpPr>
          <p:spPr bwMode="auto">
            <a:xfrm>
              <a:off x="1720" y="768"/>
              <a:ext cx="2006" cy="827"/>
            </a:xfrm>
            <a:custGeom>
              <a:avLst/>
              <a:gdLst>
                <a:gd name="T0" fmla="*/ 0 w 2006"/>
                <a:gd name="T1" fmla="*/ 404 h 827"/>
                <a:gd name="T2" fmla="*/ 75 w 2006"/>
                <a:gd name="T3" fmla="*/ 827 h 827"/>
                <a:gd name="T4" fmla="*/ 156 w 2006"/>
                <a:gd name="T5" fmla="*/ 806 h 827"/>
                <a:gd name="T6" fmla="*/ 1934 w 2006"/>
                <a:gd name="T7" fmla="*/ 566 h 827"/>
                <a:gd name="T8" fmla="*/ 2006 w 2006"/>
                <a:gd name="T9" fmla="*/ 522 h 827"/>
                <a:gd name="T10" fmla="*/ 1889 w 2006"/>
                <a:gd name="T11" fmla="*/ 0 h 827"/>
                <a:gd name="T12" fmla="*/ 0 w 2006"/>
                <a:gd name="T13" fmla="*/ 404 h 8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06"/>
                <a:gd name="T22" fmla="*/ 0 h 827"/>
                <a:gd name="T23" fmla="*/ 2006 w 2006"/>
                <a:gd name="T24" fmla="*/ 827 h 8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06" h="827">
                  <a:moveTo>
                    <a:pt x="0" y="404"/>
                  </a:moveTo>
                  <a:lnTo>
                    <a:pt x="75" y="827"/>
                  </a:lnTo>
                  <a:lnTo>
                    <a:pt x="156" y="806"/>
                  </a:lnTo>
                  <a:lnTo>
                    <a:pt x="1934" y="566"/>
                  </a:lnTo>
                  <a:lnTo>
                    <a:pt x="2006" y="522"/>
                  </a:lnTo>
                  <a:lnTo>
                    <a:pt x="1889" y="0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Freeform 20"/>
            <p:cNvSpPr>
              <a:spLocks/>
            </p:cNvSpPr>
            <p:nvPr/>
          </p:nvSpPr>
          <p:spPr bwMode="auto">
            <a:xfrm>
              <a:off x="3733" y="1849"/>
              <a:ext cx="42" cy="1631"/>
            </a:xfrm>
            <a:custGeom>
              <a:avLst/>
              <a:gdLst>
                <a:gd name="T0" fmla="*/ 40 w 42"/>
                <a:gd name="T1" fmla="*/ 0 h 1631"/>
                <a:gd name="T2" fmla="*/ 0 w 42"/>
                <a:gd name="T3" fmla="*/ 26 h 1631"/>
                <a:gd name="T4" fmla="*/ 6 w 42"/>
                <a:gd name="T5" fmla="*/ 1631 h 1631"/>
                <a:gd name="T6" fmla="*/ 42 w 42"/>
                <a:gd name="T7" fmla="*/ 1613 h 1631"/>
                <a:gd name="T8" fmla="*/ 40 w 42"/>
                <a:gd name="T9" fmla="*/ 0 h 1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631"/>
                <a:gd name="T17" fmla="*/ 42 w 42"/>
                <a:gd name="T18" fmla="*/ 1631 h 16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631">
                  <a:moveTo>
                    <a:pt x="40" y="0"/>
                  </a:moveTo>
                  <a:lnTo>
                    <a:pt x="0" y="26"/>
                  </a:lnTo>
                  <a:lnTo>
                    <a:pt x="6" y="1631"/>
                  </a:lnTo>
                  <a:lnTo>
                    <a:pt x="42" y="16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Freeform 21"/>
            <p:cNvSpPr>
              <a:spLocks/>
            </p:cNvSpPr>
            <p:nvPr/>
          </p:nvSpPr>
          <p:spPr bwMode="auto">
            <a:xfrm>
              <a:off x="1889" y="1604"/>
              <a:ext cx="1848" cy="250"/>
            </a:xfrm>
            <a:custGeom>
              <a:avLst/>
              <a:gdLst>
                <a:gd name="T0" fmla="*/ 0 w 1848"/>
                <a:gd name="T1" fmla="*/ 9 h 250"/>
                <a:gd name="T2" fmla="*/ 1799 w 1848"/>
                <a:gd name="T3" fmla="*/ 250 h 250"/>
                <a:gd name="T4" fmla="*/ 1848 w 1848"/>
                <a:gd name="T5" fmla="*/ 227 h 250"/>
                <a:gd name="T6" fmla="*/ 38 w 1848"/>
                <a:gd name="T7" fmla="*/ 0 h 250"/>
                <a:gd name="T8" fmla="*/ 0 w 1848"/>
                <a:gd name="T9" fmla="*/ 9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250"/>
                <a:gd name="T17" fmla="*/ 1848 w 1848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250">
                  <a:moveTo>
                    <a:pt x="0" y="9"/>
                  </a:moveTo>
                  <a:lnTo>
                    <a:pt x="1799" y="250"/>
                  </a:lnTo>
                  <a:lnTo>
                    <a:pt x="1848" y="227"/>
                  </a:lnTo>
                  <a:lnTo>
                    <a:pt x="3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auto">
            <a:xfrm>
              <a:off x="3550" y="825"/>
              <a:ext cx="142" cy="465"/>
            </a:xfrm>
            <a:custGeom>
              <a:avLst/>
              <a:gdLst>
                <a:gd name="T0" fmla="*/ 0 w 142"/>
                <a:gd name="T1" fmla="*/ 13 h 465"/>
                <a:gd name="T2" fmla="*/ 107 w 142"/>
                <a:gd name="T3" fmla="*/ 465 h 465"/>
                <a:gd name="T4" fmla="*/ 142 w 142"/>
                <a:gd name="T5" fmla="*/ 444 h 465"/>
                <a:gd name="T6" fmla="*/ 41 w 142"/>
                <a:gd name="T7" fmla="*/ 0 h 465"/>
                <a:gd name="T8" fmla="*/ 0 w 142"/>
                <a:gd name="T9" fmla="*/ 13 h 4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465"/>
                <a:gd name="T17" fmla="*/ 142 w 142"/>
                <a:gd name="T18" fmla="*/ 465 h 4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465">
                  <a:moveTo>
                    <a:pt x="0" y="13"/>
                  </a:moveTo>
                  <a:lnTo>
                    <a:pt x="107" y="465"/>
                  </a:lnTo>
                  <a:lnTo>
                    <a:pt x="142" y="444"/>
                  </a:lnTo>
                  <a:lnTo>
                    <a:pt x="4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Freeform 23"/>
            <p:cNvSpPr>
              <a:spLocks/>
            </p:cNvSpPr>
            <p:nvPr/>
          </p:nvSpPr>
          <p:spPr bwMode="auto">
            <a:xfrm>
              <a:off x="1935" y="1107"/>
              <a:ext cx="344" cy="398"/>
            </a:xfrm>
            <a:custGeom>
              <a:avLst/>
              <a:gdLst>
                <a:gd name="T0" fmla="*/ 95 w 344"/>
                <a:gd name="T1" fmla="*/ 47 h 398"/>
                <a:gd name="T2" fmla="*/ 0 w 344"/>
                <a:gd name="T3" fmla="*/ 398 h 398"/>
                <a:gd name="T4" fmla="*/ 243 w 344"/>
                <a:gd name="T5" fmla="*/ 357 h 398"/>
                <a:gd name="T6" fmla="*/ 344 w 344"/>
                <a:gd name="T7" fmla="*/ 0 h 398"/>
                <a:gd name="T8" fmla="*/ 95 w 344"/>
                <a:gd name="T9" fmla="*/ 47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98"/>
                <a:gd name="T17" fmla="*/ 344 w 344"/>
                <a:gd name="T18" fmla="*/ 398 h 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98">
                  <a:moveTo>
                    <a:pt x="95" y="47"/>
                  </a:moveTo>
                  <a:lnTo>
                    <a:pt x="0" y="398"/>
                  </a:lnTo>
                  <a:lnTo>
                    <a:pt x="243" y="357"/>
                  </a:lnTo>
                  <a:lnTo>
                    <a:pt x="344" y="0"/>
                  </a:lnTo>
                  <a:lnTo>
                    <a:pt x="95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Freeform 24"/>
            <p:cNvSpPr>
              <a:spLocks/>
            </p:cNvSpPr>
            <p:nvPr/>
          </p:nvSpPr>
          <p:spPr bwMode="auto">
            <a:xfrm>
              <a:off x="3074" y="863"/>
              <a:ext cx="401" cy="477"/>
            </a:xfrm>
            <a:custGeom>
              <a:avLst/>
              <a:gdLst>
                <a:gd name="T0" fmla="*/ 112 w 401"/>
                <a:gd name="T1" fmla="*/ 52 h 477"/>
                <a:gd name="T2" fmla="*/ 0 w 401"/>
                <a:gd name="T3" fmla="*/ 477 h 477"/>
                <a:gd name="T4" fmla="*/ 280 w 401"/>
                <a:gd name="T5" fmla="*/ 433 h 477"/>
                <a:gd name="T6" fmla="*/ 401 w 401"/>
                <a:gd name="T7" fmla="*/ 0 h 477"/>
                <a:gd name="T8" fmla="*/ 112 w 401"/>
                <a:gd name="T9" fmla="*/ 52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477"/>
                <a:gd name="T17" fmla="*/ 401 w 401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477">
                  <a:moveTo>
                    <a:pt x="112" y="52"/>
                  </a:moveTo>
                  <a:lnTo>
                    <a:pt x="0" y="477"/>
                  </a:lnTo>
                  <a:lnTo>
                    <a:pt x="280" y="433"/>
                  </a:lnTo>
                  <a:lnTo>
                    <a:pt x="401" y="0"/>
                  </a:lnTo>
                  <a:lnTo>
                    <a:pt x="11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Freeform 25"/>
            <p:cNvSpPr>
              <a:spLocks/>
            </p:cNvSpPr>
            <p:nvPr/>
          </p:nvSpPr>
          <p:spPr bwMode="auto">
            <a:xfrm>
              <a:off x="2462" y="996"/>
              <a:ext cx="413" cy="424"/>
            </a:xfrm>
            <a:custGeom>
              <a:avLst/>
              <a:gdLst>
                <a:gd name="T0" fmla="*/ 106 w 413"/>
                <a:gd name="T1" fmla="*/ 52 h 424"/>
                <a:gd name="T2" fmla="*/ 0 w 413"/>
                <a:gd name="T3" fmla="*/ 424 h 424"/>
                <a:gd name="T4" fmla="*/ 300 w 413"/>
                <a:gd name="T5" fmla="*/ 380 h 424"/>
                <a:gd name="T6" fmla="*/ 413 w 413"/>
                <a:gd name="T7" fmla="*/ 0 h 424"/>
                <a:gd name="T8" fmla="*/ 106 w 413"/>
                <a:gd name="T9" fmla="*/ 52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3"/>
                <a:gd name="T16" fmla="*/ 0 h 424"/>
                <a:gd name="T17" fmla="*/ 413 w 413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3" h="424">
                  <a:moveTo>
                    <a:pt x="106" y="52"/>
                  </a:moveTo>
                  <a:lnTo>
                    <a:pt x="0" y="424"/>
                  </a:lnTo>
                  <a:lnTo>
                    <a:pt x="300" y="380"/>
                  </a:lnTo>
                  <a:lnTo>
                    <a:pt x="413" y="0"/>
                  </a:lnTo>
                  <a:lnTo>
                    <a:pt x="10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Freeform 26"/>
            <p:cNvSpPr>
              <a:spLocks/>
            </p:cNvSpPr>
            <p:nvPr/>
          </p:nvSpPr>
          <p:spPr bwMode="auto">
            <a:xfrm>
              <a:off x="1976" y="1660"/>
              <a:ext cx="329" cy="329"/>
            </a:xfrm>
            <a:custGeom>
              <a:avLst/>
              <a:gdLst>
                <a:gd name="T0" fmla="*/ 0 w 329"/>
                <a:gd name="T1" fmla="*/ 0 h 329"/>
                <a:gd name="T2" fmla="*/ 80 w 329"/>
                <a:gd name="T3" fmla="*/ 275 h 329"/>
                <a:gd name="T4" fmla="*/ 329 w 329"/>
                <a:gd name="T5" fmla="*/ 329 h 329"/>
                <a:gd name="T6" fmla="*/ 241 w 329"/>
                <a:gd name="T7" fmla="*/ 41 h 329"/>
                <a:gd name="T8" fmla="*/ 0 w 329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9"/>
                <a:gd name="T16" fmla="*/ 0 h 329"/>
                <a:gd name="T17" fmla="*/ 329 w 329"/>
                <a:gd name="T18" fmla="*/ 329 h 3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9" h="329">
                  <a:moveTo>
                    <a:pt x="0" y="0"/>
                  </a:moveTo>
                  <a:lnTo>
                    <a:pt x="80" y="275"/>
                  </a:lnTo>
                  <a:lnTo>
                    <a:pt x="329" y="329"/>
                  </a:lnTo>
                  <a:lnTo>
                    <a:pt x="241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Freeform 27"/>
            <p:cNvSpPr>
              <a:spLocks/>
            </p:cNvSpPr>
            <p:nvPr/>
          </p:nvSpPr>
          <p:spPr bwMode="auto">
            <a:xfrm>
              <a:off x="2508" y="1727"/>
              <a:ext cx="402" cy="370"/>
            </a:xfrm>
            <a:custGeom>
              <a:avLst/>
              <a:gdLst>
                <a:gd name="T0" fmla="*/ 0 w 402"/>
                <a:gd name="T1" fmla="*/ 0 h 370"/>
                <a:gd name="T2" fmla="*/ 107 w 402"/>
                <a:gd name="T3" fmla="*/ 316 h 370"/>
                <a:gd name="T4" fmla="*/ 402 w 402"/>
                <a:gd name="T5" fmla="*/ 370 h 370"/>
                <a:gd name="T6" fmla="*/ 261 w 402"/>
                <a:gd name="T7" fmla="*/ 47 h 370"/>
                <a:gd name="T8" fmla="*/ 0 w 402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2"/>
                <a:gd name="T16" fmla="*/ 0 h 370"/>
                <a:gd name="T17" fmla="*/ 402 w 402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2" h="370">
                  <a:moveTo>
                    <a:pt x="0" y="0"/>
                  </a:moveTo>
                  <a:lnTo>
                    <a:pt x="107" y="316"/>
                  </a:lnTo>
                  <a:lnTo>
                    <a:pt x="402" y="370"/>
                  </a:lnTo>
                  <a:lnTo>
                    <a:pt x="26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Freeform 28"/>
            <p:cNvSpPr>
              <a:spLocks/>
            </p:cNvSpPr>
            <p:nvPr/>
          </p:nvSpPr>
          <p:spPr bwMode="auto">
            <a:xfrm>
              <a:off x="3139" y="1828"/>
              <a:ext cx="426" cy="391"/>
            </a:xfrm>
            <a:custGeom>
              <a:avLst/>
              <a:gdLst>
                <a:gd name="T0" fmla="*/ 0 w 426"/>
                <a:gd name="T1" fmla="*/ 0 h 391"/>
                <a:gd name="T2" fmla="*/ 107 w 426"/>
                <a:gd name="T3" fmla="*/ 323 h 391"/>
                <a:gd name="T4" fmla="*/ 426 w 426"/>
                <a:gd name="T5" fmla="*/ 391 h 391"/>
                <a:gd name="T6" fmla="*/ 310 w 426"/>
                <a:gd name="T7" fmla="*/ 54 h 391"/>
                <a:gd name="T8" fmla="*/ 0 w 426"/>
                <a:gd name="T9" fmla="*/ 0 h 3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6"/>
                <a:gd name="T16" fmla="*/ 0 h 391"/>
                <a:gd name="T17" fmla="*/ 426 w 426"/>
                <a:gd name="T18" fmla="*/ 391 h 3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6" h="391">
                  <a:moveTo>
                    <a:pt x="0" y="0"/>
                  </a:moveTo>
                  <a:lnTo>
                    <a:pt x="107" y="323"/>
                  </a:lnTo>
                  <a:lnTo>
                    <a:pt x="426" y="391"/>
                  </a:lnTo>
                  <a:lnTo>
                    <a:pt x="31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Freeform 29"/>
            <p:cNvSpPr>
              <a:spLocks/>
            </p:cNvSpPr>
            <p:nvPr/>
          </p:nvSpPr>
          <p:spPr bwMode="auto">
            <a:xfrm>
              <a:off x="1899" y="2046"/>
              <a:ext cx="1775" cy="377"/>
            </a:xfrm>
            <a:custGeom>
              <a:avLst/>
              <a:gdLst>
                <a:gd name="T0" fmla="*/ 0 w 1775"/>
                <a:gd name="T1" fmla="*/ 23 h 377"/>
                <a:gd name="T2" fmla="*/ 1770 w 1775"/>
                <a:gd name="T3" fmla="*/ 377 h 377"/>
                <a:gd name="T4" fmla="*/ 1775 w 1775"/>
                <a:gd name="T5" fmla="*/ 356 h 377"/>
                <a:gd name="T6" fmla="*/ 5 w 1775"/>
                <a:gd name="T7" fmla="*/ 0 h 377"/>
                <a:gd name="T8" fmla="*/ 0 w 1775"/>
                <a:gd name="T9" fmla="*/ 23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5"/>
                <a:gd name="T16" fmla="*/ 0 h 377"/>
                <a:gd name="T17" fmla="*/ 1775 w 1775"/>
                <a:gd name="T18" fmla="*/ 377 h 3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5" h="377">
                  <a:moveTo>
                    <a:pt x="0" y="23"/>
                  </a:moveTo>
                  <a:lnTo>
                    <a:pt x="1770" y="377"/>
                  </a:lnTo>
                  <a:lnTo>
                    <a:pt x="1775" y="356"/>
                  </a:lnTo>
                  <a:lnTo>
                    <a:pt x="5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Rectangle 30"/>
            <p:cNvSpPr>
              <a:spLocks noChangeArrowheads="1"/>
            </p:cNvSpPr>
            <p:nvPr/>
          </p:nvSpPr>
          <p:spPr bwMode="auto">
            <a:xfrm>
              <a:off x="2677" y="2226"/>
              <a:ext cx="23" cy="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71" name="Freeform 31"/>
            <p:cNvSpPr>
              <a:spLocks/>
            </p:cNvSpPr>
            <p:nvPr/>
          </p:nvSpPr>
          <p:spPr bwMode="auto">
            <a:xfrm>
              <a:off x="2941" y="3017"/>
              <a:ext cx="146" cy="163"/>
            </a:xfrm>
            <a:custGeom>
              <a:avLst/>
              <a:gdLst>
                <a:gd name="T0" fmla="*/ 66 w 146"/>
                <a:gd name="T1" fmla="*/ 159 h 163"/>
                <a:gd name="T2" fmla="*/ 80 w 146"/>
                <a:gd name="T3" fmla="*/ 163 h 163"/>
                <a:gd name="T4" fmla="*/ 93 w 146"/>
                <a:gd name="T5" fmla="*/ 163 h 163"/>
                <a:gd name="T6" fmla="*/ 106 w 146"/>
                <a:gd name="T7" fmla="*/ 159 h 163"/>
                <a:gd name="T8" fmla="*/ 118 w 146"/>
                <a:gd name="T9" fmla="*/ 153 h 163"/>
                <a:gd name="T10" fmla="*/ 129 w 146"/>
                <a:gd name="T11" fmla="*/ 143 h 163"/>
                <a:gd name="T12" fmla="*/ 136 w 146"/>
                <a:gd name="T13" fmla="*/ 132 h 163"/>
                <a:gd name="T14" fmla="*/ 142 w 146"/>
                <a:gd name="T15" fmla="*/ 119 h 163"/>
                <a:gd name="T16" fmla="*/ 146 w 146"/>
                <a:gd name="T17" fmla="*/ 102 h 163"/>
                <a:gd name="T18" fmla="*/ 146 w 146"/>
                <a:gd name="T19" fmla="*/ 86 h 163"/>
                <a:gd name="T20" fmla="*/ 144 w 146"/>
                <a:gd name="T21" fmla="*/ 70 h 163"/>
                <a:gd name="T22" fmla="*/ 137 w 146"/>
                <a:gd name="T23" fmla="*/ 55 h 163"/>
                <a:gd name="T24" fmla="*/ 131 w 146"/>
                <a:gd name="T25" fmla="*/ 40 h 163"/>
                <a:gd name="T26" fmla="*/ 121 w 146"/>
                <a:gd name="T27" fmla="*/ 29 h 163"/>
                <a:gd name="T28" fmla="*/ 110 w 146"/>
                <a:gd name="T29" fmla="*/ 18 h 163"/>
                <a:gd name="T30" fmla="*/ 97 w 146"/>
                <a:gd name="T31" fmla="*/ 9 h 163"/>
                <a:gd name="T32" fmla="*/ 82 w 146"/>
                <a:gd name="T33" fmla="*/ 3 h 163"/>
                <a:gd name="T34" fmla="*/ 67 w 146"/>
                <a:gd name="T35" fmla="*/ 0 h 163"/>
                <a:gd name="T36" fmla="*/ 53 w 146"/>
                <a:gd name="T37" fmla="*/ 1 h 163"/>
                <a:gd name="T38" fmla="*/ 40 w 146"/>
                <a:gd name="T39" fmla="*/ 4 h 163"/>
                <a:gd name="T40" fmla="*/ 28 w 146"/>
                <a:gd name="T41" fmla="*/ 11 h 163"/>
                <a:gd name="T42" fmla="*/ 18 w 146"/>
                <a:gd name="T43" fmla="*/ 21 h 163"/>
                <a:gd name="T44" fmla="*/ 10 w 146"/>
                <a:gd name="T45" fmla="*/ 32 h 163"/>
                <a:gd name="T46" fmla="*/ 4 w 146"/>
                <a:gd name="T47" fmla="*/ 45 h 163"/>
                <a:gd name="T48" fmla="*/ 0 w 146"/>
                <a:gd name="T49" fmla="*/ 60 h 163"/>
                <a:gd name="T50" fmla="*/ 0 w 146"/>
                <a:gd name="T51" fmla="*/ 76 h 163"/>
                <a:gd name="T52" fmla="*/ 4 w 146"/>
                <a:gd name="T53" fmla="*/ 93 h 163"/>
                <a:gd name="T54" fmla="*/ 9 w 146"/>
                <a:gd name="T55" fmla="*/ 107 h 163"/>
                <a:gd name="T56" fmla="*/ 17 w 146"/>
                <a:gd name="T57" fmla="*/ 122 h 163"/>
                <a:gd name="T58" fmla="*/ 27 w 146"/>
                <a:gd name="T59" fmla="*/ 135 h 163"/>
                <a:gd name="T60" fmla="*/ 38 w 146"/>
                <a:gd name="T61" fmla="*/ 145 h 163"/>
                <a:gd name="T62" fmla="*/ 51 w 146"/>
                <a:gd name="T63" fmla="*/ 153 h 163"/>
                <a:gd name="T64" fmla="*/ 66 w 146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6"/>
                <a:gd name="T100" fmla="*/ 0 h 163"/>
                <a:gd name="T101" fmla="*/ 146 w 146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6" h="163">
                  <a:moveTo>
                    <a:pt x="66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6" y="132"/>
                  </a:lnTo>
                  <a:lnTo>
                    <a:pt x="142" y="119"/>
                  </a:lnTo>
                  <a:lnTo>
                    <a:pt x="146" y="102"/>
                  </a:lnTo>
                  <a:lnTo>
                    <a:pt x="146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10" y="18"/>
                  </a:lnTo>
                  <a:lnTo>
                    <a:pt x="97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0" y="4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4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4" y="93"/>
                  </a:lnTo>
                  <a:lnTo>
                    <a:pt x="9" y="107"/>
                  </a:lnTo>
                  <a:lnTo>
                    <a:pt x="17" y="122"/>
                  </a:lnTo>
                  <a:lnTo>
                    <a:pt x="27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2" name="Freeform 32"/>
            <p:cNvSpPr>
              <a:spLocks/>
            </p:cNvSpPr>
            <p:nvPr/>
          </p:nvSpPr>
          <p:spPr bwMode="auto">
            <a:xfrm>
              <a:off x="2235" y="2831"/>
              <a:ext cx="145" cy="163"/>
            </a:xfrm>
            <a:custGeom>
              <a:avLst/>
              <a:gdLst>
                <a:gd name="T0" fmla="*/ 65 w 145"/>
                <a:gd name="T1" fmla="*/ 159 h 163"/>
                <a:gd name="T2" fmla="*/ 80 w 145"/>
                <a:gd name="T3" fmla="*/ 163 h 163"/>
                <a:gd name="T4" fmla="*/ 93 w 145"/>
                <a:gd name="T5" fmla="*/ 163 h 163"/>
                <a:gd name="T6" fmla="*/ 106 w 145"/>
                <a:gd name="T7" fmla="*/ 159 h 163"/>
                <a:gd name="T8" fmla="*/ 118 w 145"/>
                <a:gd name="T9" fmla="*/ 153 h 163"/>
                <a:gd name="T10" fmla="*/ 129 w 145"/>
                <a:gd name="T11" fmla="*/ 143 h 163"/>
                <a:gd name="T12" fmla="*/ 135 w 145"/>
                <a:gd name="T13" fmla="*/ 132 h 163"/>
                <a:gd name="T14" fmla="*/ 142 w 145"/>
                <a:gd name="T15" fmla="*/ 119 h 163"/>
                <a:gd name="T16" fmla="*/ 145 w 145"/>
                <a:gd name="T17" fmla="*/ 102 h 163"/>
                <a:gd name="T18" fmla="*/ 145 w 145"/>
                <a:gd name="T19" fmla="*/ 86 h 163"/>
                <a:gd name="T20" fmla="*/ 144 w 145"/>
                <a:gd name="T21" fmla="*/ 70 h 163"/>
                <a:gd name="T22" fmla="*/ 137 w 145"/>
                <a:gd name="T23" fmla="*/ 55 h 163"/>
                <a:gd name="T24" fmla="*/ 131 w 145"/>
                <a:gd name="T25" fmla="*/ 40 h 163"/>
                <a:gd name="T26" fmla="*/ 121 w 145"/>
                <a:gd name="T27" fmla="*/ 29 h 163"/>
                <a:gd name="T28" fmla="*/ 109 w 145"/>
                <a:gd name="T29" fmla="*/ 18 h 163"/>
                <a:gd name="T30" fmla="*/ 96 w 145"/>
                <a:gd name="T31" fmla="*/ 9 h 163"/>
                <a:gd name="T32" fmla="*/ 82 w 145"/>
                <a:gd name="T33" fmla="*/ 3 h 163"/>
                <a:gd name="T34" fmla="*/ 67 w 145"/>
                <a:gd name="T35" fmla="*/ 0 h 163"/>
                <a:gd name="T36" fmla="*/ 52 w 145"/>
                <a:gd name="T37" fmla="*/ 1 h 163"/>
                <a:gd name="T38" fmla="*/ 39 w 145"/>
                <a:gd name="T39" fmla="*/ 5 h 163"/>
                <a:gd name="T40" fmla="*/ 28 w 145"/>
                <a:gd name="T41" fmla="*/ 11 h 163"/>
                <a:gd name="T42" fmla="*/ 18 w 145"/>
                <a:gd name="T43" fmla="*/ 21 h 163"/>
                <a:gd name="T44" fmla="*/ 10 w 145"/>
                <a:gd name="T45" fmla="*/ 32 h 163"/>
                <a:gd name="T46" fmla="*/ 3 w 145"/>
                <a:gd name="T47" fmla="*/ 45 h 163"/>
                <a:gd name="T48" fmla="*/ 0 w 145"/>
                <a:gd name="T49" fmla="*/ 60 h 163"/>
                <a:gd name="T50" fmla="*/ 0 w 145"/>
                <a:gd name="T51" fmla="*/ 76 h 163"/>
                <a:gd name="T52" fmla="*/ 3 w 145"/>
                <a:gd name="T53" fmla="*/ 93 h 163"/>
                <a:gd name="T54" fmla="*/ 8 w 145"/>
                <a:gd name="T55" fmla="*/ 107 h 163"/>
                <a:gd name="T56" fmla="*/ 16 w 145"/>
                <a:gd name="T57" fmla="*/ 122 h 163"/>
                <a:gd name="T58" fmla="*/ 26 w 145"/>
                <a:gd name="T59" fmla="*/ 135 h 163"/>
                <a:gd name="T60" fmla="*/ 38 w 145"/>
                <a:gd name="T61" fmla="*/ 145 h 163"/>
                <a:gd name="T62" fmla="*/ 51 w 145"/>
                <a:gd name="T63" fmla="*/ 153 h 163"/>
                <a:gd name="T64" fmla="*/ 65 w 145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63"/>
                <a:gd name="T101" fmla="*/ 145 w 14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63">
                  <a:moveTo>
                    <a:pt x="65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5" y="132"/>
                  </a:lnTo>
                  <a:lnTo>
                    <a:pt x="142" y="119"/>
                  </a:lnTo>
                  <a:lnTo>
                    <a:pt x="145" y="102"/>
                  </a:lnTo>
                  <a:lnTo>
                    <a:pt x="145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09" y="18"/>
                  </a:lnTo>
                  <a:lnTo>
                    <a:pt x="96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3" y="93"/>
                  </a:lnTo>
                  <a:lnTo>
                    <a:pt x="8" y="107"/>
                  </a:lnTo>
                  <a:lnTo>
                    <a:pt x="16" y="122"/>
                  </a:lnTo>
                  <a:lnTo>
                    <a:pt x="26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3" name="Freeform 33"/>
            <p:cNvSpPr>
              <a:spLocks/>
            </p:cNvSpPr>
            <p:nvPr/>
          </p:nvSpPr>
          <p:spPr bwMode="auto">
            <a:xfrm>
              <a:off x="2961" y="3031"/>
              <a:ext cx="127" cy="144"/>
            </a:xfrm>
            <a:custGeom>
              <a:avLst/>
              <a:gdLst>
                <a:gd name="T0" fmla="*/ 57 w 127"/>
                <a:gd name="T1" fmla="*/ 140 h 144"/>
                <a:gd name="T2" fmla="*/ 70 w 127"/>
                <a:gd name="T3" fmla="*/ 144 h 144"/>
                <a:gd name="T4" fmla="*/ 82 w 127"/>
                <a:gd name="T5" fmla="*/ 142 h 144"/>
                <a:gd name="T6" fmla="*/ 93 w 127"/>
                <a:gd name="T7" fmla="*/ 140 h 144"/>
                <a:gd name="T8" fmla="*/ 104 w 127"/>
                <a:gd name="T9" fmla="*/ 134 h 144"/>
                <a:gd name="T10" fmla="*/ 113 w 127"/>
                <a:gd name="T11" fmla="*/ 126 h 144"/>
                <a:gd name="T12" fmla="*/ 119 w 127"/>
                <a:gd name="T13" fmla="*/ 116 h 144"/>
                <a:gd name="T14" fmla="*/ 124 w 127"/>
                <a:gd name="T15" fmla="*/ 105 h 144"/>
                <a:gd name="T16" fmla="*/ 127 w 127"/>
                <a:gd name="T17" fmla="*/ 92 h 144"/>
                <a:gd name="T18" fmla="*/ 127 w 127"/>
                <a:gd name="T19" fmla="*/ 77 h 144"/>
                <a:gd name="T20" fmla="*/ 126 w 127"/>
                <a:gd name="T21" fmla="*/ 62 h 144"/>
                <a:gd name="T22" fmla="*/ 121 w 127"/>
                <a:gd name="T23" fmla="*/ 49 h 144"/>
                <a:gd name="T24" fmla="*/ 114 w 127"/>
                <a:gd name="T25" fmla="*/ 36 h 144"/>
                <a:gd name="T26" fmla="*/ 106 w 127"/>
                <a:gd name="T27" fmla="*/ 25 h 144"/>
                <a:gd name="T28" fmla="*/ 96 w 127"/>
                <a:gd name="T29" fmla="*/ 17 h 144"/>
                <a:gd name="T30" fmla="*/ 85 w 127"/>
                <a:gd name="T31" fmla="*/ 8 h 144"/>
                <a:gd name="T32" fmla="*/ 72 w 127"/>
                <a:gd name="T33" fmla="*/ 4 h 144"/>
                <a:gd name="T34" fmla="*/ 59 w 127"/>
                <a:gd name="T35" fmla="*/ 0 h 144"/>
                <a:gd name="T36" fmla="*/ 46 w 127"/>
                <a:gd name="T37" fmla="*/ 2 h 144"/>
                <a:gd name="T38" fmla="*/ 34 w 127"/>
                <a:gd name="T39" fmla="*/ 4 h 144"/>
                <a:gd name="T40" fmla="*/ 24 w 127"/>
                <a:gd name="T41" fmla="*/ 10 h 144"/>
                <a:gd name="T42" fmla="*/ 15 w 127"/>
                <a:gd name="T43" fmla="*/ 18 h 144"/>
                <a:gd name="T44" fmla="*/ 8 w 127"/>
                <a:gd name="T45" fmla="*/ 28 h 144"/>
                <a:gd name="T46" fmla="*/ 3 w 127"/>
                <a:gd name="T47" fmla="*/ 39 h 144"/>
                <a:gd name="T48" fmla="*/ 0 w 127"/>
                <a:gd name="T49" fmla="*/ 54 h 144"/>
                <a:gd name="T50" fmla="*/ 0 w 127"/>
                <a:gd name="T51" fmla="*/ 69 h 144"/>
                <a:gd name="T52" fmla="*/ 3 w 127"/>
                <a:gd name="T53" fmla="*/ 82 h 144"/>
                <a:gd name="T54" fmla="*/ 7 w 127"/>
                <a:gd name="T55" fmla="*/ 95 h 144"/>
                <a:gd name="T56" fmla="*/ 15 w 127"/>
                <a:gd name="T57" fmla="*/ 108 h 144"/>
                <a:gd name="T58" fmla="*/ 23 w 127"/>
                <a:gd name="T59" fmla="*/ 119 h 144"/>
                <a:gd name="T60" fmla="*/ 33 w 127"/>
                <a:gd name="T61" fmla="*/ 127 h 144"/>
                <a:gd name="T62" fmla="*/ 44 w 127"/>
                <a:gd name="T63" fmla="*/ 136 h 144"/>
                <a:gd name="T64" fmla="*/ 57 w 127"/>
                <a:gd name="T65" fmla="*/ 14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7"/>
                <a:gd name="T100" fmla="*/ 0 h 144"/>
                <a:gd name="T101" fmla="*/ 127 w 127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7" h="144">
                  <a:moveTo>
                    <a:pt x="57" y="140"/>
                  </a:moveTo>
                  <a:lnTo>
                    <a:pt x="70" y="144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4" y="134"/>
                  </a:lnTo>
                  <a:lnTo>
                    <a:pt x="113" y="126"/>
                  </a:lnTo>
                  <a:lnTo>
                    <a:pt x="119" y="116"/>
                  </a:lnTo>
                  <a:lnTo>
                    <a:pt x="124" y="105"/>
                  </a:lnTo>
                  <a:lnTo>
                    <a:pt x="127" y="92"/>
                  </a:lnTo>
                  <a:lnTo>
                    <a:pt x="127" y="77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4" y="36"/>
                  </a:lnTo>
                  <a:lnTo>
                    <a:pt x="106" y="25"/>
                  </a:lnTo>
                  <a:lnTo>
                    <a:pt x="96" y="17"/>
                  </a:lnTo>
                  <a:lnTo>
                    <a:pt x="85" y="8"/>
                  </a:lnTo>
                  <a:lnTo>
                    <a:pt x="72" y="4"/>
                  </a:lnTo>
                  <a:lnTo>
                    <a:pt x="59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5" y="18"/>
                  </a:lnTo>
                  <a:lnTo>
                    <a:pt x="8" y="28"/>
                  </a:lnTo>
                  <a:lnTo>
                    <a:pt x="3" y="39"/>
                  </a:lnTo>
                  <a:lnTo>
                    <a:pt x="0" y="54"/>
                  </a:lnTo>
                  <a:lnTo>
                    <a:pt x="0" y="69"/>
                  </a:lnTo>
                  <a:lnTo>
                    <a:pt x="3" y="82"/>
                  </a:lnTo>
                  <a:lnTo>
                    <a:pt x="7" y="95"/>
                  </a:lnTo>
                  <a:lnTo>
                    <a:pt x="15" y="108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6"/>
                  </a:lnTo>
                  <a:lnTo>
                    <a:pt x="57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Freeform 34"/>
            <p:cNvSpPr>
              <a:spLocks/>
            </p:cNvSpPr>
            <p:nvPr/>
          </p:nvSpPr>
          <p:spPr bwMode="auto">
            <a:xfrm>
              <a:off x="2251" y="2844"/>
              <a:ext cx="128" cy="143"/>
            </a:xfrm>
            <a:custGeom>
              <a:avLst/>
              <a:gdLst>
                <a:gd name="T0" fmla="*/ 58 w 128"/>
                <a:gd name="T1" fmla="*/ 140 h 143"/>
                <a:gd name="T2" fmla="*/ 71 w 128"/>
                <a:gd name="T3" fmla="*/ 143 h 143"/>
                <a:gd name="T4" fmla="*/ 82 w 128"/>
                <a:gd name="T5" fmla="*/ 142 h 143"/>
                <a:gd name="T6" fmla="*/ 93 w 128"/>
                <a:gd name="T7" fmla="*/ 140 h 143"/>
                <a:gd name="T8" fmla="*/ 105 w 128"/>
                <a:gd name="T9" fmla="*/ 133 h 143"/>
                <a:gd name="T10" fmla="*/ 113 w 128"/>
                <a:gd name="T11" fmla="*/ 125 h 143"/>
                <a:gd name="T12" fmla="*/ 119 w 128"/>
                <a:gd name="T13" fmla="*/ 115 h 143"/>
                <a:gd name="T14" fmla="*/ 124 w 128"/>
                <a:gd name="T15" fmla="*/ 104 h 143"/>
                <a:gd name="T16" fmla="*/ 128 w 128"/>
                <a:gd name="T17" fmla="*/ 91 h 143"/>
                <a:gd name="T18" fmla="*/ 128 w 128"/>
                <a:gd name="T19" fmla="*/ 76 h 143"/>
                <a:gd name="T20" fmla="*/ 126 w 128"/>
                <a:gd name="T21" fmla="*/ 62 h 143"/>
                <a:gd name="T22" fmla="*/ 121 w 128"/>
                <a:gd name="T23" fmla="*/ 49 h 143"/>
                <a:gd name="T24" fmla="*/ 115 w 128"/>
                <a:gd name="T25" fmla="*/ 36 h 143"/>
                <a:gd name="T26" fmla="*/ 106 w 128"/>
                <a:gd name="T27" fmla="*/ 24 h 143"/>
                <a:gd name="T28" fmla="*/ 97 w 128"/>
                <a:gd name="T29" fmla="*/ 16 h 143"/>
                <a:gd name="T30" fmla="*/ 85 w 128"/>
                <a:gd name="T31" fmla="*/ 8 h 143"/>
                <a:gd name="T32" fmla="*/ 72 w 128"/>
                <a:gd name="T33" fmla="*/ 3 h 143"/>
                <a:gd name="T34" fmla="*/ 59 w 128"/>
                <a:gd name="T35" fmla="*/ 0 h 143"/>
                <a:gd name="T36" fmla="*/ 46 w 128"/>
                <a:gd name="T37" fmla="*/ 1 h 143"/>
                <a:gd name="T38" fmla="*/ 35 w 128"/>
                <a:gd name="T39" fmla="*/ 3 h 143"/>
                <a:gd name="T40" fmla="*/ 25 w 128"/>
                <a:gd name="T41" fmla="*/ 10 h 143"/>
                <a:gd name="T42" fmla="*/ 15 w 128"/>
                <a:gd name="T43" fmla="*/ 18 h 143"/>
                <a:gd name="T44" fmla="*/ 9 w 128"/>
                <a:gd name="T45" fmla="*/ 27 h 143"/>
                <a:gd name="T46" fmla="*/ 4 w 128"/>
                <a:gd name="T47" fmla="*/ 39 h 143"/>
                <a:gd name="T48" fmla="*/ 0 w 128"/>
                <a:gd name="T49" fmla="*/ 54 h 143"/>
                <a:gd name="T50" fmla="*/ 0 w 128"/>
                <a:gd name="T51" fmla="*/ 68 h 143"/>
                <a:gd name="T52" fmla="*/ 4 w 128"/>
                <a:gd name="T53" fmla="*/ 81 h 143"/>
                <a:gd name="T54" fmla="*/ 7 w 128"/>
                <a:gd name="T55" fmla="*/ 94 h 143"/>
                <a:gd name="T56" fmla="*/ 15 w 128"/>
                <a:gd name="T57" fmla="*/ 107 h 143"/>
                <a:gd name="T58" fmla="*/ 23 w 128"/>
                <a:gd name="T59" fmla="*/ 119 h 143"/>
                <a:gd name="T60" fmla="*/ 33 w 128"/>
                <a:gd name="T61" fmla="*/ 127 h 143"/>
                <a:gd name="T62" fmla="*/ 44 w 128"/>
                <a:gd name="T63" fmla="*/ 135 h 143"/>
                <a:gd name="T64" fmla="*/ 58 w 128"/>
                <a:gd name="T65" fmla="*/ 140 h 1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43"/>
                <a:gd name="T101" fmla="*/ 128 w 128"/>
                <a:gd name="T102" fmla="*/ 143 h 1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43">
                  <a:moveTo>
                    <a:pt x="58" y="140"/>
                  </a:moveTo>
                  <a:lnTo>
                    <a:pt x="71" y="143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5" y="133"/>
                  </a:lnTo>
                  <a:lnTo>
                    <a:pt x="113" y="125"/>
                  </a:lnTo>
                  <a:lnTo>
                    <a:pt x="119" y="115"/>
                  </a:lnTo>
                  <a:lnTo>
                    <a:pt x="124" y="104"/>
                  </a:lnTo>
                  <a:lnTo>
                    <a:pt x="128" y="91"/>
                  </a:lnTo>
                  <a:lnTo>
                    <a:pt x="128" y="76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5" y="36"/>
                  </a:lnTo>
                  <a:lnTo>
                    <a:pt x="106" y="24"/>
                  </a:lnTo>
                  <a:lnTo>
                    <a:pt x="97" y="16"/>
                  </a:lnTo>
                  <a:lnTo>
                    <a:pt x="85" y="8"/>
                  </a:lnTo>
                  <a:lnTo>
                    <a:pt x="72" y="3"/>
                  </a:lnTo>
                  <a:lnTo>
                    <a:pt x="59" y="0"/>
                  </a:lnTo>
                  <a:lnTo>
                    <a:pt x="46" y="1"/>
                  </a:lnTo>
                  <a:lnTo>
                    <a:pt x="35" y="3"/>
                  </a:lnTo>
                  <a:lnTo>
                    <a:pt x="25" y="10"/>
                  </a:lnTo>
                  <a:lnTo>
                    <a:pt x="15" y="18"/>
                  </a:lnTo>
                  <a:lnTo>
                    <a:pt x="9" y="27"/>
                  </a:lnTo>
                  <a:lnTo>
                    <a:pt x="4" y="39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4" y="81"/>
                  </a:lnTo>
                  <a:lnTo>
                    <a:pt x="7" y="94"/>
                  </a:lnTo>
                  <a:lnTo>
                    <a:pt x="15" y="107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5"/>
                  </a:lnTo>
                  <a:lnTo>
                    <a:pt x="5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Freeform 35"/>
            <p:cNvSpPr>
              <a:spLocks/>
            </p:cNvSpPr>
            <p:nvPr/>
          </p:nvSpPr>
          <p:spPr bwMode="auto">
            <a:xfrm>
              <a:off x="2315" y="2873"/>
              <a:ext cx="52" cy="56"/>
            </a:xfrm>
            <a:custGeom>
              <a:avLst/>
              <a:gdLst>
                <a:gd name="T0" fmla="*/ 23 w 52"/>
                <a:gd name="T1" fmla="*/ 56 h 56"/>
                <a:gd name="T2" fmla="*/ 33 w 52"/>
                <a:gd name="T3" fmla="*/ 56 h 56"/>
                <a:gd name="T4" fmla="*/ 42 w 52"/>
                <a:gd name="T5" fmla="*/ 52 h 56"/>
                <a:gd name="T6" fmla="*/ 49 w 52"/>
                <a:gd name="T7" fmla="*/ 46 h 56"/>
                <a:gd name="T8" fmla="*/ 52 w 52"/>
                <a:gd name="T9" fmla="*/ 36 h 56"/>
                <a:gd name="T10" fmla="*/ 51 w 52"/>
                <a:gd name="T11" fmla="*/ 25 h 56"/>
                <a:gd name="T12" fmla="*/ 46 w 52"/>
                <a:gd name="T13" fmla="*/ 15 h 56"/>
                <a:gd name="T14" fmla="*/ 38 w 52"/>
                <a:gd name="T15" fmla="*/ 7 h 56"/>
                <a:gd name="T16" fmla="*/ 28 w 52"/>
                <a:gd name="T17" fmla="*/ 2 h 56"/>
                <a:gd name="T18" fmla="*/ 18 w 52"/>
                <a:gd name="T19" fmla="*/ 0 h 56"/>
                <a:gd name="T20" fmla="*/ 10 w 52"/>
                <a:gd name="T21" fmla="*/ 3 h 56"/>
                <a:gd name="T22" fmla="*/ 3 w 52"/>
                <a:gd name="T23" fmla="*/ 10 h 56"/>
                <a:gd name="T24" fmla="*/ 0 w 52"/>
                <a:gd name="T25" fmla="*/ 20 h 56"/>
                <a:gd name="T26" fmla="*/ 2 w 52"/>
                <a:gd name="T27" fmla="*/ 31 h 56"/>
                <a:gd name="T28" fmla="*/ 5 w 52"/>
                <a:gd name="T29" fmla="*/ 42 h 56"/>
                <a:gd name="T30" fmla="*/ 13 w 52"/>
                <a:gd name="T31" fmla="*/ 51 h 56"/>
                <a:gd name="T32" fmla="*/ 23 w 52"/>
                <a:gd name="T33" fmla="*/ 56 h 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6"/>
                <a:gd name="T53" fmla="*/ 52 w 52"/>
                <a:gd name="T54" fmla="*/ 56 h 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6">
                  <a:moveTo>
                    <a:pt x="23" y="56"/>
                  </a:moveTo>
                  <a:lnTo>
                    <a:pt x="33" y="56"/>
                  </a:lnTo>
                  <a:lnTo>
                    <a:pt x="42" y="52"/>
                  </a:lnTo>
                  <a:lnTo>
                    <a:pt x="49" y="46"/>
                  </a:lnTo>
                  <a:lnTo>
                    <a:pt x="52" y="36"/>
                  </a:lnTo>
                  <a:lnTo>
                    <a:pt x="51" y="25"/>
                  </a:lnTo>
                  <a:lnTo>
                    <a:pt x="46" y="15"/>
                  </a:lnTo>
                  <a:lnTo>
                    <a:pt x="38" y="7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5" y="42"/>
                  </a:lnTo>
                  <a:lnTo>
                    <a:pt x="13" y="51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Freeform 36"/>
            <p:cNvSpPr>
              <a:spLocks/>
            </p:cNvSpPr>
            <p:nvPr/>
          </p:nvSpPr>
          <p:spPr bwMode="auto">
            <a:xfrm>
              <a:off x="3023" y="3062"/>
              <a:ext cx="54" cy="57"/>
            </a:xfrm>
            <a:custGeom>
              <a:avLst/>
              <a:gdLst>
                <a:gd name="T0" fmla="*/ 24 w 54"/>
                <a:gd name="T1" fmla="*/ 56 h 57"/>
                <a:gd name="T2" fmla="*/ 34 w 54"/>
                <a:gd name="T3" fmla="*/ 57 h 57"/>
                <a:gd name="T4" fmla="*/ 44 w 54"/>
                <a:gd name="T5" fmla="*/ 52 h 57"/>
                <a:gd name="T6" fmla="*/ 51 w 54"/>
                <a:gd name="T7" fmla="*/ 46 h 57"/>
                <a:gd name="T8" fmla="*/ 54 w 54"/>
                <a:gd name="T9" fmla="*/ 36 h 57"/>
                <a:gd name="T10" fmla="*/ 52 w 54"/>
                <a:gd name="T11" fmla="*/ 25 h 57"/>
                <a:gd name="T12" fmla="*/ 47 w 54"/>
                <a:gd name="T13" fmla="*/ 15 h 57"/>
                <a:gd name="T14" fmla="*/ 39 w 54"/>
                <a:gd name="T15" fmla="*/ 5 h 57"/>
                <a:gd name="T16" fmla="*/ 29 w 54"/>
                <a:gd name="T17" fmla="*/ 0 h 57"/>
                <a:gd name="T18" fmla="*/ 20 w 54"/>
                <a:gd name="T19" fmla="*/ 0 h 57"/>
                <a:gd name="T20" fmla="*/ 10 w 54"/>
                <a:gd name="T21" fmla="*/ 3 h 57"/>
                <a:gd name="T22" fmla="*/ 3 w 54"/>
                <a:gd name="T23" fmla="*/ 10 h 57"/>
                <a:gd name="T24" fmla="*/ 0 w 54"/>
                <a:gd name="T25" fmla="*/ 20 h 57"/>
                <a:gd name="T26" fmla="*/ 2 w 54"/>
                <a:gd name="T27" fmla="*/ 31 h 57"/>
                <a:gd name="T28" fmla="*/ 6 w 54"/>
                <a:gd name="T29" fmla="*/ 43 h 57"/>
                <a:gd name="T30" fmla="*/ 15 w 54"/>
                <a:gd name="T31" fmla="*/ 51 h 57"/>
                <a:gd name="T32" fmla="*/ 24 w 54"/>
                <a:gd name="T33" fmla="*/ 56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7"/>
                <a:gd name="T53" fmla="*/ 54 w 54"/>
                <a:gd name="T54" fmla="*/ 57 h 5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7">
                  <a:moveTo>
                    <a:pt x="24" y="56"/>
                  </a:moveTo>
                  <a:lnTo>
                    <a:pt x="34" y="57"/>
                  </a:lnTo>
                  <a:lnTo>
                    <a:pt x="44" y="52"/>
                  </a:lnTo>
                  <a:lnTo>
                    <a:pt x="51" y="46"/>
                  </a:lnTo>
                  <a:lnTo>
                    <a:pt x="54" y="36"/>
                  </a:lnTo>
                  <a:lnTo>
                    <a:pt x="52" y="25"/>
                  </a:lnTo>
                  <a:lnTo>
                    <a:pt x="47" y="15"/>
                  </a:lnTo>
                  <a:lnTo>
                    <a:pt x="39" y="5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6" y="43"/>
                  </a:lnTo>
                  <a:lnTo>
                    <a:pt x="15" y="51"/>
                  </a:lnTo>
                  <a:lnTo>
                    <a:pt x="2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Freeform 37"/>
            <p:cNvSpPr>
              <a:spLocks/>
            </p:cNvSpPr>
            <p:nvPr/>
          </p:nvSpPr>
          <p:spPr bwMode="auto">
            <a:xfrm>
              <a:off x="2486" y="3087"/>
              <a:ext cx="415" cy="109"/>
            </a:xfrm>
            <a:custGeom>
              <a:avLst/>
              <a:gdLst>
                <a:gd name="T0" fmla="*/ 0 w 415"/>
                <a:gd name="T1" fmla="*/ 0 h 109"/>
                <a:gd name="T2" fmla="*/ 2 w 415"/>
                <a:gd name="T3" fmla="*/ 1 h 109"/>
                <a:gd name="T4" fmla="*/ 8 w 415"/>
                <a:gd name="T5" fmla="*/ 5 h 109"/>
                <a:gd name="T6" fmla="*/ 18 w 415"/>
                <a:gd name="T7" fmla="*/ 11 h 109"/>
                <a:gd name="T8" fmla="*/ 33 w 415"/>
                <a:gd name="T9" fmla="*/ 19 h 109"/>
                <a:gd name="T10" fmla="*/ 49 w 415"/>
                <a:gd name="T11" fmla="*/ 29 h 109"/>
                <a:gd name="T12" fmla="*/ 69 w 415"/>
                <a:gd name="T13" fmla="*/ 37 h 109"/>
                <a:gd name="T14" fmla="*/ 92 w 415"/>
                <a:gd name="T15" fmla="*/ 47 h 109"/>
                <a:gd name="T16" fmla="*/ 118 w 415"/>
                <a:gd name="T17" fmla="*/ 57 h 109"/>
                <a:gd name="T18" fmla="*/ 145 w 415"/>
                <a:gd name="T19" fmla="*/ 67 h 109"/>
                <a:gd name="T20" fmla="*/ 175 w 415"/>
                <a:gd name="T21" fmla="*/ 73 h 109"/>
                <a:gd name="T22" fmla="*/ 207 w 415"/>
                <a:gd name="T23" fmla="*/ 80 h 109"/>
                <a:gd name="T24" fmla="*/ 240 w 415"/>
                <a:gd name="T25" fmla="*/ 83 h 109"/>
                <a:gd name="T26" fmla="*/ 276 w 415"/>
                <a:gd name="T27" fmla="*/ 83 h 109"/>
                <a:gd name="T28" fmla="*/ 312 w 415"/>
                <a:gd name="T29" fmla="*/ 80 h 109"/>
                <a:gd name="T30" fmla="*/ 348 w 415"/>
                <a:gd name="T31" fmla="*/ 73 h 109"/>
                <a:gd name="T32" fmla="*/ 385 w 415"/>
                <a:gd name="T33" fmla="*/ 63 h 109"/>
                <a:gd name="T34" fmla="*/ 371 w 415"/>
                <a:gd name="T35" fmla="*/ 40 h 109"/>
                <a:gd name="T36" fmla="*/ 372 w 415"/>
                <a:gd name="T37" fmla="*/ 40 h 109"/>
                <a:gd name="T38" fmla="*/ 379 w 415"/>
                <a:gd name="T39" fmla="*/ 44 h 109"/>
                <a:gd name="T40" fmla="*/ 387 w 415"/>
                <a:gd name="T41" fmla="*/ 49 h 109"/>
                <a:gd name="T42" fmla="*/ 395 w 415"/>
                <a:gd name="T43" fmla="*/ 55 h 109"/>
                <a:gd name="T44" fmla="*/ 403 w 415"/>
                <a:gd name="T45" fmla="*/ 65 h 109"/>
                <a:gd name="T46" fmla="*/ 410 w 415"/>
                <a:gd name="T47" fmla="*/ 76 h 109"/>
                <a:gd name="T48" fmla="*/ 415 w 415"/>
                <a:gd name="T49" fmla="*/ 91 h 109"/>
                <a:gd name="T50" fmla="*/ 413 w 415"/>
                <a:gd name="T51" fmla="*/ 109 h 109"/>
                <a:gd name="T52" fmla="*/ 400 w 415"/>
                <a:gd name="T53" fmla="*/ 81 h 109"/>
                <a:gd name="T54" fmla="*/ 398 w 415"/>
                <a:gd name="T55" fmla="*/ 83 h 109"/>
                <a:gd name="T56" fmla="*/ 390 w 415"/>
                <a:gd name="T57" fmla="*/ 84 h 109"/>
                <a:gd name="T58" fmla="*/ 380 w 415"/>
                <a:gd name="T59" fmla="*/ 88 h 109"/>
                <a:gd name="T60" fmla="*/ 366 w 415"/>
                <a:gd name="T61" fmla="*/ 93 h 109"/>
                <a:gd name="T62" fmla="*/ 348 w 415"/>
                <a:gd name="T63" fmla="*/ 96 h 109"/>
                <a:gd name="T64" fmla="*/ 325 w 415"/>
                <a:gd name="T65" fmla="*/ 99 h 109"/>
                <a:gd name="T66" fmla="*/ 300 w 415"/>
                <a:gd name="T67" fmla="*/ 102 h 109"/>
                <a:gd name="T68" fmla="*/ 274 w 415"/>
                <a:gd name="T69" fmla="*/ 104 h 109"/>
                <a:gd name="T70" fmla="*/ 245 w 415"/>
                <a:gd name="T71" fmla="*/ 102 h 109"/>
                <a:gd name="T72" fmla="*/ 214 w 415"/>
                <a:gd name="T73" fmla="*/ 99 h 109"/>
                <a:gd name="T74" fmla="*/ 180 w 415"/>
                <a:gd name="T75" fmla="*/ 93 h 109"/>
                <a:gd name="T76" fmla="*/ 145 w 415"/>
                <a:gd name="T77" fmla="*/ 83 h 109"/>
                <a:gd name="T78" fmla="*/ 111 w 415"/>
                <a:gd name="T79" fmla="*/ 70 h 109"/>
                <a:gd name="T80" fmla="*/ 74 w 415"/>
                <a:gd name="T81" fmla="*/ 52 h 109"/>
                <a:gd name="T82" fmla="*/ 38 w 415"/>
                <a:gd name="T83" fmla="*/ 29 h 109"/>
                <a:gd name="T84" fmla="*/ 0 w 415"/>
                <a:gd name="T85" fmla="*/ 0 h 1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5"/>
                <a:gd name="T130" fmla="*/ 0 h 109"/>
                <a:gd name="T131" fmla="*/ 415 w 415"/>
                <a:gd name="T132" fmla="*/ 109 h 1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5" h="109">
                  <a:moveTo>
                    <a:pt x="0" y="0"/>
                  </a:moveTo>
                  <a:lnTo>
                    <a:pt x="2" y="1"/>
                  </a:lnTo>
                  <a:lnTo>
                    <a:pt x="8" y="5"/>
                  </a:lnTo>
                  <a:lnTo>
                    <a:pt x="18" y="11"/>
                  </a:lnTo>
                  <a:lnTo>
                    <a:pt x="33" y="19"/>
                  </a:lnTo>
                  <a:lnTo>
                    <a:pt x="49" y="29"/>
                  </a:lnTo>
                  <a:lnTo>
                    <a:pt x="69" y="37"/>
                  </a:lnTo>
                  <a:lnTo>
                    <a:pt x="92" y="47"/>
                  </a:lnTo>
                  <a:lnTo>
                    <a:pt x="118" y="57"/>
                  </a:lnTo>
                  <a:lnTo>
                    <a:pt x="145" y="67"/>
                  </a:lnTo>
                  <a:lnTo>
                    <a:pt x="175" y="73"/>
                  </a:lnTo>
                  <a:lnTo>
                    <a:pt x="207" y="80"/>
                  </a:lnTo>
                  <a:lnTo>
                    <a:pt x="240" y="83"/>
                  </a:lnTo>
                  <a:lnTo>
                    <a:pt x="276" y="83"/>
                  </a:lnTo>
                  <a:lnTo>
                    <a:pt x="312" y="80"/>
                  </a:lnTo>
                  <a:lnTo>
                    <a:pt x="348" y="73"/>
                  </a:lnTo>
                  <a:lnTo>
                    <a:pt x="385" y="63"/>
                  </a:lnTo>
                  <a:lnTo>
                    <a:pt x="371" y="40"/>
                  </a:lnTo>
                  <a:lnTo>
                    <a:pt x="372" y="40"/>
                  </a:lnTo>
                  <a:lnTo>
                    <a:pt x="379" y="44"/>
                  </a:lnTo>
                  <a:lnTo>
                    <a:pt x="387" y="49"/>
                  </a:lnTo>
                  <a:lnTo>
                    <a:pt x="395" y="55"/>
                  </a:lnTo>
                  <a:lnTo>
                    <a:pt x="403" y="65"/>
                  </a:lnTo>
                  <a:lnTo>
                    <a:pt x="410" y="76"/>
                  </a:lnTo>
                  <a:lnTo>
                    <a:pt x="415" y="91"/>
                  </a:lnTo>
                  <a:lnTo>
                    <a:pt x="413" y="109"/>
                  </a:lnTo>
                  <a:lnTo>
                    <a:pt x="400" y="81"/>
                  </a:lnTo>
                  <a:lnTo>
                    <a:pt x="398" y="83"/>
                  </a:lnTo>
                  <a:lnTo>
                    <a:pt x="390" y="84"/>
                  </a:lnTo>
                  <a:lnTo>
                    <a:pt x="380" y="88"/>
                  </a:lnTo>
                  <a:lnTo>
                    <a:pt x="366" y="93"/>
                  </a:lnTo>
                  <a:lnTo>
                    <a:pt x="348" y="96"/>
                  </a:lnTo>
                  <a:lnTo>
                    <a:pt x="325" y="99"/>
                  </a:lnTo>
                  <a:lnTo>
                    <a:pt x="300" y="102"/>
                  </a:lnTo>
                  <a:lnTo>
                    <a:pt x="274" y="104"/>
                  </a:lnTo>
                  <a:lnTo>
                    <a:pt x="245" y="102"/>
                  </a:lnTo>
                  <a:lnTo>
                    <a:pt x="214" y="99"/>
                  </a:lnTo>
                  <a:lnTo>
                    <a:pt x="180" y="93"/>
                  </a:lnTo>
                  <a:lnTo>
                    <a:pt x="145" y="83"/>
                  </a:lnTo>
                  <a:lnTo>
                    <a:pt x="111" y="70"/>
                  </a:lnTo>
                  <a:lnTo>
                    <a:pt x="74" y="52"/>
                  </a:lnTo>
                  <a:lnTo>
                    <a:pt x="38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Freeform 38"/>
            <p:cNvSpPr>
              <a:spLocks/>
            </p:cNvSpPr>
            <p:nvPr/>
          </p:nvSpPr>
          <p:spPr bwMode="auto">
            <a:xfrm>
              <a:off x="2589" y="3004"/>
              <a:ext cx="129" cy="53"/>
            </a:xfrm>
            <a:custGeom>
              <a:avLst/>
              <a:gdLst>
                <a:gd name="T0" fmla="*/ 0 w 129"/>
                <a:gd name="T1" fmla="*/ 48 h 53"/>
                <a:gd name="T2" fmla="*/ 2 w 129"/>
                <a:gd name="T3" fmla="*/ 45 h 53"/>
                <a:gd name="T4" fmla="*/ 7 w 129"/>
                <a:gd name="T5" fmla="*/ 37 h 53"/>
                <a:gd name="T6" fmla="*/ 16 w 129"/>
                <a:gd name="T7" fmla="*/ 29 h 53"/>
                <a:gd name="T8" fmla="*/ 29 w 129"/>
                <a:gd name="T9" fmla="*/ 19 h 53"/>
                <a:gd name="T10" fmla="*/ 47 w 129"/>
                <a:gd name="T11" fmla="*/ 16 h 53"/>
                <a:gd name="T12" fmla="*/ 69 w 129"/>
                <a:gd name="T13" fmla="*/ 17 h 53"/>
                <a:gd name="T14" fmla="*/ 96 w 129"/>
                <a:gd name="T15" fmla="*/ 29 h 53"/>
                <a:gd name="T16" fmla="*/ 129 w 129"/>
                <a:gd name="T17" fmla="*/ 53 h 53"/>
                <a:gd name="T18" fmla="*/ 126 w 129"/>
                <a:gd name="T19" fmla="*/ 48 h 53"/>
                <a:gd name="T20" fmla="*/ 116 w 129"/>
                <a:gd name="T21" fmla="*/ 37 h 53"/>
                <a:gd name="T22" fmla="*/ 101 w 129"/>
                <a:gd name="T23" fmla="*/ 21 h 53"/>
                <a:gd name="T24" fmla="*/ 85 w 129"/>
                <a:gd name="T25" fmla="*/ 8 h 53"/>
                <a:gd name="T26" fmla="*/ 64 w 129"/>
                <a:gd name="T27" fmla="*/ 0 h 53"/>
                <a:gd name="T28" fmla="*/ 42 w 129"/>
                <a:gd name="T29" fmla="*/ 1 h 53"/>
                <a:gd name="T30" fmla="*/ 21 w 129"/>
                <a:gd name="T31" fmla="*/ 16 h 53"/>
                <a:gd name="T32" fmla="*/ 0 w 129"/>
                <a:gd name="T33" fmla="*/ 48 h 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9"/>
                <a:gd name="T52" fmla="*/ 0 h 53"/>
                <a:gd name="T53" fmla="*/ 129 w 129"/>
                <a:gd name="T54" fmla="*/ 53 h 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9" h="53">
                  <a:moveTo>
                    <a:pt x="0" y="48"/>
                  </a:moveTo>
                  <a:lnTo>
                    <a:pt x="2" y="45"/>
                  </a:lnTo>
                  <a:lnTo>
                    <a:pt x="7" y="37"/>
                  </a:lnTo>
                  <a:lnTo>
                    <a:pt x="16" y="29"/>
                  </a:lnTo>
                  <a:lnTo>
                    <a:pt x="29" y="19"/>
                  </a:lnTo>
                  <a:lnTo>
                    <a:pt x="47" y="16"/>
                  </a:lnTo>
                  <a:lnTo>
                    <a:pt x="69" y="17"/>
                  </a:lnTo>
                  <a:lnTo>
                    <a:pt x="96" y="29"/>
                  </a:lnTo>
                  <a:lnTo>
                    <a:pt x="129" y="53"/>
                  </a:lnTo>
                  <a:lnTo>
                    <a:pt x="126" y="48"/>
                  </a:lnTo>
                  <a:lnTo>
                    <a:pt x="116" y="37"/>
                  </a:lnTo>
                  <a:lnTo>
                    <a:pt x="101" y="21"/>
                  </a:lnTo>
                  <a:lnTo>
                    <a:pt x="85" y="8"/>
                  </a:lnTo>
                  <a:lnTo>
                    <a:pt x="64" y="0"/>
                  </a:lnTo>
                  <a:lnTo>
                    <a:pt x="42" y="1"/>
                  </a:lnTo>
                  <a:lnTo>
                    <a:pt x="21" y="1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Freeform 39"/>
            <p:cNvSpPr>
              <a:spLocks/>
            </p:cNvSpPr>
            <p:nvPr/>
          </p:nvSpPr>
          <p:spPr bwMode="auto">
            <a:xfrm>
              <a:off x="2222" y="2762"/>
              <a:ext cx="191" cy="82"/>
            </a:xfrm>
            <a:custGeom>
              <a:avLst/>
              <a:gdLst>
                <a:gd name="T0" fmla="*/ 0 w 191"/>
                <a:gd name="T1" fmla="*/ 39 h 82"/>
                <a:gd name="T2" fmla="*/ 3 w 191"/>
                <a:gd name="T3" fmla="*/ 36 h 82"/>
                <a:gd name="T4" fmla="*/ 16 w 191"/>
                <a:gd name="T5" fmla="*/ 31 h 82"/>
                <a:gd name="T6" fmla="*/ 34 w 191"/>
                <a:gd name="T7" fmla="*/ 25 h 82"/>
                <a:gd name="T8" fmla="*/ 57 w 191"/>
                <a:gd name="T9" fmla="*/ 20 h 82"/>
                <a:gd name="T10" fmla="*/ 87 w 191"/>
                <a:gd name="T11" fmla="*/ 21 h 82"/>
                <a:gd name="T12" fmla="*/ 119 w 191"/>
                <a:gd name="T13" fmla="*/ 30 h 82"/>
                <a:gd name="T14" fmla="*/ 153 w 191"/>
                <a:gd name="T15" fmla="*/ 49 h 82"/>
                <a:gd name="T16" fmla="*/ 191 w 191"/>
                <a:gd name="T17" fmla="*/ 82 h 82"/>
                <a:gd name="T18" fmla="*/ 188 w 191"/>
                <a:gd name="T19" fmla="*/ 75 h 82"/>
                <a:gd name="T20" fmla="*/ 176 w 191"/>
                <a:gd name="T21" fmla="*/ 61 h 82"/>
                <a:gd name="T22" fmla="*/ 160 w 191"/>
                <a:gd name="T23" fmla="*/ 39 h 82"/>
                <a:gd name="T24" fmla="*/ 137 w 191"/>
                <a:gd name="T25" fmla="*/ 20 h 82"/>
                <a:gd name="T26" fmla="*/ 109 w 191"/>
                <a:gd name="T27" fmla="*/ 5 h 82"/>
                <a:gd name="T28" fmla="*/ 77 w 191"/>
                <a:gd name="T29" fmla="*/ 0 h 82"/>
                <a:gd name="T30" fmla="*/ 41 w 191"/>
                <a:gd name="T31" fmla="*/ 10 h 82"/>
                <a:gd name="T32" fmla="*/ 0 w 191"/>
                <a:gd name="T33" fmla="*/ 39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2"/>
                <a:gd name="T53" fmla="*/ 191 w 191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2">
                  <a:moveTo>
                    <a:pt x="0" y="39"/>
                  </a:moveTo>
                  <a:lnTo>
                    <a:pt x="3" y="36"/>
                  </a:lnTo>
                  <a:lnTo>
                    <a:pt x="16" y="31"/>
                  </a:lnTo>
                  <a:lnTo>
                    <a:pt x="34" y="25"/>
                  </a:lnTo>
                  <a:lnTo>
                    <a:pt x="57" y="20"/>
                  </a:lnTo>
                  <a:lnTo>
                    <a:pt x="87" y="21"/>
                  </a:lnTo>
                  <a:lnTo>
                    <a:pt x="119" y="30"/>
                  </a:lnTo>
                  <a:lnTo>
                    <a:pt x="153" y="49"/>
                  </a:lnTo>
                  <a:lnTo>
                    <a:pt x="191" y="82"/>
                  </a:lnTo>
                  <a:lnTo>
                    <a:pt x="188" y="75"/>
                  </a:lnTo>
                  <a:lnTo>
                    <a:pt x="176" y="61"/>
                  </a:lnTo>
                  <a:lnTo>
                    <a:pt x="160" y="39"/>
                  </a:lnTo>
                  <a:lnTo>
                    <a:pt x="137" y="20"/>
                  </a:lnTo>
                  <a:lnTo>
                    <a:pt x="109" y="5"/>
                  </a:lnTo>
                  <a:lnTo>
                    <a:pt x="77" y="0"/>
                  </a:lnTo>
                  <a:lnTo>
                    <a:pt x="41" y="1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Freeform 40"/>
            <p:cNvSpPr>
              <a:spLocks/>
            </p:cNvSpPr>
            <p:nvPr/>
          </p:nvSpPr>
          <p:spPr bwMode="auto">
            <a:xfrm>
              <a:off x="2940" y="2946"/>
              <a:ext cx="191" cy="84"/>
            </a:xfrm>
            <a:custGeom>
              <a:avLst/>
              <a:gdLst>
                <a:gd name="T0" fmla="*/ 0 w 191"/>
                <a:gd name="T1" fmla="*/ 40 h 84"/>
                <a:gd name="T2" fmla="*/ 3 w 191"/>
                <a:gd name="T3" fmla="*/ 36 h 84"/>
                <a:gd name="T4" fmla="*/ 14 w 191"/>
                <a:gd name="T5" fmla="*/ 31 h 84"/>
                <a:gd name="T6" fmla="*/ 32 w 191"/>
                <a:gd name="T7" fmla="*/ 25 h 84"/>
                <a:gd name="T8" fmla="*/ 57 w 191"/>
                <a:gd name="T9" fmla="*/ 22 h 84"/>
                <a:gd name="T10" fmla="*/ 85 w 191"/>
                <a:gd name="T11" fmla="*/ 22 h 84"/>
                <a:gd name="T12" fmla="*/ 117 w 191"/>
                <a:gd name="T13" fmla="*/ 31 h 84"/>
                <a:gd name="T14" fmla="*/ 153 w 191"/>
                <a:gd name="T15" fmla="*/ 51 h 84"/>
                <a:gd name="T16" fmla="*/ 191 w 191"/>
                <a:gd name="T17" fmla="*/ 84 h 84"/>
                <a:gd name="T18" fmla="*/ 187 w 191"/>
                <a:gd name="T19" fmla="*/ 77 h 84"/>
                <a:gd name="T20" fmla="*/ 176 w 191"/>
                <a:gd name="T21" fmla="*/ 61 h 84"/>
                <a:gd name="T22" fmla="*/ 160 w 191"/>
                <a:gd name="T23" fmla="*/ 41 h 84"/>
                <a:gd name="T24" fmla="*/ 137 w 191"/>
                <a:gd name="T25" fmla="*/ 22 h 84"/>
                <a:gd name="T26" fmla="*/ 109 w 191"/>
                <a:gd name="T27" fmla="*/ 7 h 84"/>
                <a:gd name="T28" fmla="*/ 76 w 191"/>
                <a:gd name="T29" fmla="*/ 0 h 84"/>
                <a:gd name="T30" fmla="*/ 41 w 191"/>
                <a:gd name="T31" fmla="*/ 10 h 84"/>
                <a:gd name="T32" fmla="*/ 0 w 191"/>
                <a:gd name="T33" fmla="*/ 4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4"/>
                <a:gd name="T53" fmla="*/ 191 w 191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4">
                  <a:moveTo>
                    <a:pt x="0" y="40"/>
                  </a:moveTo>
                  <a:lnTo>
                    <a:pt x="3" y="36"/>
                  </a:lnTo>
                  <a:lnTo>
                    <a:pt x="14" y="31"/>
                  </a:lnTo>
                  <a:lnTo>
                    <a:pt x="32" y="25"/>
                  </a:lnTo>
                  <a:lnTo>
                    <a:pt x="57" y="22"/>
                  </a:lnTo>
                  <a:lnTo>
                    <a:pt x="85" y="22"/>
                  </a:lnTo>
                  <a:lnTo>
                    <a:pt x="117" y="31"/>
                  </a:lnTo>
                  <a:lnTo>
                    <a:pt x="153" y="51"/>
                  </a:lnTo>
                  <a:lnTo>
                    <a:pt x="191" y="84"/>
                  </a:lnTo>
                  <a:lnTo>
                    <a:pt x="187" y="77"/>
                  </a:lnTo>
                  <a:lnTo>
                    <a:pt x="176" y="61"/>
                  </a:lnTo>
                  <a:lnTo>
                    <a:pt x="160" y="41"/>
                  </a:lnTo>
                  <a:lnTo>
                    <a:pt x="137" y="22"/>
                  </a:lnTo>
                  <a:lnTo>
                    <a:pt x="109" y="7"/>
                  </a:lnTo>
                  <a:lnTo>
                    <a:pt x="76" y="0"/>
                  </a:lnTo>
                  <a:lnTo>
                    <a:pt x="41" y="1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Arc 1"/>
          <p:cNvSpPr/>
          <p:nvPr/>
        </p:nvSpPr>
        <p:spPr>
          <a:xfrm>
            <a:off x="5486400" y="376238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644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76F314A-3CC9-45C6-ADE9-588D71A97634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3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7171" name="Slide Number Placeholder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92F8A3A-5F92-4ECA-B828-8FB17DE5BDFE}" type="slidenum">
              <a:rPr lang="en-US" altLang="en-US" sz="1200">
                <a:solidFill>
                  <a:schemeClr val="bg1"/>
                </a:solidFill>
              </a:rPr>
              <a:pPr algn="r" eaLnBrk="1" hangingPunct="1"/>
              <a:t>3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077200" cy="79216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Philanthropy is enabling your donors’ dreams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lvl="3" eaLnBrk="1" hangingPunct="1">
              <a:buFontTx/>
              <a:buNone/>
            </a:pPr>
            <a:endParaRPr lang="en-US" altLang="en-US" b="1" smtClean="0"/>
          </a:p>
          <a:p>
            <a:pPr lvl="3" eaLnBrk="1" hangingPunct="1">
              <a:buFontTx/>
              <a:buNone/>
            </a:pPr>
            <a:endParaRPr lang="en-US" altLang="en-US" b="1" smtClean="0"/>
          </a:p>
          <a:p>
            <a:pPr lvl="3" eaLnBrk="1" hangingPunct="1">
              <a:buFontTx/>
              <a:buNone/>
            </a:pPr>
            <a:endParaRPr lang="en-US" altLang="en-US" b="1" smtClean="0"/>
          </a:p>
          <a:p>
            <a:pPr lvl="3" eaLnBrk="1" hangingPunct="1">
              <a:buFontTx/>
              <a:buNone/>
            </a:pPr>
            <a:endParaRPr lang="en-US" altLang="en-US" b="1" smtClean="0"/>
          </a:p>
          <a:p>
            <a:pPr lvl="3" eaLnBrk="1" hangingPunct="1">
              <a:buFontTx/>
              <a:buNone/>
            </a:pPr>
            <a:endParaRPr lang="en-US" altLang="en-US" sz="3600" b="1" smtClean="0"/>
          </a:p>
          <a:p>
            <a:pPr lvl="3" eaLnBrk="1" hangingPunct="1"/>
            <a:endParaRPr lang="en-US" altLang="en-US" sz="3600" b="1" smtClean="0"/>
          </a:p>
        </p:txBody>
      </p:sp>
      <p:pic>
        <p:nvPicPr>
          <p:cNvPr id="7174" name="Picture 7" descr="still have a dre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099" y="1079500"/>
            <a:ext cx="9182100" cy="586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3118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9570C8-8F6B-4E08-A384-A876D96FDE79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4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Why do you give?</a:t>
            </a:r>
          </a:p>
        </p:txBody>
      </p:sp>
      <p:grpSp>
        <p:nvGrpSpPr>
          <p:cNvPr id="10244" name="Group 6"/>
          <p:cNvGrpSpPr>
            <a:grpSpLocks noChangeAspect="1"/>
          </p:cNvGrpSpPr>
          <p:nvPr/>
        </p:nvGrpSpPr>
        <p:grpSpPr bwMode="auto">
          <a:xfrm>
            <a:off x="1828800" y="1219200"/>
            <a:ext cx="5181600" cy="5164138"/>
            <a:chOff x="1152" y="768"/>
            <a:chExt cx="3264" cy="3253"/>
          </a:xfrm>
        </p:grpSpPr>
        <p:sp>
          <p:nvSpPr>
            <p:cNvPr id="10246" name="AutoShape 5"/>
            <p:cNvSpPr>
              <a:spLocks noChangeAspect="1" noChangeArrowheads="1" noTextEdit="1"/>
            </p:cNvSpPr>
            <p:nvPr/>
          </p:nvSpPr>
          <p:spPr bwMode="auto">
            <a:xfrm>
              <a:off x="1152" y="768"/>
              <a:ext cx="3264" cy="3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auto">
            <a:xfrm>
              <a:off x="1168" y="836"/>
              <a:ext cx="3227" cy="3033"/>
            </a:xfrm>
            <a:custGeom>
              <a:avLst/>
              <a:gdLst>
                <a:gd name="T0" fmla="*/ 2909 w 3227"/>
                <a:gd name="T1" fmla="*/ 746 h 3033"/>
                <a:gd name="T2" fmla="*/ 2816 w 3227"/>
                <a:gd name="T3" fmla="*/ 659 h 3033"/>
                <a:gd name="T4" fmla="*/ 2746 w 3227"/>
                <a:gd name="T5" fmla="*/ 604 h 3033"/>
                <a:gd name="T6" fmla="*/ 2710 w 3227"/>
                <a:gd name="T7" fmla="*/ 579 h 3033"/>
                <a:gd name="T8" fmla="*/ 2687 w 3227"/>
                <a:gd name="T9" fmla="*/ 563 h 3033"/>
                <a:gd name="T10" fmla="*/ 2597 w 3227"/>
                <a:gd name="T11" fmla="*/ 503 h 3033"/>
                <a:gd name="T12" fmla="*/ 2444 w 3227"/>
                <a:gd name="T13" fmla="*/ 413 h 3033"/>
                <a:gd name="T14" fmla="*/ 2233 w 3227"/>
                <a:gd name="T15" fmla="*/ 305 h 3033"/>
                <a:gd name="T16" fmla="*/ 1974 w 3227"/>
                <a:gd name="T17" fmla="*/ 195 h 3033"/>
                <a:gd name="T18" fmla="*/ 1672 w 3227"/>
                <a:gd name="T19" fmla="*/ 98 h 3033"/>
                <a:gd name="T20" fmla="*/ 1336 w 3227"/>
                <a:gd name="T21" fmla="*/ 28 h 3033"/>
                <a:gd name="T22" fmla="*/ 972 w 3227"/>
                <a:gd name="T23" fmla="*/ 0 h 3033"/>
                <a:gd name="T24" fmla="*/ 811 w 3227"/>
                <a:gd name="T25" fmla="*/ 5 h 3033"/>
                <a:gd name="T26" fmla="*/ 721 w 3227"/>
                <a:gd name="T27" fmla="*/ 12 h 3033"/>
                <a:gd name="T28" fmla="*/ 632 w 3227"/>
                <a:gd name="T29" fmla="*/ 23 h 3033"/>
                <a:gd name="T30" fmla="*/ 540 w 3227"/>
                <a:gd name="T31" fmla="*/ 36 h 3033"/>
                <a:gd name="T32" fmla="*/ 369 w 3227"/>
                <a:gd name="T33" fmla="*/ 77 h 3033"/>
                <a:gd name="T34" fmla="*/ 216 w 3227"/>
                <a:gd name="T35" fmla="*/ 134 h 3033"/>
                <a:gd name="T36" fmla="*/ 106 w 3227"/>
                <a:gd name="T37" fmla="*/ 204 h 3033"/>
                <a:gd name="T38" fmla="*/ 38 w 3227"/>
                <a:gd name="T39" fmla="*/ 284 h 3033"/>
                <a:gd name="T40" fmla="*/ 0 w 3227"/>
                <a:gd name="T41" fmla="*/ 406 h 3033"/>
                <a:gd name="T42" fmla="*/ 23 w 3227"/>
                <a:gd name="T43" fmla="*/ 552 h 3033"/>
                <a:gd name="T44" fmla="*/ 134 w 3227"/>
                <a:gd name="T45" fmla="*/ 754 h 3033"/>
                <a:gd name="T46" fmla="*/ 309 w 3227"/>
                <a:gd name="T47" fmla="*/ 958 h 3033"/>
                <a:gd name="T48" fmla="*/ 486 w 3227"/>
                <a:gd name="T49" fmla="*/ 1119 h 3033"/>
                <a:gd name="T50" fmla="*/ 605 w 3227"/>
                <a:gd name="T51" fmla="*/ 1215 h 3033"/>
                <a:gd name="T52" fmla="*/ 687 w 3227"/>
                <a:gd name="T53" fmla="*/ 1285 h 3033"/>
                <a:gd name="T54" fmla="*/ 764 w 3227"/>
                <a:gd name="T55" fmla="*/ 1457 h 3033"/>
                <a:gd name="T56" fmla="*/ 694 w 3227"/>
                <a:gd name="T57" fmla="*/ 1773 h 3033"/>
                <a:gd name="T58" fmla="*/ 338 w 3227"/>
                <a:gd name="T59" fmla="*/ 2277 h 3033"/>
                <a:gd name="T60" fmla="*/ 149 w 3227"/>
                <a:gd name="T61" fmla="*/ 2507 h 3033"/>
                <a:gd name="T62" fmla="*/ 85 w 3227"/>
                <a:gd name="T63" fmla="*/ 2727 h 3033"/>
                <a:gd name="T64" fmla="*/ 113 w 3227"/>
                <a:gd name="T65" fmla="*/ 2859 h 3033"/>
                <a:gd name="T66" fmla="*/ 185 w 3227"/>
                <a:gd name="T67" fmla="*/ 2942 h 3033"/>
                <a:gd name="T68" fmla="*/ 317 w 3227"/>
                <a:gd name="T69" fmla="*/ 3002 h 3033"/>
                <a:gd name="T70" fmla="*/ 519 w 3227"/>
                <a:gd name="T71" fmla="*/ 3032 h 3033"/>
                <a:gd name="T72" fmla="*/ 638 w 3227"/>
                <a:gd name="T73" fmla="*/ 3032 h 3033"/>
                <a:gd name="T74" fmla="*/ 718 w 3227"/>
                <a:gd name="T75" fmla="*/ 3028 h 3033"/>
                <a:gd name="T76" fmla="*/ 806 w 3227"/>
                <a:gd name="T77" fmla="*/ 3022 h 3033"/>
                <a:gd name="T78" fmla="*/ 901 w 3227"/>
                <a:gd name="T79" fmla="*/ 3011 h 3033"/>
                <a:gd name="T80" fmla="*/ 955 w 3227"/>
                <a:gd name="T81" fmla="*/ 3002 h 3033"/>
                <a:gd name="T82" fmla="*/ 1074 w 3227"/>
                <a:gd name="T83" fmla="*/ 2978 h 3033"/>
                <a:gd name="T84" fmla="*/ 1269 w 3227"/>
                <a:gd name="T85" fmla="*/ 2931 h 3033"/>
                <a:gd name="T86" fmla="*/ 1519 w 3227"/>
                <a:gd name="T87" fmla="*/ 2862 h 3033"/>
                <a:gd name="T88" fmla="*/ 1804 w 3227"/>
                <a:gd name="T89" fmla="*/ 2769 h 3033"/>
                <a:gd name="T90" fmla="*/ 2109 w 3227"/>
                <a:gd name="T91" fmla="*/ 2650 h 3033"/>
                <a:gd name="T92" fmla="*/ 2411 w 3227"/>
                <a:gd name="T93" fmla="*/ 2503 h 3033"/>
                <a:gd name="T94" fmla="*/ 2690 w 3227"/>
                <a:gd name="T95" fmla="*/ 2327 h 3033"/>
                <a:gd name="T96" fmla="*/ 2892 w 3227"/>
                <a:gd name="T97" fmla="*/ 2159 h 3033"/>
                <a:gd name="T98" fmla="*/ 3046 w 3227"/>
                <a:gd name="T99" fmla="*/ 1983 h 3033"/>
                <a:gd name="T100" fmla="*/ 3157 w 3227"/>
                <a:gd name="T101" fmla="*/ 1788 h 3033"/>
                <a:gd name="T102" fmla="*/ 3217 w 3227"/>
                <a:gd name="T103" fmla="*/ 1572 h 3033"/>
                <a:gd name="T104" fmla="*/ 3222 w 3227"/>
                <a:gd name="T105" fmla="*/ 1359 h 3033"/>
                <a:gd name="T106" fmla="*/ 3179 w 3227"/>
                <a:gd name="T107" fmla="*/ 1168 h 3033"/>
                <a:gd name="T108" fmla="*/ 3104 w 3227"/>
                <a:gd name="T109" fmla="*/ 1002 h 3033"/>
                <a:gd name="T110" fmla="*/ 3008 w 3227"/>
                <a:gd name="T111" fmla="*/ 860 h 30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227"/>
                <a:gd name="T169" fmla="*/ 0 h 3033"/>
                <a:gd name="T170" fmla="*/ 3227 w 3227"/>
                <a:gd name="T171" fmla="*/ 3033 h 303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227" h="3033">
                  <a:moveTo>
                    <a:pt x="2984" y="829"/>
                  </a:moveTo>
                  <a:lnTo>
                    <a:pt x="2959" y="799"/>
                  </a:lnTo>
                  <a:lnTo>
                    <a:pt x="2933" y="772"/>
                  </a:lnTo>
                  <a:lnTo>
                    <a:pt x="2909" y="746"/>
                  </a:lnTo>
                  <a:lnTo>
                    <a:pt x="2884" y="721"/>
                  </a:lnTo>
                  <a:lnTo>
                    <a:pt x="2860" y="698"/>
                  </a:lnTo>
                  <a:lnTo>
                    <a:pt x="2837" y="679"/>
                  </a:lnTo>
                  <a:lnTo>
                    <a:pt x="2816" y="659"/>
                  </a:lnTo>
                  <a:lnTo>
                    <a:pt x="2796" y="643"/>
                  </a:lnTo>
                  <a:lnTo>
                    <a:pt x="2777" y="628"/>
                  </a:lnTo>
                  <a:lnTo>
                    <a:pt x="2760" y="615"/>
                  </a:lnTo>
                  <a:lnTo>
                    <a:pt x="2746" y="604"/>
                  </a:lnTo>
                  <a:lnTo>
                    <a:pt x="2733" y="594"/>
                  </a:lnTo>
                  <a:lnTo>
                    <a:pt x="2723" y="587"/>
                  </a:lnTo>
                  <a:lnTo>
                    <a:pt x="2715" y="583"/>
                  </a:lnTo>
                  <a:lnTo>
                    <a:pt x="2710" y="579"/>
                  </a:lnTo>
                  <a:lnTo>
                    <a:pt x="2708" y="578"/>
                  </a:lnTo>
                  <a:lnTo>
                    <a:pt x="2706" y="576"/>
                  </a:lnTo>
                  <a:lnTo>
                    <a:pt x="2698" y="571"/>
                  </a:lnTo>
                  <a:lnTo>
                    <a:pt x="2687" y="563"/>
                  </a:lnTo>
                  <a:lnTo>
                    <a:pt x="2671" y="552"/>
                  </a:lnTo>
                  <a:lnTo>
                    <a:pt x="2651" y="539"/>
                  </a:lnTo>
                  <a:lnTo>
                    <a:pt x="2627" y="522"/>
                  </a:lnTo>
                  <a:lnTo>
                    <a:pt x="2597" y="503"/>
                  </a:lnTo>
                  <a:lnTo>
                    <a:pt x="2565" y="483"/>
                  </a:lnTo>
                  <a:lnTo>
                    <a:pt x="2529" y="460"/>
                  </a:lnTo>
                  <a:lnTo>
                    <a:pt x="2488" y="437"/>
                  </a:lnTo>
                  <a:lnTo>
                    <a:pt x="2444" y="413"/>
                  </a:lnTo>
                  <a:lnTo>
                    <a:pt x="2397" y="387"/>
                  </a:lnTo>
                  <a:lnTo>
                    <a:pt x="2346" y="359"/>
                  </a:lnTo>
                  <a:lnTo>
                    <a:pt x="2292" y="333"/>
                  </a:lnTo>
                  <a:lnTo>
                    <a:pt x="2233" y="305"/>
                  </a:lnTo>
                  <a:lnTo>
                    <a:pt x="2173" y="278"/>
                  </a:lnTo>
                  <a:lnTo>
                    <a:pt x="2109" y="250"/>
                  </a:lnTo>
                  <a:lnTo>
                    <a:pt x="2044" y="222"/>
                  </a:lnTo>
                  <a:lnTo>
                    <a:pt x="1974" y="195"/>
                  </a:lnTo>
                  <a:lnTo>
                    <a:pt x="1902" y="168"/>
                  </a:lnTo>
                  <a:lnTo>
                    <a:pt x="1829" y="144"/>
                  </a:lnTo>
                  <a:lnTo>
                    <a:pt x="1752" y="121"/>
                  </a:lnTo>
                  <a:lnTo>
                    <a:pt x="1672" y="98"/>
                  </a:lnTo>
                  <a:lnTo>
                    <a:pt x="1592" y="77"/>
                  </a:lnTo>
                  <a:lnTo>
                    <a:pt x="1509" y="59"/>
                  </a:lnTo>
                  <a:lnTo>
                    <a:pt x="1424" y="43"/>
                  </a:lnTo>
                  <a:lnTo>
                    <a:pt x="1336" y="28"/>
                  </a:lnTo>
                  <a:lnTo>
                    <a:pt x="1248" y="17"/>
                  </a:lnTo>
                  <a:lnTo>
                    <a:pt x="1157" y="9"/>
                  </a:lnTo>
                  <a:lnTo>
                    <a:pt x="1065" y="4"/>
                  </a:lnTo>
                  <a:lnTo>
                    <a:pt x="972" y="0"/>
                  </a:lnTo>
                  <a:lnTo>
                    <a:pt x="878" y="2"/>
                  </a:lnTo>
                  <a:lnTo>
                    <a:pt x="855" y="2"/>
                  </a:lnTo>
                  <a:lnTo>
                    <a:pt x="834" y="4"/>
                  </a:lnTo>
                  <a:lnTo>
                    <a:pt x="811" y="5"/>
                  </a:lnTo>
                  <a:lnTo>
                    <a:pt x="790" y="7"/>
                  </a:lnTo>
                  <a:lnTo>
                    <a:pt x="767" y="9"/>
                  </a:lnTo>
                  <a:lnTo>
                    <a:pt x="744" y="10"/>
                  </a:lnTo>
                  <a:lnTo>
                    <a:pt x="721" y="12"/>
                  </a:lnTo>
                  <a:lnTo>
                    <a:pt x="700" y="14"/>
                  </a:lnTo>
                  <a:lnTo>
                    <a:pt x="677" y="17"/>
                  </a:lnTo>
                  <a:lnTo>
                    <a:pt x="654" y="20"/>
                  </a:lnTo>
                  <a:lnTo>
                    <a:pt x="632" y="23"/>
                  </a:lnTo>
                  <a:lnTo>
                    <a:pt x="609" y="27"/>
                  </a:lnTo>
                  <a:lnTo>
                    <a:pt x="586" y="30"/>
                  </a:lnTo>
                  <a:lnTo>
                    <a:pt x="563" y="33"/>
                  </a:lnTo>
                  <a:lnTo>
                    <a:pt x="540" y="36"/>
                  </a:lnTo>
                  <a:lnTo>
                    <a:pt x="517" y="41"/>
                  </a:lnTo>
                  <a:lnTo>
                    <a:pt x="465" y="53"/>
                  </a:lnTo>
                  <a:lnTo>
                    <a:pt x="416" y="64"/>
                  </a:lnTo>
                  <a:lnTo>
                    <a:pt x="369" y="77"/>
                  </a:lnTo>
                  <a:lnTo>
                    <a:pt x="327" y="90"/>
                  </a:lnTo>
                  <a:lnTo>
                    <a:pt x="287" y="105"/>
                  </a:lnTo>
                  <a:lnTo>
                    <a:pt x="250" y="120"/>
                  </a:lnTo>
                  <a:lnTo>
                    <a:pt x="216" y="134"/>
                  </a:lnTo>
                  <a:lnTo>
                    <a:pt x="185" y="150"/>
                  </a:lnTo>
                  <a:lnTo>
                    <a:pt x="155" y="168"/>
                  </a:lnTo>
                  <a:lnTo>
                    <a:pt x="131" y="186"/>
                  </a:lnTo>
                  <a:lnTo>
                    <a:pt x="106" y="204"/>
                  </a:lnTo>
                  <a:lnTo>
                    <a:pt x="85" y="224"/>
                  </a:lnTo>
                  <a:lnTo>
                    <a:pt x="67" y="243"/>
                  </a:lnTo>
                  <a:lnTo>
                    <a:pt x="51" y="263"/>
                  </a:lnTo>
                  <a:lnTo>
                    <a:pt x="38" y="284"/>
                  </a:lnTo>
                  <a:lnTo>
                    <a:pt x="26" y="305"/>
                  </a:lnTo>
                  <a:lnTo>
                    <a:pt x="13" y="338"/>
                  </a:lnTo>
                  <a:lnTo>
                    <a:pt x="4" y="372"/>
                  </a:lnTo>
                  <a:lnTo>
                    <a:pt x="0" y="406"/>
                  </a:lnTo>
                  <a:lnTo>
                    <a:pt x="0" y="442"/>
                  </a:lnTo>
                  <a:lnTo>
                    <a:pt x="5" y="478"/>
                  </a:lnTo>
                  <a:lnTo>
                    <a:pt x="12" y="514"/>
                  </a:lnTo>
                  <a:lnTo>
                    <a:pt x="23" y="552"/>
                  </a:lnTo>
                  <a:lnTo>
                    <a:pt x="38" y="587"/>
                  </a:lnTo>
                  <a:lnTo>
                    <a:pt x="64" y="643"/>
                  </a:lnTo>
                  <a:lnTo>
                    <a:pt x="97" y="698"/>
                  </a:lnTo>
                  <a:lnTo>
                    <a:pt x="134" y="754"/>
                  </a:lnTo>
                  <a:lnTo>
                    <a:pt x="175" y="806"/>
                  </a:lnTo>
                  <a:lnTo>
                    <a:pt x="217" y="858"/>
                  </a:lnTo>
                  <a:lnTo>
                    <a:pt x="263" y="909"/>
                  </a:lnTo>
                  <a:lnTo>
                    <a:pt x="309" y="958"/>
                  </a:lnTo>
                  <a:lnTo>
                    <a:pt x="356" y="1003"/>
                  </a:lnTo>
                  <a:lnTo>
                    <a:pt x="402" y="1046"/>
                  </a:lnTo>
                  <a:lnTo>
                    <a:pt x="446" y="1085"/>
                  </a:lnTo>
                  <a:lnTo>
                    <a:pt x="486" y="1119"/>
                  </a:lnTo>
                  <a:lnTo>
                    <a:pt x="524" y="1150"/>
                  </a:lnTo>
                  <a:lnTo>
                    <a:pt x="557" y="1178"/>
                  </a:lnTo>
                  <a:lnTo>
                    <a:pt x="584" y="1199"/>
                  </a:lnTo>
                  <a:lnTo>
                    <a:pt x="605" y="1215"/>
                  </a:lnTo>
                  <a:lnTo>
                    <a:pt x="619" y="1225"/>
                  </a:lnTo>
                  <a:lnTo>
                    <a:pt x="638" y="1240"/>
                  </a:lnTo>
                  <a:lnTo>
                    <a:pt x="663" y="1261"/>
                  </a:lnTo>
                  <a:lnTo>
                    <a:pt x="687" y="1285"/>
                  </a:lnTo>
                  <a:lnTo>
                    <a:pt x="713" y="1318"/>
                  </a:lnTo>
                  <a:lnTo>
                    <a:pt x="736" y="1355"/>
                  </a:lnTo>
                  <a:lnTo>
                    <a:pt x="754" y="1403"/>
                  </a:lnTo>
                  <a:lnTo>
                    <a:pt x="764" y="1457"/>
                  </a:lnTo>
                  <a:lnTo>
                    <a:pt x="765" y="1520"/>
                  </a:lnTo>
                  <a:lnTo>
                    <a:pt x="756" y="1594"/>
                  </a:lnTo>
                  <a:lnTo>
                    <a:pt x="733" y="1677"/>
                  </a:lnTo>
                  <a:lnTo>
                    <a:pt x="694" y="1773"/>
                  </a:lnTo>
                  <a:lnTo>
                    <a:pt x="638" y="1879"/>
                  </a:lnTo>
                  <a:lnTo>
                    <a:pt x="561" y="1998"/>
                  </a:lnTo>
                  <a:lnTo>
                    <a:pt x="462" y="2130"/>
                  </a:lnTo>
                  <a:lnTo>
                    <a:pt x="338" y="2277"/>
                  </a:lnTo>
                  <a:lnTo>
                    <a:pt x="188" y="2438"/>
                  </a:lnTo>
                  <a:lnTo>
                    <a:pt x="183" y="2446"/>
                  </a:lnTo>
                  <a:lnTo>
                    <a:pt x="168" y="2471"/>
                  </a:lnTo>
                  <a:lnTo>
                    <a:pt x="149" y="2507"/>
                  </a:lnTo>
                  <a:lnTo>
                    <a:pt x="128" y="2552"/>
                  </a:lnTo>
                  <a:lnTo>
                    <a:pt x="108" y="2606"/>
                  </a:lnTo>
                  <a:lnTo>
                    <a:pt x="93" y="2665"/>
                  </a:lnTo>
                  <a:lnTo>
                    <a:pt x="85" y="2727"/>
                  </a:lnTo>
                  <a:lnTo>
                    <a:pt x="90" y="2789"/>
                  </a:lnTo>
                  <a:lnTo>
                    <a:pt x="95" y="2813"/>
                  </a:lnTo>
                  <a:lnTo>
                    <a:pt x="103" y="2836"/>
                  </a:lnTo>
                  <a:lnTo>
                    <a:pt x="113" y="2859"/>
                  </a:lnTo>
                  <a:lnTo>
                    <a:pt x="126" y="2882"/>
                  </a:lnTo>
                  <a:lnTo>
                    <a:pt x="142" y="2903"/>
                  </a:lnTo>
                  <a:lnTo>
                    <a:pt x="162" y="2922"/>
                  </a:lnTo>
                  <a:lnTo>
                    <a:pt x="185" y="2942"/>
                  </a:lnTo>
                  <a:lnTo>
                    <a:pt x="212" y="2960"/>
                  </a:lnTo>
                  <a:lnTo>
                    <a:pt x="243" y="2976"/>
                  </a:lnTo>
                  <a:lnTo>
                    <a:pt x="278" y="2989"/>
                  </a:lnTo>
                  <a:lnTo>
                    <a:pt x="317" y="3002"/>
                  </a:lnTo>
                  <a:lnTo>
                    <a:pt x="361" y="3014"/>
                  </a:lnTo>
                  <a:lnTo>
                    <a:pt x="408" y="3022"/>
                  </a:lnTo>
                  <a:lnTo>
                    <a:pt x="462" y="3028"/>
                  </a:lnTo>
                  <a:lnTo>
                    <a:pt x="519" y="3032"/>
                  </a:lnTo>
                  <a:lnTo>
                    <a:pt x="583" y="3033"/>
                  </a:lnTo>
                  <a:lnTo>
                    <a:pt x="601" y="3033"/>
                  </a:lnTo>
                  <a:lnTo>
                    <a:pt x="620" y="3033"/>
                  </a:lnTo>
                  <a:lnTo>
                    <a:pt x="638" y="3032"/>
                  </a:lnTo>
                  <a:lnTo>
                    <a:pt x="658" y="3032"/>
                  </a:lnTo>
                  <a:lnTo>
                    <a:pt x="677" y="3032"/>
                  </a:lnTo>
                  <a:lnTo>
                    <a:pt x="698" y="3030"/>
                  </a:lnTo>
                  <a:lnTo>
                    <a:pt x="718" y="3028"/>
                  </a:lnTo>
                  <a:lnTo>
                    <a:pt x="739" y="3027"/>
                  </a:lnTo>
                  <a:lnTo>
                    <a:pt x="762" y="3025"/>
                  </a:lnTo>
                  <a:lnTo>
                    <a:pt x="783" y="3024"/>
                  </a:lnTo>
                  <a:lnTo>
                    <a:pt x="806" y="3022"/>
                  </a:lnTo>
                  <a:lnTo>
                    <a:pt x="829" y="3019"/>
                  </a:lnTo>
                  <a:lnTo>
                    <a:pt x="852" y="3017"/>
                  </a:lnTo>
                  <a:lnTo>
                    <a:pt x="876" y="3014"/>
                  </a:lnTo>
                  <a:lnTo>
                    <a:pt x="901" y="3011"/>
                  </a:lnTo>
                  <a:lnTo>
                    <a:pt x="925" y="3007"/>
                  </a:lnTo>
                  <a:lnTo>
                    <a:pt x="928" y="3007"/>
                  </a:lnTo>
                  <a:lnTo>
                    <a:pt x="938" y="3006"/>
                  </a:lnTo>
                  <a:lnTo>
                    <a:pt x="955" y="3002"/>
                  </a:lnTo>
                  <a:lnTo>
                    <a:pt x="976" y="2997"/>
                  </a:lnTo>
                  <a:lnTo>
                    <a:pt x="1003" y="2993"/>
                  </a:lnTo>
                  <a:lnTo>
                    <a:pt x="1036" y="2986"/>
                  </a:lnTo>
                  <a:lnTo>
                    <a:pt x="1074" y="2978"/>
                  </a:lnTo>
                  <a:lnTo>
                    <a:pt x="1116" y="2968"/>
                  </a:lnTo>
                  <a:lnTo>
                    <a:pt x="1163" y="2957"/>
                  </a:lnTo>
                  <a:lnTo>
                    <a:pt x="1214" y="2945"/>
                  </a:lnTo>
                  <a:lnTo>
                    <a:pt x="1269" y="2931"/>
                  </a:lnTo>
                  <a:lnTo>
                    <a:pt x="1326" y="2916"/>
                  </a:lnTo>
                  <a:lnTo>
                    <a:pt x="1388" y="2900"/>
                  </a:lnTo>
                  <a:lnTo>
                    <a:pt x="1452" y="2882"/>
                  </a:lnTo>
                  <a:lnTo>
                    <a:pt x="1519" y="2862"/>
                  </a:lnTo>
                  <a:lnTo>
                    <a:pt x="1587" y="2841"/>
                  </a:lnTo>
                  <a:lnTo>
                    <a:pt x="1659" y="2820"/>
                  </a:lnTo>
                  <a:lnTo>
                    <a:pt x="1731" y="2795"/>
                  </a:lnTo>
                  <a:lnTo>
                    <a:pt x="1804" y="2769"/>
                  </a:lnTo>
                  <a:lnTo>
                    <a:pt x="1879" y="2741"/>
                  </a:lnTo>
                  <a:lnTo>
                    <a:pt x="1956" y="2712"/>
                  </a:lnTo>
                  <a:lnTo>
                    <a:pt x="2033" y="2683"/>
                  </a:lnTo>
                  <a:lnTo>
                    <a:pt x="2109" y="2650"/>
                  </a:lnTo>
                  <a:lnTo>
                    <a:pt x="2184" y="2616"/>
                  </a:lnTo>
                  <a:lnTo>
                    <a:pt x="2261" y="2580"/>
                  </a:lnTo>
                  <a:lnTo>
                    <a:pt x="2336" y="2543"/>
                  </a:lnTo>
                  <a:lnTo>
                    <a:pt x="2411" y="2503"/>
                  </a:lnTo>
                  <a:lnTo>
                    <a:pt x="2483" y="2463"/>
                  </a:lnTo>
                  <a:lnTo>
                    <a:pt x="2555" y="2419"/>
                  </a:lnTo>
                  <a:lnTo>
                    <a:pt x="2623" y="2375"/>
                  </a:lnTo>
                  <a:lnTo>
                    <a:pt x="2690" y="2327"/>
                  </a:lnTo>
                  <a:lnTo>
                    <a:pt x="2755" y="2278"/>
                  </a:lnTo>
                  <a:lnTo>
                    <a:pt x="2803" y="2239"/>
                  </a:lnTo>
                  <a:lnTo>
                    <a:pt x="2848" y="2200"/>
                  </a:lnTo>
                  <a:lnTo>
                    <a:pt x="2892" y="2159"/>
                  </a:lnTo>
                  <a:lnTo>
                    <a:pt x="2935" y="2117"/>
                  </a:lnTo>
                  <a:lnTo>
                    <a:pt x="2974" y="2073"/>
                  </a:lnTo>
                  <a:lnTo>
                    <a:pt x="3011" y="2029"/>
                  </a:lnTo>
                  <a:lnTo>
                    <a:pt x="3046" y="1983"/>
                  </a:lnTo>
                  <a:lnTo>
                    <a:pt x="3078" y="1936"/>
                  </a:lnTo>
                  <a:lnTo>
                    <a:pt x="3106" y="1887"/>
                  </a:lnTo>
                  <a:lnTo>
                    <a:pt x="3134" y="1838"/>
                  </a:lnTo>
                  <a:lnTo>
                    <a:pt x="3157" y="1788"/>
                  </a:lnTo>
                  <a:lnTo>
                    <a:pt x="3176" y="1735"/>
                  </a:lnTo>
                  <a:lnTo>
                    <a:pt x="3194" y="1683"/>
                  </a:lnTo>
                  <a:lnTo>
                    <a:pt x="3207" y="1628"/>
                  </a:lnTo>
                  <a:lnTo>
                    <a:pt x="3217" y="1572"/>
                  </a:lnTo>
                  <a:lnTo>
                    <a:pt x="3224" y="1515"/>
                  </a:lnTo>
                  <a:lnTo>
                    <a:pt x="3227" y="1461"/>
                  </a:lnTo>
                  <a:lnTo>
                    <a:pt x="3225" y="1409"/>
                  </a:lnTo>
                  <a:lnTo>
                    <a:pt x="3222" y="1359"/>
                  </a:lnTo>
                  <a:lnTo>
                    <a:pt x="3215" y="1308"/>
                  </a:lnTo>
                  <a:lnTo>
                    <a:pt x="3206" y="1259"/>
                  </a:lnTo>
                  <a:lnTo>
                    <a:pt x="3194" y="1214"/>
                  </a:lnTo>
                  <a:lnTo>
                    <a:pt x="3179" y="1168"/>
                  </a:lnTo>
                  <a:lnTo>
                    <a:pt x="3163" y="1124"/>
                  </a:lnTo>
                  <a:lnTo>
                    <a:pt x="3145" y="1082"/>
                  </a:lnTo>
                  <a:lnTo>
                    <a:pt x="3126" y="1041"/>
                  </a:lnTo>
                  <a:lnTo>
                    <a:pt x="3104" y="1002"/>
                  </a:lnTo>
                  <a:lnTo>
                    <a:pt x="3082" y="964"/>
                  </a:lnTo>
                  <a:lnTo>
                    <a:pt x="3059" y="927"/>
                  </a:lnTo>
                  <a:lnTo>
                    <a:pt x="3034" y="892"/>
                  </a:lnTo>
                  <a:lnTo>
                    <a:pt x="3008" y="860"/>
                  </a:lnTo>
                  <a:lnTo>
                    <a:pt x="2984" y="829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auto">
            <a:xfrm>
              <a:off x="1813" y="2558"/>
              <a:ext cx="71" cy="144"/>
            </a:xfrm>
            <a:custGeom>
              <a:avLst/>
              <a:gdLst>
                <a:gd name="T0" fmla="*/ 71 w 71"/>
                <a:gd name="T1" fmla="*/ 0 h 144"/>
                <a:gd name="T2" fmla="*/ 65 w 71"/>
                <a:gd name="T3" fmla="*/ 17 h 144"/>
                <a:gd name="T4" fmla="*/ 57 w 71"/>
                <a:gd name="T5" fmla="*/ 35 h 144"/>
                <a:gd name="T6" fmla="*/ 49 w 71"/>
                <a:gd name="T7" fmla="*/ 53 h 144"/>
                <a:gd name="T8" fmla="*/ 40 w 71"/>
                <a:gd name="T9" fmla="*/ 69 h 144"/>
                <a:gd name="T10" fmla="*/ 31 w 71"/>
                <a:gd name="T11" fmla="*/ 88 h 144"/>
                <a:gd name="T12" fmla="*/ 21 w 71"/>
                <a:gd name="T13" fmla="*/ 106 h 144"/>
                <a:gd name="T14" fmla="*/ 11 w 71"/>
                <a:gd name="T15" fmla="*/ 124 h 144"/>
                <a:gd name="T16" fmla="*/ 0 w 71"/>
                <a:gd name="T17" fmla="*/ 144 h 144"/>
                <a:gd name="T18" fmla="*/ 8 w 71"/>
                <a:gd name="T19" fmla="*/ 142 h 144"/>
                <a:gd name="T20" fmla="*/ 18 w 71"/>
                <a:gd name="T21" fmla="*/ 139 h 144"/>
                <a:gd name="T22" fmla="*/ 26 w 71"/>
                <a:gd name="T23" fmla="*/ 137 h 144"/>
                <a:gd name="T24" fmla="*/ 34 w 71"/>
                <a:gd name="T25" fmla="*/ 134 h 144"/>
                <a:gd name="T26" fmla="*/ 44 w 71"/>
                <a:gd name="T27" fmla="*/ 132 h 144"/>
                <a:gd name="T28" fmla="*/ 52 w 71"/>
                <a:gd name="T29" fmla="*/ 131 h 144"/>
                <a:gd name="T30" fmla="*/ 62 w 71"/>
                <a:gd name="T31" fmla="*/ 129 h 144"/>
                <a:gd name="T32" fmla="*/ 71 w 71"/>
                <a:gd name="T33" fmla="*/ 128 h 144"/>
                <a:gd name="T34" fmla="*/ 71 w 71"/>
                <a:gd name="T35" fmla="*/ 0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144"/>
                <a:gd name="T56" fmla="*/ 71 w 71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144">
                  <a:moveTo>
                    <a:pt x="71" y="0"/>
                  </a:moveTo>
                  <a:lnTo>
                    <a:pt x="65" y="17"/>
                  </a:lnTo>
                  <a:lnTo>
                    <a:pt x="57" y="35"/>
                  </a:lnTo>
                  <a:lnTo>
                    <a:pt x="49" y="53"/>
                  </a:lnTo>
                  <a:lnTo>
                    <a:pt x="40" y="69"/>
                  </a:lnTo>
                  <a:lnTo>
                    <a:pt x="31" y="88"/>
                  </a:lnTo>
                  <a:lnTo>
                    <a:pt x="21" y="106"/>
                  </a:lnTo>
                  <a:lnTo>
                    <a:pt x="11" y="124"/>
                  </a:lnTo>
                  <a:lnTo>
                    <a:pt x="0" y="144"/>
                  </a:lnTo>
                  <a:lnTo>
                    <a:pt x="8" y="142"/>
                  </a:lnTo>
                  <a:lnTo>
                    <a:pt x="18" y="139"/>
                  </a:lnTo>
                  <a:lnTo>
                    <a:pt x="26" y="137"/>
                  </a:lnTo>
                  <a:lnTo>
                    <a:pt x="34" y="134"/>
                  </a:lnTo>
                  <a:lnTo>
                    <a:pt x="44" y="132"/>
                  </a:lnTo>
                  <a:lnTo>
                    <a:pt x="52" y="131"/>
                  </a:lnTo>
                  <a:lnTo>
                    <a:pt x="62" y="129"/>
                  </a:lnTo>
                  <a:lnTo>
                    <a:pt x="71" y="12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auto">
            <a:xfrm>
              <a:off x="3046" y="858"/>
              <a:ext cx="766" cy="512"/>
            </a:xfrm>
            <a:custGeom>
              <a:avLst/>
              <a:gdLst>
                <a:gd name="T0" fmla="*/ 652 w 766"/>
                <a:gd name="T1" fmla="*/ 0 h 512"/>
                <a:gd name="T2" fmla="*/ 0 w 766"/>
                <a:gd name="T3" fmla="*/ 138 h 512"/>
                <a:gd name="T4" fmla="*/ 68 w 766"/>
                <a:gd name="T5" fmla="*/ 163 h 512"/>
                <a:gd name="T6" fmla="*/ 135 w 766"/>
                <a:gd name="T7" fmla="*/ 187 h 512"/>
                <a:gd name="T8" fmla="*/ 199 w 766"/>
                <a:gd name="T9" fmla="*/ 213 h 512"/>
                <a:gd name="T10" fmla="*/ 259 w 766"/>
                <a:gd name="T11" fmla="*/ 239 h 512"/>
                <a:gd name="T12" fmla="*/ 318 w 766"/>
                <a:gd name="T13" fmla="*/ 265 h 512"/>
                <a:gd name="T14" fmla="*/ 375 w 766"/>
                <a:gd name="T15" fmla="*/ 292 h 512"/>
                <a:gd name="T16" fmla="*/ 427 w 766"/>
                <a:gd name="T17" fmla="*/ 318 h 512"/>
                <a:gd name="T18" fmla="*/ 478 w 766"/>
                <a:gd name="T19" fmla="*/ 344 h 512"/>
                <a:gd name="T20" fmla="*/ 525 w 766"/>
                <a:gd name="T21" fmla="*/ 368 h 512"/>
                <a:gd name="T22" fmla="*/ 569 w 766"/>
                <a:gd name="T23" fmla="*/ 393 h 512"/>
                <a:gd name="T24" fmla="*/ 611 w 766"/>
                <a:gd name="T25" fmla="*/ 415 h 512"/>
                <a:gd name="T26" fmla="*/ 649 w 766"/>
                <a:gd name="T27" fmla="*/ 438 h 512"/>
                <a:gd name="T28" fmla="*/ 683 w 766"/>
                <a:gd name="T29" fmla="*/ 460 h 512"/>
                <a:gd name="T30" fmla="*/ 714 w 766"/>
                <a:gd name="T31" fmla="*/ 479 h 512"/>
                <a:gd name="T32" fmla="*/ 742 w 766"/>
                <a:gd name="T33" fmla="*/ 495 h 512"/>
                <a:gd name="T34" fmla="*/ 766 w 766"/>
                <a:gd name="T35" fmla="*/ 512 h 512"/>
                <a:gd name="T36" fmla="*/ 652 w 766"/>
                <a:gd name="T37" fmla="*/ 0 h 51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6"/>
                <a:gd name="T58" fmla="*/ 0 h 512"/>
                <a:gd name="T59" fmla="*/ 766 w 766"/>
                <a:gd name="T60" fmla="*/ 512 h 51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6" h="512">
                  <a:moveTo>
                    <a:pt x="652" y="0"/>
                  </a:moveTo>
                  <a:lnTo>
                    <a:pt x="0" y="138"/>
                  </a:lnTo>
                  <a:lnTo>
                    <a:pt x="68" y="163"/>
                  </a:lnTo>
                  <a:lnTo>
                    <a:pt x="135" y="187"/>
                  </a:lnTo>
                  <a:lnTo>
                    <a:pt x="199" y="213"/>
                  </a:lnTo>
                  <a:lnTo>
                    <a:pt x="259" y="239"/>
                  </a:lnTo>
                  <a:lnTo>
                    <a:pt x="318" y="265"/>
                  </a:lnTo>
                  <a:lnTo>
                    <a:pt x="375" y="292"/>
                  </a:lnTo>
                  <a:lnTo>
                    <a:pt x="427" y="318"/>
                  </a:lnTo>
                  <a:lnTo>
                    <a:pt x="478" y="344"/>
                  </a:lnTo>
                  <a:lnTo>
                    <a:pt x="525" y="368"/>
                  </a:lnTo>
                  <a:lnTo>
                    <a:pt x="569" y="393"/>
                  </a:lnTo>
                  <a:lnTo>
                    <a:pt x="611" y="415"/>
                  </a:lnTo>
                  <a:lnTo>
                    <a:pt x="649" y="438"/>
                  </a:lnTo>
                  <a:lnTo>
                    <a:pt x="683" y="460"/>
                  </a:lnTo>
                  <a:lnTo>
                    <a:pt x="714" y="479"/>
                  </a:lnTo>
                  <a:lnTo>
                    <a:pt x="742" y="495"/>
                  </a:lnTo>
                  <a:lnTo>
                    <a:pt x="766" y="512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auto">
            <a:xfrm>
              <a:off x="1387" y="2702"/>
              <a:ext cx="426" cy="536"/>
            </a:xfrm>
            <a:custGeom>
              <a:avLst/>
              <a:gdLst>
                <a:gd name="T0" fmla="*/ 135 w 426"/>
                <a:gd name="T1" fmla="*/ 363 h 536"/>
                <a:gd name="T2" fmla="*/ 116 w 426"/>
                <a:gd name="T3" fmla="*/ 375 h 536"/>
                <a:gd name="T4" fmla="*/ 104 w 426"/>
                <a:gd name="T5" fmla="*/ 380 h 536"/>
                <a:gd name="T6" fmla="*/ 98 w 426"/>
                <a:gd name="T7" fmla="*/ 380 h 536"/>
                <a:gd name="T8" fmla="*/ 90 w 426"/>
                <a:gd name="T9" fmla="*/ 381 h 536"/>
                <a:gd name="T10" fmla="*/ 77 w 426"/>
                <a:gd name="T11" fmla="*/ 385 h 536"/>
                <a:gd name="T12" fmla="*/ 62 w 426"/>
                <a:gd name="T13" fmla="*/ 391 h 536"/>
                <a:gd name="T14" fmla="*/ 47 w 426"/>
                <a:gd name="T15" fmla="*/ 396 h 536"/>
                <a:gd name="T16" fmla="*/ 33 w 426"/>
                <a:gd name="T17" fmla="*/ 408 h 536"/>
                <a:gd name="T18" fmla="*/ 10 w 426"/>
                <a:gd name="T19" fmla="*/ 432 h 536"/>
                <a:gd name="T20" fmla="*/ 0 w 426"/>
                <a:gd name="T21" fmla="*/ 447 h 536"/>
                <a:gd name="T22" fmla="*/ 2 w 426"/>
                <a:gd name="T23" fmla="*/ 461 h 536"/>
                <a:gd name="T24" fmla="*/ 11 w 426"/>
                <a:gd name="T25" fmla="*/ 469 h 536"/>
                <a:gd name="T26" fmla="*/ 26 w 426"/>
                <a:gd name="T27" fmla="*/ 469 h 536"/>
                <a:gd name="T28" fmla="*/ 41 w 426"/>
                <a:gd name="T29" fmla="*/ 455 h 536"/>
                <a:gd name="T30" fmla="*/ 59 w 426"/>
                <a:gd name="T31" fmla="*/ 435 h 536"/>
                <a:gd name="T32" fmla="*/ 65 w 426"/>
                <a:gd name="T33" fmla="*/ 429 h 536"/>
                <a:gd name="T34" fmla="*/ 73 w 426"/>
                <a:gd name="T35" fmla="*/ 427 h 536"/>
                <a:gd name="T36" fmla="*/ 77 w 426"/>
                <a:gd name="T37" fmla="*/ 430 h 536"/>
                <a:gd name="T38" fmla="*/ 73 w 426"/>
                <a:gd name="T39" fmla="*/ 440 h 536"/>
                <a:gd name="T40" fmla="*/ 70 w 426"/>
                <a:gd name="T41" fmla="*/ 445 h 536"/>
                <a:gd name="T42" fmla="*/ 68 w 426"/>
                <a:gd name="T43" fmla="*/ 445 h 536"/>
                <a:gd name="T44" fmla="*/ 59 w 426"/>
                <a:gd name="T45" fmla="*/ 453 h 536"/>
                <a:gd name="T46" fmla="*/ 33 w 426"/>
                <a:gd name="T47" fmla="*/ 474 h 536"/>
                <a:gd name="T48" fmla="*/ 18 w 426"/>
                <a:gd name="T49" fmla="*/ 496 h 536"/>
                <a:gd name="T50" fmla="*/ 6 w 426"/>
                <a:gd name="T51" fmla="*/ 525 h 536"/>
                <a:gd name="T52" fmla="*/ 41 w 426"/>
                <a:gd name="T53" fmla="*/ 497 h 536"/>
                <a:gd name="T54" fmla="*/ 111 w 426"/>
                <a:gd name="T55" fmla="*/ 419 h 536"/>
                <a:gd name="T56" fmla="*/ 176 w 426"/>
                <a:gd name="T57" fmla="*/ 346 h 536"/>
                <a:gd name="T58" fmla="*/ 233 w 426"/>
                <a:gd name="T59" fmla="*/ 275 h 536"/>
                <a:gd name="T60" fmla="*/ 285 w 426"/>
                <a:gd name="T61" fmla="*/ 209 h 536"/>
                <a:gd name="T62" fmla="*/ 333 w 426"/>
                <a:gd name="T63" fmla="*/ 145 h 536"/>
                <a:gd name="T64" fmla="*/ 373 w 426"/>
                <a:gd name="T65" fmla="*/ 85 h 536"/>
                <a:gd name="T66" fmla="*/ 409 w 426"/>
                <a:gd name="T67" fmla="*/ 28 h 536"/>
                <a:gd name="T68" fmla="*/ 382 w 426"/>
                <a:gd name="T69" fmla="*/ 16 h 536"/>
                <a:gd name="T70" fmla="*/ 310 w 426"/>
                <a:gd name="T71" fmla="*/ 59 h 536"/>
                <a:gd name="T72" fmla="*/ 253 w 426"/>
                <a:gd name="T73" fmla="*/ 111 h 536"/>
                <a:gd name="T74" fmla="*/ 210 w 426"/>
                <a:gd name="T75" fmla="*/ 166 h 536"/>
                <a:gd name="T76" fmla="*/ 181 w 426"/>
                <a:gd name="T77" fmla="*/ 223 h 536"/>
                <a:gd name="T78" fmla="*/ 161 w 426"/>
                <a:gd name="T79" fmla="*/ 275 h 536"/>
                <a:gd name="T80" fmla="*/ 150 w 426"/>
                <a:gd name="T81" fmla="*/ 319 h 536"/>
                <a:gd name="T82" fmla="*/ 145 w 426"/>
                <a:gd name="T83" fmla="*/ 350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536"/>
                <a:gd name="T128" fmla="*/ 426 w 426"/>
                <a:gd name="T129" fmla="*/ 536 h 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536">
                  <a:moveTo>
                    <a:pt x="143" y="360"/>
                  </a:moveTo>
                  <a:lnTo>
                    <a:pt x="135" y="363"/>
                  </a:lnTo>
                  <a:lnTo>
                    <a:pt x="125" y="368"/>
                  </a:lnTo>
                  <a:lnTo>
                    <a:pt x="116" y="375"/>
                  </a:lnTo>
                  <a:lnTo>
                    <a:pt x="108" y="381"/>
                  </a:lnTo>
                  <a:lnTo>
                    <a:pt x="104" y="380"/>
                  </a:lnTo>
                  <a:lnTo>
                    <a:pt x="101" y="380"/>
                  </a:lnTo>
                  <a:lnTo>
                    <a:pt x="98" y="380"/>
                  </a:lnTo>
                  <a:lnTo>
                    <a:pt x="94" y="380"/>
                  </a:lnTo>
                  <a:lnTo>
                    <a:pt x="90" y="381"/>
                  </a:lnTo>
                  <a:lnTo>
                    <a:pt x="83" y="383"/>
                  </a:lnTo>
                  <a:lnTo>
                    <a:pt x="77" y="385"/>
                  </a:lnTo>
                  <a:lnTo>
                    <a:pt x="68" y="388"/>
                  </a:lnTo>
                  <a:lnTo>
                    <a:pt x="62" y="391"/>
                  </a:lnTo>
                  <a:lnTo>
                    <a:pt x="54" y="393"/>
                  </a:lnTo>
                  <a:lnTo>
                    <a:pt x="47" y="396"/>
                  </a:lnTo>
                  <a:lnTo>
                    <a:pt x="42" y="399"/>
                  </a:lnTo>
                  <a:lnTo>
                    <a:pt x="33" y="408"/>
                  </a:lnTo>
                  <a:lnTo>
                    <a:pt x="21" y="419"/>
                  </a:lnTo>
                  <a:lnTo>
                    <a:pt x="10" y="432"/>
                  </a:lnTo>
                  <a:lnTo>
                    <a:pt x="3" y="440"/>
                  </a:lnTo>
                  <a:lnTo>
                    <a:pt x="0" y="447"/>
                  </a:lnTo>
                  <a:lnTo>
                    <a:pt x="0" y="453"/>
                  </a:lnTo>
                  <a:lnTo>
                    <a:pt x="2" y="461"/>
                  </a:lnTo>
                  <a:lnTo>
                    <a:pt x="6" y="466"/>
                  </a:lnTo>
                  <a:lnTo>
                    <a:pt x="11" y="469"/>
                  </a:lnTo>
                  <a:lnTo>
                    <a:pt x="19" y="471"/>
                  </a:lnTo>
                  <a:lnTo>
                    <a:pt x="26" y="469"/>
                  </a:lnTo>
                  <a:lnTo>
                    <a:pt x="31" y="465"/>
                  </a:lnTo>
                  <a:lnTo>
                    <a:pt x="41" y="455"/>
                  </a:lnTo>
                  <a:lnTo>
                    <a:pt x="50" y="443"/>
                  </a:lnTo>
                  <a:lnTo>
                    <a:pt x="59" y="435"/>
                  </a:lnTo>
                  <a:lnTo>
                    <a:pt x="64" y="430"/>
                  </a:lnTo>
                  <a:lnTo>
                    <a:pt x="65" y="429"/>
                  </a:lnTo>
                  <a:lnTo>
                    <a:pt x="68" y="427"/>
                  </a:lnTo>
                  <a:lnTo>
                    <a:pt x="73" y="427"/>
                  </a:lnTo>
                  <a:lnTo>
                    <a:pt x="78" y="425"/>
                  </a:lnTo>
                  <a:lnTo>
                    <a:pt x="77" y="430"/>
                  </a:lnTo>
                  <a:lnTo>
                    <a:pt x="75" y="435"/>
                  </a:lnTo>
                  <a:lnTo>
                    <a:pt x="73" y="440"/>
                  </a:lnTo>
                  <a:lnTo>
                    <a:pt x="72" y="445"/>
                  </a:lnTo>
                  <a:lnTo>
                    <a:pt x="70" y="445"/>
                  </a:lnTo>
                  <a:lnTo>
                    <a:pt x="68" y="445"/>
                  </a:lnTo>
                  <a:lnTo>
                    <a:pt x="67" y="447"/>
                  </a:lnTo>
                  <a:lnTo>
                    <a:pt x="59" y="453"/>
                  </a:lnTo>
                  <a:lnTo>
                    <a:pt x="46" y="463"/>
                  </a:lnTo>
                  <a:lnTo>
                    <a:pt x="33" y="474"/>
                  </a:lnTo>
                  <a:lnTo>
                    <a:pt x="24" y="484"/>
                  </a:lnTo>
                  <a:lnTo>
                    <a:pt x="18" y="496"/>
                  </a:lnTo>
                  <a:lnTo>
                    <a:pt x="11" y="510"/>
                  </a:lnTo>
                  <a:lnTo>
                    <a:pt x="6" y="525"/>
                  </a:lnTo>
                  <a:lnTo>
                    <a:pt x="3" y="536"/>
                  </a:lnTo>
                  <a:lnTo>
                    <a:pt x="41" y="497"/>
                  </a:lnTo>
                  <a:lnTo>
                    <a:pt x="77" y="458"/>
                  </a:lnTo>
                  <a:lnTo>
                    <a:pt x="111" y="419"/>
                  </a:lnTo>
                  <a:lnTo>
                    <a:pt x="143" y="381"/>
                  </a:lnTo>
                  <a:lnTo>
                    <a:pt x="176" y="346"/>
                  </a:lnTo>
                  <a:lnTo>
                    <a:pt x="205" y="310"/>
                  </a:lnTo>
                  <a:lnTo>
                    <a:pt x="233" y="275"/>
                  </a:lnTo>
                  <a:lnTo>
                    <a:pt x="261" y="241"/>
                  </a:lnTo>
                  <a:lnTo>
                    <a:pt x="285" y="209"/>
                  </a:lnTo>
                  <a:lnTo>
                    <a:pt x="310" y="176"/>
                  </a:lnTo>
                  <a:lnTo>
                    <a:pt x="333" y="145"/>
                  </a:lnTo>
                  <a:lnTo>
                    <a:pt x="354" y="114"/>
                  </a:lnTo>
                  <a:lnTo>
                    <a:pt x="373" y="85"/>
                  </a:lnTo>
                  <a:lnTo>
                    <a:pt x="391" y="55"/>
                  </a:lnTo>
                  <a:lnTo>
                    <a:pt x="409" y="28"/>
                  </a:lnTo>
                  <a:lnTo>
                    <a:pt x="426" y="0"/>
                  </a:lnTo>
                  <a:lnTo>
                    <a:pt x="382" y="16"/>
                  </a:lnTo>
                  <a:lnTo>
                    <a:pt x="344" y="36"/>
                  </a:lnTo>
                  <a:lnTo>
                    <a:pt x="310" y="59"/>
                  </a:lnTo>
                  <a:lnTo>
                    <a:pt x="279" y="83"/>
                  </a:lnTo>
                  <a:lnTo>
                    <a:pt x="253" y="111"/>
                  </a:lnTo>
                  <a:lnTo>
                    <a:pt x="230" y="138"/>
                  </a:lnTo>
                  <a:lnTo>
                    <a:pt x="210" y="166"/>
                  </a:lnTo>
                  <a:lnTo>
                    <a:pt x="194" y="194"/>
                  </a:lnTo>
                  <a:lnTo>
                    <a:pt x="181" y="223"/>
                  </a:lnTo>
                  <a:lnTo>
                    <a:pt x="171" y="249"/>
                  </a:lnTo>
                  <a:lnTo>
                    <a:pt x="161" y="275"/>
                  </a:lnTo>
                  <a:lnTo>
                    <a:pt x="155" y="298"/>
                  </a:lnTo>
                  <a:lnTo>
                    <a:pt x="150" y="319"/>
                  </a:lnTo>
                  <a:lnTo>
                    <a:pt x="147" y="337"/>
                  </a:lnTo>
                  <a:lnTo>
                    <a:pt x="145" y="350"/>
                  </a:lnTo>
                  <a:lnTo>
                    <a:pt x="143" y="3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auto">
            <a:xfrm>
              <a:off x="3109" y="2829"/>
              <a:ext cx="1097" cy="1166"/>
            </a:xfrm>
            <a:custGeom>
              <a:avLst/>
              <a:gdLst>
                <a:gd name="T0" fmla="*/ 770 w 1097"/>
                <a:gd name="T1" fmla="*/ 320 h 1166"/>
                <a:gd name="T2" fmla="*/ 676 w 1097"/>
                <a:gd name="T3" fmla="*/ 385 h 1166"/>
                <a:gd name="T4" fmla="*/ 579 w 1097"/>
                <a:gd name="T5" fmla="*/ 447 h 1166"/>
                <a:gd name="T6" fmla="*/ 477 w 1097"/>
                <a:gd name="T7" fmla="*/ 506 h 1166"/>
                <a:gd name="T8" fmla="*/ 374 w 1097"/>
                <a:gd name="T9" fmla="*/ 561 h 1166"/>
                <a:gd name="T10" fmla="*/ 268 w 1097"/>
                <a:gd name="T11" fmla="*/ 612 h 1166"/>
                <a:gd name="T12" fmla="*/ 160 w 1097"/>
                <a:gd name="T13" fmla="*/ 660 h 1166"/>
                <a:gd name="T14" fmla="*/ 54 w 1097"/>
                <a:gd name="T15" fmla="*/ 704 h 1166"/>
                <a:gd name="T16" fmla="*/ 10 w 1097"/>
                <a:gd name="T17" fmla="*/ 740 h 1166"/>
                <a:gd name="T18" fmla="*/ 31 w 1097"/>
                <a:gd name="T19" fmla="*/ 771 h 1166"/>
                <a:gd name="T20" fmla="*/ 61 w 1097"/>
                <a:gd name="T21" fmla="*/ 809 h 1166"/>
                <a:gd name="T22" fmla="*/ 93 w 1097"/>
                <a:gd name="T23" fmla="*/ 850 h 1166"/>
                <a:gd name="T24" fmla="*/ 129 w 1097"/>
                <a:gd name="T25" fmla="*/ 890 h 1166"/>
                <a:gd name="T26" fmla="*/ 186 w 1097"/>
                <a:gd name="T27" fmla="*/ 938 h 1166"/>
                <a:gd name="T28" fmla="*/ 253 w 1097"/>
                <a:gd name="T29" fmla="*/ 990 h 1166"/>
                <a:gd name="T30" fmla="*/ 312 w 1097"/>
                <a:gd name="T31" fmla="*/ 1032 h 1166"/>
                <a:gd name="T32" fmla="*/ 327 w 1097"/>
                <a:gd name="T33" fmla="*/ 1050 h 1166"/>
                <a:gd name="T34" fmla="*/ 310 w 1097"/>
                <a:gd name="T35" fmla="*/ 1055 h 1166"/>
                <a:gd name="T36" fmla="*/ 286 w 1097"/>
                <a:gd name="T37" fmla="*/ 1058 h 1166"/>
                <a:gd name="T38" fmla="*/ 279 w 1097"/>
                <a:gd name="T39" fmla="*/ 1089 h 1166"/>
                <a:gd name="T40" fmla="*/ 299 w 1097"/>
                <a:gd name="T41" fmla="*/ 1132 h 1166"/>
                <a:gd name="T42" fmla="*/ 327 w 1097"/>
                <a:gd name="T43" fmla="*/ 1156 h 1166"/>
                <a:gd name="T44" fmla="*/ 367 w 1097"/>
                <a:gd name="T45" fmla="*/ 1166 h 1166"/>
                <a:gd name="T46" fmla="*/ 411 w 1097"/>
                <a:gd name="T47" fmla="*/ 1153 h 1166"/>
                <a:gd name="T48" fmla="*/ 447 w 1097"/>
                <a:gd name="T49" fmla="*/ 1115 h 1166"/>
                <a:gd name="T50" fmla="*/ 447 w 1097"/>
                <a:gd name="T51" fmla="*/ 1076 h 1166"/>
                <a:gd name="T52" fmla="*/ 426 w 1097"/>
                <a:gd name="T53" fmla="*/ 1047 h 1166"/>
                <a:gd name="T54" fmla="*/ 403 w 1097"/>
                <a:gd name="T55" fmla="*/ 1029 h 1166"/>
                <a:gd name="T56" fmla="*/ 400 w 1097"/>
                <a:gd name="T57" fmla="*/ 1027 h 1166"/>
                <a:gd name="T58" fmla="*/ 398 w 1097"/>
                <a:gd name="T59" fmla="*/ 1026 h 1166"/>
                <a:gd name="T60" fmla="*/ 376 w 1097"/>
                <a:gd name="T61" fmla="*/ 998 h 1166"/>
                <a:gd name="T62" fmla="*/ 325 w 1097"/>
                <a:gd name="T63" fmla="*/ 923 h 1166"/>
                <a:gd name="T64" fmla="*/ 274 w 1097"/>
                <a:gd name="T65" fmla="*/ 835 h 1166"/>
                <a:gd name="T66" fmla="*/ 240 w 1097"/>
                <a:gd name="T67" fmla="*/ 752 h 1166"/>
                <a:gd name="T68" fmla="*/ 234 w 1097"/>
                <a:gd name="T69" fmla="*/ 703 h 1166"/>
                <a:gd name="T70" fmla="*/ 234 w 1097"/>
                <a:gd name="T71" fmla="*/ 670 h 1166"/>
                <a:gd name="T72" fmla="*/ 703 w 1097"/>
                <a:gd name="T73" fmla="*/ 789 h 1166"/>
                <a:gd name="T74" fmla="*/ 788 w 1097"/>
                <a:gd name="T75" fmla="*/ 409 h 1166"/>
                <a:gd name="T76" fmla="*/ 880 w 1097"/>
                <a:gd name="T77" fmla="*/ 372 h 1166"/>
                <a:gd name="T78" fmla="*/ 951 w 1097"/>
                <a:gd name="T79" fmla="*/ 325 h 1166"/>
                <a:gd name="T80" fmla="*/ 1005 w 1097"/>
                <a:gd name="T81" fmla="*/ 272 h 1166"/>
                <a:gd name="T82" fmla="*/ 1046 w 1097"/>
                <a:gd name="T83" fmla="*/ 215 h 1166"/>
                <a:gd name="T84" fmla="*/ 1072 w 1097"/>
                <a:gd name="T85" fmla="*/ 157 h 1166"/>
                <a:gd name="T86" fmla="*/ 1087 w 1097"/>
                <a:gd name="T87" fmla="*/ 100 h 1166"/>
                <a:gd name="T88" fmla="*/ 1095 w 1097"/>
                <a:gd name="T89" fmla="*/ 47 h 1166"/>
                <a:gd name="T90" fmla="*/ 1097 w 1097"/>
                <a:gd name="T91" fmla="*/ 0 h 1166"/>
                <a:gd name="T92" fmla="*/ 1067 w 1097"/>
                <a:gd name="T93" fmla="*/ 39 h 1166"/>
                <a:gd name="T94" fmla="*/ 1036 w 1097"/>
                <a:gd name="T95" fmla="*/ 77 h 1166"/>
                <a:gd name="T96" fmla="*/ 1002 w 1097"/>
                <a:gd name="T97" fmla="*/ 114 h 1166"/>
                <a:gd name="T98" fmla="*/ 968 w 1097"/>
                <a:gd name="T99" fmla="*/ 150 h 1166"/>
                <a:gd name="T100" fmla="*/ 932 w 1097"/>
                <a:gd name="T101" fmla="*/ 184 h 1166"/>
                <a:gd name="T102" fmla="*/ 894 w 1097"/>
                <a:gd name="T103" fmla="*/ 219 h 1166"/>
                <a:gd name="T104" fmla="*/ 855 w 1097"/>
                <a:gd name="T105" fmla="*/ 253 h 1166"/>
                <a:gd name="T106" fmla="*/ 814 w 1097"/>
                <a:gd name="T107" fmla="*/ 285 h 11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97"/>
                <a:gd name="T163" fmla="*/ 0 h 1166"/>
                <a:gd name="T164" fmla="*/ 1097 w 1097"/>
                <a:gd name="T165" fmla="*/ 1166 h 11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97" h="1166">
                  <a:moveTo>
                    <a:pt x="814" y="285"/>
                  </a:moveTo>
                  <a:lnTo>
                    <a:pt x="770" y="320"/>
                  </a:lnTo>
                  <a:lnTo>
                    <a:pt x="723" y="354"/>
                  </a:lnTo>
                  <a:lnTo>
                    <a:pt x="676" y="385"/>
                  </a:lnTo>
                  <a:lnTo>
                    <a:pt x="628" y="417"/>
                  </a:lnTo>
                  <a:lnTo>
                    <a:pt x="579" y="447"/>
                  </a:lnTo>
                  <a:lnTo>
                    <a:pt x="529" y="478"/>
                  </a:lnTo>
                  <a:lnTo>
                    <a:pt x="477" y="506"/>
                  </a:lnTo>
                  <a:lnTo>
                    <a:pt x="426" y="533"/>
                  </a:lnTo>
                  <a:lnTo>
                    <a:pt x="374" y="561"/>
                  </a:lnTo>
                  <a:lnTo>
                    <a:pt x="320" y="587"/>
                  </a:lnTo>
                  <a:lnTo>
                    <a:pt x="268" y="612"/>
                  </a:lnTo>
                  <a:lnTo>
                    <a:pt x="214" y="636"/>
                  </a:lnTo>
                  <a:lnTo>
                    <a:pt x="160" y="660"/>
                  </a:lnTo>
                  <a:lnTo>
                    <a:pt x="106" y="683"/>
                  </a:lnTo>
                  <a:lnTo>
                    <a:pt x="54" y="704"/>
                  </a:lnTo>
                  <a:lnTo>
                    <a:pt x="0" y="726"/>
                  </a:lnTo>
                  <a:lnTo>
                    <a:pt x="10" y="740"/>
                  </a:lnTo>
                  <a:lnTo>
                    <a:pt x="20" y="755"/>
                  </a:lnTo>
                  <a:lnTo>
                    <a:pt x="31" y="771"/>
                  </a:lnTo>
                  <a:lnTo>
                    <a:pt x="46" y="789"/>
                  </a:lnTo>
                  <a:lnTo>
                    <a:pt x="61" y="809"/>
                  </a:lnTo>
                  <a:lnTo>
                    <a:pt x="75" y="828"/>
                  </a:lnTo>
                  <a:lnTo>
                    <a:pt x="93" y="850"/>
                  </a:lnTo>
                  <a:lnTo>
                    <a:pt x="111" y="872"/>
                  </a:lnTo>
                  <a:lnTo>
                    <a:pt x="129" y="890"/>
                  </a:lnTo>
                  <a:lnTo>
                    <a:pt x="155" y="913"/>
                  </a:lnTo>
                  <a:lnTo>
                    <a:pt x="186" y="938"/>
                  </a:lnTo>
                  <a:lnTo>
                    <a:pt x="219" y="964"/>
                  </a:lnTo>
                  <a:lnTo>
                    <a:pt x="253" y="990"/>
                  </a:lnTo>
                  <a:lnTo>
                    <a:pt x="286" y="1013"/>
                  </a:lnTo>
                  <a:lnTo>
                    <a:pt x="312" y="1032"/>
                  </a:lnTo>
                  <a:lnTo>
                    <a:pt x="332" y="1045"/>
                  </a:lnTo>
                  <a:lnTo>
                    <a:pt x="327" y="1050"/>
                  </a:lnTo>
                  <a:lnTo>
                    <a:pt x="320" y="1052"/>
                  </a:lnTo>
                  <a:lnTo>
                    <a:pt x="310" y="1055"/>
                  </a:lnTo>
                  <a:lnTo>
                    <a:pt x="301" y="1055"/>
                  </a:lnTo>
                  <a:lnTo>
                    <a:pt x="286" y="1058"/>
                  </a:lnTo>
                  <a:lnTo>
                    <a:pt x="279" y="1070"/>
                  </a:lnTo>
                  <a:lnTo>
                    <a:pt x="279" y="1089"/>
                  </a:lnTo>
                  <a:lnTo>
                    <a:pt x="289" y="1117"/>
                  </a:lnTo>
                  <a:lnTo>
                    <a:pt x="299" y="1132"/>
                  </a:lnTo>
                  <a:lnTo>
                    <a:pt x="310" y="1145"/>
                  </a:lnTo>
                  <a:lnTo>
                    <a:pt x="327" y="1156"/>
                  </a:lnTo>
                  <a:lnTo>
                    <a:pt x="346" y="1163"/>
                  </a:lnTo>
                  <a:lnTo>
                    <a:pt x="367" y="1166"/>
                  </a:lnTo>
                  <a:lnTo>
                    <a:pt x="389" y="1163"/>
                  </a:lnTo>
                  <a:lnTo>
                    <a:pt x="411" y="1153"/>
                  </a:lnTo>
                  <a:lnTo>
                    <a:pt x="433" y="1137"/>
                  </a:lnTo>
                  <a:lnTo>
                    <a:pt x="447" y="1115"/>
                  </a:lnTo>
                  <a:lnTo>
                    <a:pt x="452" y="1096"/>
                  </a:lnTo>
                  <a:lnTo>
                    <a:pt x="447" y="1076"/>
                  </a:lnTo>
                  <a:lnTo>
                    <a:pt x="438" y="1060"/>
                  </a:lnTo>
                  <a:lnTo>
                    <a:pt x="426" y="1047"/>
                  </a:lnTo>
                  <a:lnTo>
                    <a:pt x="413" y="1037"/>
                  </a:lnTo>
                  <a:lnTo>
                    <a:pt x="403" y="1029"/>
                  </a:lnTo>
                  <a:lnTo>
                    <a:pt x="400" y="1027"/>
                  </a:lnTo>
                  <a:lnTo>
                    <a:pt x="398" y="1026"/>
                  </a:lnTo>
                  <a:lnTo>
                    <a:pt x="397" y="1026"/>
                  </a:lnTo>
                  <a:lnTo>
                    <a:pt x="376" y="998"/>
                  </a:lnTo>
                  <a:lnTo>
                    <a:pt x="351" y="962"/>
                  </a:lnTo>
                  <a:lnTo>
                    <a:pt x="325" y="923"/>
                  </a:lnTo>
                  <a:lnTo>
                    <a:pt x="299" y="879"/>
                  </a:lnTo>
                  <a:lnTo>
                    <a:pt x="274" y="835"/>
                  </a:lnTo>
                  <a:lnTo>
                    <a:pt x="255" y="793"/>
                  </a:lnTo>
                  <a:lnTo>
                    <a:pt x="240" y="752"/>
                  </a:lnTo>
                  <a:lnTo>
                    <a:pt x="234" y="718"/>
                  </a:lnTo>
                  <a:lnTo>
                    <a:pt x="234" y="703"/>
                  </a:lnTo>
                  <a:lnTo>
                    <a:pt x="234" y="687"/>
                  </a:lnTo>
                  <a:lnTo>
                    <a:pt x="234" y="670"/>
                  </a:lnTo>
                  <a:lnTo>
                    <a:pt x="235" y="654"/>
                  </a:lnTo>
                  <a:lnTo>
                    <a:pt x="703" y="789"/>
                  </a:lnTo>
                  <a:lnTo>
                    <a:pt x="788" y="748"/>
                  </a:lnTo>
                  <a:lnTo>
                    <a:pt x="788" y="409"/>
                  </a:lnTo>
                  <a:lnTo>
                    <a:pt x="837" y="391"/>
                  </a:lnTo>
                  <a:lnTo>
                    <a:pt x="880" y="372"/>
                  </a:lnTo>
                  <a:lnTo>
                    <a:pt x="919" y="349"/>
                  </a:lnTo>
                  <a:lnTo>
                    <a:pt x="951" y="325"/>
                  </a:lnTo>
                  <a:lnTo>
                    <a:pt x="981" y="298"/>
                  </a:lnTo>
                  <a:lnTo>
                    <a:pt x="1005" y="272"/>
                  </a:lnTo>
                  <a:lnTo>
                    <a:pt x="1028" y="245"/>
                  </a:lnTo>
                  <a:lnTo>
                    <a:pt x="1046" y="215"/>
                  </a:lnTo>
                  <a:lnTo>
                    <a:pt x="1059" y="186"/>
                  </a:lnTo>
                  <a:lnTo>
                    <a:pt x="1072" y="157"/>
                  </a:lnTo>
                  <a:lnTo>
                    <a:pt x="1080" y="129"/>
                  </a:lnTo>
                  <a:lnTo>
                    <a:pt x="1087" y="100"/>
                  </a:lnTo>
                  <a:lnTo>
                    <a:pt x="1092" y="73"/>
                  </a:lnTo>
                  <a:lnTo>
                    <a:pt x="1095" y="47"/>
                  </a:lnTo>
                  <a:lnTo>
                    <a:pt x="1097" y="23"/>
                  </a:lnTo>
                  <a:lnTo>
                    <a:pt x="1097" y="0"/>
                  </a:lnTo>
                  <a:lnTo>
                    <a:pt x="1082" y="20"/>
                  </a:lnTo>
                  <a:lnTo>
                    <a:pt x="1067" y="39"/>
                  </a:lnTo>
                  <a:lnTo>
                    <a:pt x="1051" y="57"/>
                  </a:lnTo>
                  <a:lnTo>
                    <a:pt x="1036" y="77"/>
                  </a:lnTo>
                  <a:lnTo>
                    <a:pt x="1020" y="95"/>
                  </a:lnTo>
                  <a:lnTo>
                    <a:pt x="1002" y="114"/>
                  </a:lnTo>
                  <a:lnTo>
                    <a:pt x="986" y="132"/>
                  </a:lnTo>
                  <a:lnTo>
                    <a:pt x="968" y="150"/>
                  </a:lnTo>
                  <a:lnTo>
                    <a:pt x="950" y="166"/>
                  </a:lnTo>
                  <a:lnTo>
                    <a:pt x="932" y="184"/>
                  </a:lnTo>
                  <a:lnTo>
                    <a:pt x="912" y="202"/>
                  </a:lnTo>
                  <a:lnTo>
                    <a:pt x="894" y="219"/>
                  </a:lnTo>
                  <a:lnTo>
                    <a:pt x="875" y="236"/>
                  </a:lnTo>
                  <a:lnTo>
                    <a:pt x="855" y="253"/>
                  </a:lnTo>
                  <a:lnTo>
                    <a:pt x="834" y="269"/>
                  </a:lnTo>
                  <a:lnTo>
                    <a:pt x="814" y="28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auto">
            <a:xfrm>
              <a:off x="1884" y="2157"/>
              <a:ext cx="49" cy="401"/>
            </a:xfrm>
            <a:custGeom>
              <a:avLst/>
              <a:gdLst>
                <a:gd name="T0" fmla="*/ 0 w 49"/>
                <a:gd name="T1" fmla="*/ 0 h 401"/>
                <a:gd name="T2" fmla="*/ 0 w 49"/>
                <a:gd name="T3" fmla="*/ 401 h 401"/>
                <a:gd name="T4" fmla="*/ 27 w 49"/>
                <a:gd name="T5" fmla="*/ 330 h 401"/>
                <a:gd name="T6" fmla="*/ 41 w 49"/>
                <a:gd name="T7" fmla="*/ 264 h 401"/>
                <a:gd name="T8" fmla="*/ 49 w 49"/>
                <a:gd name="T9" fmla="*/ 206 h 401"/>
                <a:gd name="T10" fmla="*/ 49 w 49"/>
                <a:gd name="T11" fmla="*/ 154 h 401"/>
                <a:gd name="T12" fmla="*/ 44 w 49"/>
                <a:gd name="T13" fmla="*/ 108 h 401"/>
                <a:gd name="T14" fmla="*/ 33 w 49"/>
                <a:gd name="T15" fmla="*/ 67 h 401"/>
                <a:gd name="T16" fmla="*/ 18 w 49"/>
                <a:gd name="T17" fmla="*/ 31 h 401"/>
                <a:gd name="T18" fmla="*/ 0 w 49"/>
                <a:gd name="T19" fmla="*/ 0 h 4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401"/>
                <a:gd name="T32" fmla="*/ 49 w 49"/>
                <a:gd name="T33" fmla="*/ 401 h 4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401">
                  <a:moveTo>
                    <a:pt x="0" y="0"/>
                  </a:moveTo>
                  <a:lnTo>
                    <a:pt x="0" y="401"/>
                  </a:lnTo>
                  <a:lnTo>
                    <a:pt x="27" y="330"/>
                  </a:lnTo>
                  <a:lnTo>
                    <a:pt x="41" y="264"/>
                  </a:lnTo>
                  <a:lnTo>
                    <a:pt x="49" y="206"/>
                  </a:lnTo>
                  <a:lnTo>
                    <a:pt x="49" y="154"/>
                  </a:lnTo>
                  <a:lnTo>
                    <a:pt x="44" y="108"/>
                  </a:lnTo>
                  <a:lnTo>
                    <a:pt x="33" y="67"/>
                  </a:lnTo>
                  <a:lnTo>
                    <a:pt x="1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auto">
            <a:xfrm>
              <a:off x="1389" y="996"/>
              <a:ext cx="2926" cy="2701"/>
            </a:xfrm>
            <a:custGeom>
              <a:avLst/>
              <a:gdLst>
                <a:gd name="T0" fmla="*/ 2862 w 2926"/>
                <a:gd name="T1" fmla="*/ 1721 h 2701"/>
                <a:gd name="T2" fmla="*/ 2919 w 2926"/>
                <a:gd name="T3" fmla="*/ 1654 h 2701"/>
                <a:gd name="T4" fmla="*/ 2906 w 2926"/>
                <a:gd name="T5" fmla="*/ 1616 h 2701"/>
                <a:gd name="T6" fmla="*/ 2872 w 2926"/>
                <a:gd name="T7" fmla="*/ 1662 h 2701"/>
                <a:gd name="T8" fmla="*/ 2857 w 2926"/>
                <a:gd name="T9" fmla="*/ 1672 h 2701"/>
                <a:gd name="T10" fmla="*/ 2861 w 2926"/>
                <a:gd name="T11" fmla="*/ 1655 h 2701"/>
                <a:gd name="T12" fmla="*/ 2895 w 2926"/>
                <a:gd name="T13" fmla="*/ 1593 h 2701"/>
                <a:gd name="T14" fmla="*/ 2887 w 2926"/>
                <a:gd name="T15" fmla="*/ 1530 h 2701"/>
                <a:gd name="T16" fmla="*/ 2859 w 2926"/>
                <a:gd name="T17" fmla="*/ 1559 h 2701"/>
                <a:gd name="T18" fmla="*/ 2851 w 2926"/>
                <a:gd name="T19" fmla="*/ 1603 h 2701"/>
                <a:gd name="T20" fmla="*/ 2849 w 2926"/>
                <a:gd name="T21" fmla="*/ 1569 h 2701"/>
                <a:gd name="T22" fmla="*/ 2820 w 2926"/>
                <a:gd name="T23" fmla="*/ 1512 h 2701"/>
                <a:gd name="T24" fmla="*/ 2805 w 2926"/>
                <a:gd name="T25" fmla="*/ 1548 h 2701"/>
                <a:gd name="T26" fmla="*/ 2808 w 2926"/>
                <a:gd name="T27" fmla="*/ 1608 h 2701"/>
                <a:gd name="T28" fmla="*/ 2781 w 2926"/>
                <a:gd name="T29" fmla="*/ 1641 h 2701"/>
                <a:gd name="T30" fmla="*/ 2771 w 2926"/>
                <a:gd name="T31" fmla="*/ 1593 h 2701"/>
                <a:gd name="T32" fmla="*/ 2743 w 2926"/>
                <a:gd name="T33" fmla="*/ 1606 h 2701"/>
                <a:gd name="T34" fmla="*/ 2743 w 2926"/>
                <a:gd name="T35" fmla="*/ 1694 h 2701"/>
                <a:gd name="T36" fmla="*/ 2746 w 2926"/>
                <a:gd name="T37" fmla="*/ 1827 h 2701"/>
                <a:gd name="T38" fmla="*/ 2546 w 2926"/>
                <a:gd name="T39" fmla="*/ 1994 h 2701"/>
                <a:gd name="T40" fmla="*/ 2423 w 2926"/>
                <a:gd name="T41" fmla="*/ 374 h 2701"/>
                <a:gd name="T42" fmla="*/ 2226 w 2926"/>
                <a:gd name="T43" fmla="*/ 255 h 2701"/>
                <a:gd name="T44" fmla="*/ 1916 w 2926"/>
                <a:gd name="T45" fmla="*/ 101 h 2701"/>
                <a:gd name="T46" fmla="*/ 495 w 2926"/>
                <a:gd name="T47" fmla="*/ 687 h 2701"/>
                <a:gd name="T48" fmla="*/ 544 w 2926"/>
                <a:gd name="T49" fmla="*/ 1367 h 2701"/>
                <a:gd name="T50" fmla="*/ 476 w 2926"/>
                <a:gd name="T51" fmla="*/ 1693 h 2701"/>
                <a:gd name="T52" fmla="*/ 424 w 2926"/>
                <a:gd name="T53" fmla="*/ 1706 h 2701"/>
                <a:gd name="T54" fmla="*/ 308 w 2926"/>
                <a:gd name="T55" fmla="*/ 1882 h 2701"/>
                <a:gd name="T56" fmla="*/ 141 w 2926"/>
                <a:gd name="T57" fmla="*/ 2087 h 2701"/>
                <a:gd name="T58" fmla="*/ 1 w 2926"/>
                <a:gd name="T59" fmla="*/ 2242 h 2701"/>
                <a:gd name="T60" fmla="*/ 13 w 2926"/>
                <a:gd name="T61" fmla="*/ 2268 h 2701"/>
                <a:gd name="T62" fmla="*/ 45 w 2926"/>
                <a:gd name="T63" fmla="*/ 2229 h 2701"/>
                <a:gd name="T64" fmla="*/ 65 w 2926"/>
                <a:gd name="T65" fmla="*/ 2202 h 2701"/>
                <a:gd name="T66" fmla="*/ 53 w 2926"/>
                <a:gd name="T67" fmla="*/ 2255 h 2701"/>
                <a:gd name="T68" fmla="*/ 71 w 2926"/>
                <a:gd name="T69" fmla="*/ 2303 h 2701"/>
                <a:gd name="T70" fmla="*/ 89 w 2926"/>
                <a:gd name="T71" fmla="*/ 2255 h 2701"/>
                <a:gd name="T72" fmla="*/ 110 w 2926"/>
                <a:gd name="T73" fmla="*/ 2200 h 2701"/>
                <a:gd name="T74" fmla="*/ 137 w 2926"/>
                <a:gd name="T75" fmla="*/ 2195 h 2701"/>
                <a:gd name="T76" fmla="*/ 141 w 2926"/>
                <a:gd name="T77" fmla="*/ 2242 h 2701"/>
                <a:gd name="T78" fmla="*/ 164 w 2926"/>
                <a:gd name="T79" fmla="*/ 2211 h 2701"/>
                <a:gd name="T80" fmla="*/ 189 w 2926"/>
                <a:gd name="T81" fmla="*/ 2141 h 2701"/>
                <a:gd name="T82" fmla="*/ 223 w 2926"/>
                <a:gd name="T83" fmla="*/ 2019 h 2701"/>
                <a:gd name="T84" fmla="*/ 336 w 2926"/>
                <a:gd name="T85" fmla="*/ 1928 h 2701"/>
                <a:gd name="T86" fmla="*/ 458 w 2926"/>
                <a:gd name="T87" fmla="*/ 1913 h 2701"/>
                <a:gd name="T88" fmla="*/ 737 w 2926"/>
                <a:gd name="T89" fmla="*/ 2144 h 2701"/>
                <a:gd name="T90" fmla="*/ 699 w 2926"/>
                <a:gd name="T91" fmla="*/ 2376 h 2701"/>
                <a:gd name="T92" fmla="*/ 719 w 2926"/>
                <a:gd name="T93" fmla="*/ 2593 h 2701"/>
                <a:gd name="T94" fmla="*/ 693 w 2926"/>
                <a:gd name="T95" fmla="*/ 2604 h 2701"/>
                <a:gd name="T96" fmla="*/ 629 w 2926"/>
                <a:gd name="T97" fmla="*/ 2604 h 2701"/>
                <a:gd name="T98" fmla="*/ 660 w 2926"/>
                <a:gd name="T99" fmla="*/ 2689 h 2701"/>
                <a:gd name="T100" fmla="*/ 796 w 2926"/>
                <a:gd name="T101" fmla="*/ 2678 h 2701"/>
                <a:gd name="T102" fmla="*/ 799 w 2926"/>
                <a:gd name="T103" fmla="*/ 2650 h 2701"/>
                <a:gd name="T104" fmla="*/ 872 w 2926"/>
                <a:gd name="T105" fmla="*/ 2371 h 2701"/>
                <a:gd name="T106" fmla="*/ 924 w 2926"/>
                <a:gd name="T107" fmla="*/ 2290 h 2701"/>
                <a:gd name="T108" fmla="*/ 1521 w 2926"/>
                <a:gd name="T109" fmla="*/ 2366 h 2701"/>
                <a:gd name="T110" fmla="*/ 1590 w 2926"/>
                <a:gd name="T111" fmla="*/ 2407 h 2701"/>
                <a:gd name="T112" fmla="*/ 1720 w 2926"/>
                <a:gd name="T113" fmla="*/ 2559 h 2701"/>
                <a:gd name="T114" fmla="*/ 2040 w 2926"/>
                <a:gd name="T115" fmla="*/ 2420 h 2701"/>
                <a:gd name="T116" fmla="*/ 2348 w 2926"/>
                <a:gd name="T117" fmla="*/ 2250 h 2701"/>
                <a:gd name="T118" fmla="*/ 2575 w 2926"/>
                <a:gd name="T119" fmla="*/ 2086 h 2701"/>
                <a:gd name="T120" fmla="*/ 2688 w 2926"/>
                <a:gd name="T121" fmla="*/ 1983 h 2701"/>
                <a:gd name="T122" fmla="*/ 2787 w 2926"/>
                <a:gd name="T123" fmla="*/ 1872 h 2701"/>
                <a:gd name="T124" fmla="*/ 2810 w 2926"/>
                <a:gd name="T125" fmla="*/ 1758 h 27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6"/>
                <a:gd name="T190" fmla="*/ 0 h 2701"/>
                <a:gd name="T191" fmla="*/ 2926 w 2926"/>
                <a:gd name="T192" fmla="*/ 2701 h 27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6" h="2701">
                  <a:moveTo>
                    <a:pt x="2839" y="1727"/>
                  </a:moveTo>
                  <a:lnTo>
                    <a:pt x="2843" y="1727"/>
                  </a:lnTo>
                  <a:lnTo>
                    <a:pt x="2846" y="1727"/>
                  </a:lnTo>
                  <a:lnTo>
                    <a:pt x="2849" y="1727"/>
                  </a:lnTo>
                  <a:lnTo>
                    <a:pt x="2852" y="1725"/>
                  </a:lnTo>
                  <a:lnTo>
                    <a:pt x="2862" y="1721"/>
                  </a:lnTo>
                  <a:lnTo>
                    <a:pt x="2875" y="1711"/>
                  </a:lnTo>
                  <a:lnTo>
                    <a:pt x="2888" y="1703"/>
                  </a:lnTo>
                  <a:lnTo>
                    <a:pt x="2898" y="1693"/>
                  </a:lnTo>
                  <a:lnTo>
                    <a:pt x="2905" y="1681"/>
                  </a:lnTo>
                  <a:lnTo>
                    <a:pt x="2913" y="1667"/>
                  </a:lnTo>
                  <a:lnTo>
                    <a:pt x="2919" y="1654"/>
                  </a:lnTo>
                  <a:lnTo>
                    <a:pt x="2924" y="1642"/>
                  </a:lnTo>
                  <a:lnTo>
                    <a:pt x="2926" y="1636"/>
                  </a:lnTo>
                  <a:lnTo>
                    <a:pt x="2924" y="1628"/>
                  </a:lnTo>
                  <a:lnTo>
                    <a:pt x="2921" y="1623"/>
                  </a:lnTo>
                  <a:lnTo>
                    <a:pt x="2914" y="1618"/>
                  </a:lnTo>
                  <a:lnTo>
                    <a:pt x="2906" y="1616"/>
                  </a:lnTo>
                  <a:lnTo>
                    <a:pt x="2900" y="1616"/>
                  </a:lnTo>
                  <a:lnTo>
                    <a:pt x="2893" y="1619"/>
                  </a:lnTo>
                  <a:lnTo>
                    <a:pt x="2890" y="1626"/>
                  </a:lnTo>
                  <a:lnTo>
                    <a:pt x="2885" y="1639"/>
                  </a:lnTo>
                  <a:lnTo>
                    <a:pt x="2879" y="1652"/>
                  </a:lnTo>
                  <a:lnTo>
                    <a:pt x="2872" y="1662"/>
                  </a:lnTo>
                  <a:lnTo>
                    <a:pt x="2869" y="1668"/>
                  </a:lnTo>
                  <a:lnTo>
                    <a:pt x="2867" y="1670"/>
                  </a:lnTo>
                  <a:lnTo>
                    <a:pt x="2864" y="1672"/>
                  </a:lnTo>
                  <a:lnTo>
                    <a:pt x="2861" y="1675"/>
                  </a:lnTo>
                  <a:lnTo>
                    <a:pt x="2856" y="1678"/>
                  </a:lnTo>
                  <a:lnTo>
                    <a:pt x="2857" y="1672"/>
                  </a:lnTo>
                  <a:lnTo>
                    <a:pt x="2857" y="1667"/>
                  </a:lnTo>
                  <a:lnTo>
                    <a:pt x="2857" y="1662"/>
                  </a:lnTo>
                  <a:lnTo>
                    <a:pt x="2856" y="1657"/>
                  </a:lnTo>
                  <a:lnTo>
                    <a:pt x="2857" y="1657"/>
                  </a:lnTo>
                  <a:lnTo>
                    <a:pt x="2859" y="1655"/>
                  </a:lnTo>
                  <a:lnTo>
                    <a:pt x="2861" y="1655"/>
                  </a:lnTo>
                  <a:lnTo>
                    <a:pt x="2862" y="1654"/>
                  </a:lnTo>
                  <a:lnTo>
                    <a:pt x="2869" y="1644"/>
                  </a:lnTo>
                  <a:lnTo>
                    <a:pt x="2877" y="1632"/>
                  </a:lnTo>
                  <a:lnTo>
                    <a:pt x="2885" y="1618"/>
                  </a:lnTo>
                  <a:lnTo>
                    <a:pt x="2892" y="1606"/>
                  </a:lnTo>
                  <a:lnTo>
                    <a:pt x="2895" y="1593"/>
                  </a:lnTo>
                  <a:lnTo>
                    <a:pt x="2897" y="1577"/>
                  </a:lnTo>
                  <a:lnTo>
                    <a:pt x="2897" y="1559"/>
                  </a:lnTo>
                  <a:lnTo>
                    <a:pt x="2897" y="1548"/>
                  </a:lnTo>
                  <a:lnTo>
                    <a:pt x="2897" y="1541"/>
                  </a:lnTo>
                  <a:lnTo>
                    <a:pt x="2893" y="1535"/>
                  </a:lnTo>
                  <a:lnTo>
                    <a:pt x="2887" y="1530"/>
                  </a:lnTo>
                  <a:lnTo>
                    <a:pt x="2879" y="1528"/>
                  </a:lnTo>
                  <a:lnTo>
                    <a:pt x="2872" y="1528"/>
                  </a:lnTo>
                  <a:lnTo>
                    <a:pt x="2866" y="1531"/>
                  </a:lnTo>
                  <a:lnTo>
                    <a:pt x="2862" y="1538"/>
                  </a:lnTo>
                  <a:lnTo>
                    <a:pt x="2861" y="1544"/>
                  </a:lnTo>
                  <a:lnTo>
                    <a:pt x="2859" y="1559"/>
                  </a:lnTo>
                  <a:lnTo>
                    <a:pt x="2859" y="1574"/>
                  </a:lnTo>
                  <a:lnTo>
                    <a:pt x="2857" y="1585"/>
                  </a:lnTo>
                  <a:lnTo>
                    <a:pt x="2856" y="1593"/>
                  </a:lnTo>
                  <a:lnTo>
                    <a:pt x="2856" y="1595"/>
                  </a:lnTo>
                  <a:lnTo>
                    <a:pt x="2854" y="1598"/>
                  </a:lnTo>
                  <a:lnTo>
                    <a:pt x="2851" y="1603"/>
                  </a:lnTo>
                  <a:lnTo>
                    <a:pt x="2848" y="1606"/>
                  </a:lnTo>
                  <a:lnTo>
                    <a:pt x="2849" y="1600"/>
                  </a:lnTo>
                  <a:lnTo>
                    <a:pt x="2849" y="1593"/>
                  </a:lnTo>
                  <a:lnTo>
                    <a:pt x="2851" y="1587"/>
                  </a:lnTo>
                  <a:lnTo>
                    <a:pt x="2851" y="1582"/>
                  </a:lnTo>
                  <a:lnTo>
                    <a:pt x="2849" y="1569"/>
                  </a:lnTo>
                  <a:lnTo>
                    <a:pt x="2844" y="1553"/>
                  </a:lnTo>
                  <a:lnTo>
                    <a:pt x="2839" y="1536"/>
                  </a:lnTo>
                  <a:lnTo>
                    <a:pt x="2836" y="1525"/>
                  </a:lnTo>
                  <a:lnTo>
                    <a:pt x="2833" y="1518"/>
                  </a:lnTo>
                  <a:lnTo>
                    <a:pt x="2828" y="1513"/>
                  </a:lnTo>
                  <a:lnTo>
                    <a:pt x="2820" y="1512"/>
                  </a:lnTo>
                  <a:lnTo>
                    <a:pt x="2813" y="1512"/>
                  </a:lnTo>
                  <a:lnTo>
                    <a:pt x="2807" y="1515"/>
                  </a:lnTo>
                  <a:lnTo>
                    <a:pt x="2802" y="1520"/>
                  </a:lnTo>
                  <a:lnTo>
                    <a:pt x="2800" y="1527"/>
                  </a:lnTo>
                  <a:lnTo>
                    <a:pt x="2800" y="1533"/>
                  </a:lnTo>
                  <a:lnTo>
                    <a:pt x="2805" y="1548"/>
                  </a:lnTo>
                  <a:lnTo>
                    <a:pt x="2810" y="1562"/>
                  </a:lnTo>
                  <a:lnTo>
                    <a:pt x="2812" y="1574"/>
                  </a:lnTo>
                  <a:lnTo>
                    <a:pt x="2813" y="1582"/>
                  </a:lnTo>
                  <a:lnTo>
                    <a:pt x="2813" y="1588"/>
                  </a:lnTo>
                  <a:lnTo>
                    <a:pt x="2812" y="1597"/>
                  </a:lnTo>
                  <a:lnTo>
                    <a:pt x="2808" y="1608"/>
                  </a:lnTo>
                  <a:lnTo>
                    <a:pt x="2805" y="1621"/>
                  </a:lnTo>
                  <a:lnTo>
                    <a:pt x="2799" y="1626"/>
                  </a:lnTo>
                  <a:lnTo>
                    <a:pt x="2794" y="1632"/>
                  </a:lnTo>
                  <a:lnTo>
                    <a:pt x="2789" y="1641"/>
                  </a:lnTo>
                  <a:lnTo>
                    <a:pt x="2782" y="1649"/>
                  </a:lnTo>
                  <a:lnTo>
                    <a:pt x="2781" y="1641"/>
                  </a:lnTo>
                  <a:lnTo>
                    <a:pt x="2781" y="1632"/>
                  </a:lnTo>
                  <a:lnTo>
                    <a:pt x="2781" y="1624"/>
                  </a:lnTo>
                  <a:lnTo>
                    <a:pt x="2782" y="1618"/>
                  </a:lnTo>
                  <a:lnTo>
                    <a:pt x="2782" y="1608"/>
                  </a:lnTo>
                  <a:lnTo>
                    <a:pt x="2777" y="1600"/>
                  </a:lnTo>
                  <a:lnTo>
                    <a:pt x="2771" y="1593"/>
                  </a:lnTo>
                  <a:lnTo>
                    <a:pt x="2763" y="1588"/>
                  </a:lnTo>
                  <a:lnTo>
                    <a:pt x="2751" y="1587"/>
                  </a:lnTo>
                  <a:lnTo>
                    <a:pt x="2745" y="1590"/>
                  </a:lnTo>
                  <a:lnTo>
                    <a:pt x="2742" y="1597"/>
                  </a:lnTo>
                  <a:lnTo>
                    <a:pt x="2740" y="1600"/>
                  </a:lnTo>
                  <a:lnTo>
                    <a:pt x="2743" y="1606"/>
                  </a:lnTo>
                  <a:lnTo>
                    <a:pt x="2750" y="1624"/>
                  </a:lnTo>
                  <a:lnTo>
                    <a:pt x="2753" y="1647"/>
                  </a:lnTo>
                  <a:lnTo>
                    <a:pt x="2748" y="1668"/>
                  </a:lnTo>
                  <a:lnTo>
                    <a:pt x="2743" y="1680"/>
                  </a:lnTo>
                  <a:lnTo>
                    <a:pt x="2743" y="1688"/>
                  </a:lnTo>
                  <a:lnTo>
                    <a:pt x="2743" y="1694"/>
                  </a:lnTo>
                  <a:lnTo>
                    <a:pt x="2745" y="1699"/>
                  </a:lnTo>
                  <a:lnTo>
                    <a:pt x="2737" y="1722"/>
                  </a:lnTo>
                  <a:lnTo>
                    <a:pt x="2738" y="1740"/>
                  </a:lnTo>
                  <a:lnTo>
                    <a:pt x="2746" y="1755"/>
                  </a:lnTo>
                  <a:lnTo>
                    <a:pt x="2761" y="1765"/>
                  </a:lnTo>
                  <a:lnTo>
                    <a:pt x="2746" y="1827"/>
                  </a:lnTo>
                  <a:lnTo>
                    <a:pt x="2724" y="1875"/>
                  </a:lnTo>
                  <a:lnTo>
                    <a:pt x="2694" y="1916"/>
                  </a:lnTo>
                  <a:lnTo>
                    <a:pt x="2662" y="1946"/>
                  </a:lnTo>
                  <a:lnTo>
                    <a:pt x="2624" y="1968"/>
                  </a:lnTo>
                  <a:lnTo>
                    <a:pt x="2585" y="1985"/>
                  </a:lnTo>
                  <a:lnTo>
                    <a:pt x="2546" y="1994"/>
                  </a:lnTo>
                  <a:lnTo>
                    <a:pt x="2508" y="1999"/>
                  </a:lnTo>
                  <a:lnTo>
                    <a:pt x="2508" y="900"/>
                  </a:lnTo>
                  <a:lnTo>
                    <a:pt x="575" y="666"/>
                  </a:lnTo>
                  <a:lnTo>
                    <a:pt x="2353" y="427"/>
                  </a:lnTo>
                  <a:lnTo>
                    <a:pt x="2425" y="382"/>
                  </a:lnTo>
                  <a:lnTo>
                    <a:pt x="2423" y="374"/>
                  </a:lnTo>
                  <a:lnTo>
                    <a:pt x="2399" y="357"/>
                  </a:lnTo>
                  <a:lnTo>
                    <a:pt x="2371" y="341"/>
                  </a:lnTo>
                  <a:lnTo>
                    <a:pt x="2340" y="322"/>
                  </a:lnTo>
                  <a:lnTo>
                    <a:pt x="2306" y="300"/>
                  </a:lnTo>
                  <a:lnTo>
                    <a:pt x="2268" y="277"/>
                  </a:lnTo>
                  <a:lnTo>
                    <a:pt x="2226" y="255"/>
                  </a:lnTo>
                  <a:lnTo>
                    <a:pt x="2182" y="230"/>
                  </a:lnTo>
                  <a:lnTo>
                    <a:pt x="2135" y="206"/>
                  </a:lnTo>
                  <a:lnTo>
                    <a:pt x="2084" y="180"/>
                  </a:lnTo>
                  <a:lnTo>
                    <a:pt x="2032" y="154"/>
                  </a:lnTo>
                  <a:lnTo>
                    <a:pt x="1975" y="127"/>
                  </a:lnTo>
                  <a:lnTo>
                    <a:pt x="1916" y="101"/>
                  </a:lnTo>
                  <a:lnTo>
                    <a:pt x="1856" y="75"/>
                  </a:lnTo>
                  <a:lnTo>
                    <a:pt x="1792" y="49"/>
                  </a:lnTo>
                  <a:lnTo>
                    <a:pt x="1725" y="25"/>
                  </a:lnTo>
                  <a:lnTo>
                    <a:pt x="1657" y="0"/>
                  </a:lnTo>
                  <a:lnTo>
                    <a:pt x="419" y="266"/>
                  </a:lnTo>
                  <a:lnTo>
                    <a:pt x="495" y="687"/>
                  </a:lnTo>
                  <a:lnTo>
                    <a:pt x="495" y="1161"/>
                  </a:lnTo>
                  <a:lnTo>
                    <a:pt x="513" y="1192"/>
                  </a:lnTo>
                  <a:lnTo>
                    <a:pt x="528" y="1228"/>
                  </a:lnTo>
                  <a:lnTo>
                    <a:pt x="539" y="1269"/>
                  </a:lnTo>
                  <a:lnTo>
                    <a:pt x="544" y="1315"/>
                  </a:lnTo>
                  <a:lnTo>
                    <a:pt x="544" y="1367"/>
                  </a:lnTo>
                  <a:lnTo>
                    <a:pt x="536" y="1425"/>
                  </a:lnTo>
                  <a:lnTo>
                    <a:pt x="522" y="1491"/>
                  </a:lnTo>
                  <a:lnTo>
                    <a:pt x="495" y="1562"/>
                  </a:lnTo>
                  <a:lnTo>
                    <a:pt x="495" y="1690"/>
                  </a:lnTo>
                  <a:lnTo>
                    <a:pt x="486" y="1691"/>
                  </a:lnTo>
                  <a:lnTo>
                    <a:pt x="476" y="1693"/>
                  </a:lnTo>
                  <a:lnTo>
                    <a:pt x="468" y="1694"/>
                  </a:lnTo>
                  <a:lnTo>
                    <a:pt x="458" y="1696"/>
                  </a:lnTo>
                  <a:lnTo>
                    <a:pt x="450" y="1699"/>
                  </a:lnTo>
                  <a:lnTo>
                    <a:pt x="442" y="1701"/>
                  </a:lnTo>
                  <a:lnTo>
                    <a:pt x="432" y="1704"/>
                  </a:lnTo>
                  <a:lnTo>
                    <a:pt x="424" y="1706"/>
                  </a:lnTo>
                  <a:lnTo>
                    <a:pt x="407" y="1734"/>
                  </a:lnTo>
                  <a:lnTo>
                    <a:pt x="389" y="1761"/>
                  </a:lnTo>
                  <a:lnTo>
                    <a:pt x="371" y="1791"/>
                  </a:lnTo>
                  <a:lnTo>
                    <a:pt x="352" y="1820"/>
                  </a:lnTo>
                  <a:lnTo>
                    <a:pt x="331" y="1851"/>
                  </a:lnTo>
                  <a:lnTo>
                    <a:pt x="308" y="1882"/>
                  </a:lnTo>
                  <a:lnTo>
                    <a:pt x="283" y="1915"/>
                  </a:lnTo>
                  <a:lnTo>
                    <a:pt x="259" y="1947"/>
                  </a:lnTo>
                  <a:lnTo>
                    <a:pt x="231" y="1981"/>
                  </a:lnTo>
                  <a:lnTo>
                    <a:pt x="203" y="2016"/>
                  </a:lnTo>
                  <a:lnTo>
                    <a:pt x="174" y="2052"/>
                  </a:lnTo>
                  <a:lnTo>
                    <a:pt x="141" y="2087"/>
                  </a:lnTo>
                  <a:lnTo>
                    <a:pt x="109" y="2125"/>
                  </a:lnTo>
                  <a:lnTo>
                    <a:pt x="75" y="2164"/>
                  </a:lnTo>
                  <a:lnTo>
                    <a:pt x="39" y="2203"/>
                  </a:lnTo>
                  <a:lnTo>
                    <a:pt x="1" y="2242"/>
                  </a:lnTo>
                  <a:lnTo>
                    <a:pt x="1" y="2244"/>
                  </a:lnTo>
                  <a:lnTo>
                    <a:pt x="0" y="2250"/>
                  </a:lnTo>
                  <a:lnTo>
                    <a:pt x="3" y="2259"/>
                  </a:lnTo>
                  <a:lnTo>
                    <a:pt x="6" y="2264"/>
                  </a:lnTo>
                  <a:lnTo>
                    <a:pt x="13" y="2268"/>
                  </a:lnTo>
                  <a:lnTo>
                    <a:pt x="19" y="2270"/>
                  </a:lnTo>
                  <a:lnTo>
                    <a:pt x="27" y="2267"/>
                  </a:lnTo>
                  <a:lnTo>
                    <a:pt x="32" y="2264"/>
                  </a:lnTo>
                  <a:lnTo>
                    <a:pt x="35" y="2257"/>
                  </a:lnTo>
                  <a:lnTo>
                    <a:pt x="40" y="2244"/>
                  </a:lnTo>
                  <a:lnTo>
                    <a:pt x="45" y="2229"/>
                  </a:lnTo>
                  <a:lnTo>
                    <a:pt x="50" y="2219"/>
                  </a:lnTo>
                  <a:lnTo>
                    <a:pt x="53" y="2213"/>
                  </a:lnTo>
                  <a:lnTo>
                    <a:pt x="55" y="2210"/>
                  </a:lnTo>
                  <a:lnTo>
                    <a:pt x="58" y="2208"/>
                  </a:lnTo>
                  <a:lnTo>
                    <a:pt x="62" y="2205"/>
                  </a:lnTo>
                  <a:lnTo>
                    <a:pt x="65" y="2202"/>
                  </a:lnTo>
                  <a:lnTo>
                    <a:pt x="62" y="2208"/>
                  </a:lnTo>
                  <a:lnTo>
                    <a:pt x="58" y="2213"/>
                  </a:lnTo>
                  <a:lnTo>
                    <a:pt x="57" y="2219"/>
                  </a:lnTo>
                  <a:lnTo>
                    <a:pt x="55" y="2224"/>
                  </a:lnTo>
                  <a:lnTo>
                    <a:pt x="53" y="2237"/>
                  </a:lnTo>
                  <a:lnTo>
                    <a:pt x="53" y="2255"/>
                  </a:lnTo>
                  <a:lnTo>
                    <a:pt x="53" y="2272"/>
                  </a:lnTo>
                  <a:lnTo>
                    <a:pt x="53" y="2283"/>
                  </a:lnTo>
                  <a:lnTo>
                    <a:pt x="55" y="2291"/>
                  </a:lnTo>
                  <a:lnTo>
                    <a:pt x="58" y="2298"/>
                  </a:lnTo>
                  <a:lnTo>
                    <a:pt x="65" y="2301"/>
                  </a:lnTo>
                  <a:lnTo>
                    <a:pt x="71" y="2303"/>
                  </a:lnTo>
                  <a:lnTo>
                    <a:pt x="79" y="2301"/>
                  </a:lnTo>
                  <a:lnTo>
                    <a:pt x="84" y="2298"/>
                  </a:lnTo>
                  <a:lnTo>
                    <a:pt x="88" y="2291"/>
                  </a:lnTo>
                  <a:lnTo>
                    <a:pt x="89" y="2285"/>
                  </a:lnTo>
                  <a:lnTo>
                    <a:pt x="89" y="2270"/>
                  </a:lnTo>
                  <a:lnTo>
                    <a:pt x="89" y="2255"/>
                  </a:lnTo>
                  <a:lnTo>
                    <a:pt x="89" y="2242"/>
                  </a:lnTo>
                  <a:lnTo>
                    <a:pt x="91" y="2236"/>
                  </a:lnTo>
                  <a:lnTo>
                    <a:pt x="92" y="2229"/>
                  </a:lnTo>
                  <a:lnTo>
                    <a:pt x="97" y="2221"/>
                  </a:lnTo>
                  <a:lnTo>
                    <a:pt x="104" y="2210"/>
                  </a:lnTo>
                  <a:lnTo>
                    <a:pt x="110" y="2200"/>
                  </a:lnTo>
                  <a:lnTo>
                    <a:pt x="117" y="2195"/>
                  </a:lnTo>
                  <a:lnTo>
                    <a:pt x="123" y="2190"/>
                  </a:lnTo>
                  <a:lnTo>
                    <a:pt x="132" y="2185"/>
                  </a:lnTo>
                  <a:lnTo>
                    <a:pt x="140" y="2179"/>
                  </a:lnTo>
                  <a:lnTo>
                    <a:pt x="138" y="2187"/>
                  </a:lnTo>
                  <a:lnTo>
                    <a:pt x="137" y="2195"/>
                  </a:lnTo>
                  <a:lnTo>
                    <a:pt x="133" y="2202"/>
                  </a:lnTo>
                  <a:lnTo>
                    <a:pt x="130" y="2208"/>
                  </a:lnTo>
                  <a:lnTo>
                    <a:pt x="128" y="2218"/>
                  </a:lnTo>
                  <a:lnTo>
                    <a:pt x="130" y="2228"/>
                  </a:lnTo>
                  <a:lnTo>
                    <a:pt x="135" y="2236"/>
                  </a:lnTo>
                  <a:lnTo>
                    <a:pt x="141" y="2242"/>
                  </a:lnTo>
                  <a:lnTo>
                    <a:pt x="151" y="2247"/>
                  </a:lnTo>
                  <a:lnTo>
                    <a:pt x="159" y="2246"/>
                  </a:lnTo>
                  <a:lnTo>
                    <a:pt x="164" y="2241"/>
                  </a:lnTo>
                  <a:lnTo>
                    <a:pt x="166" y="2237"/>
                  </a:lnTo>
                  <a:lnTo>
                    <a:pt x="164" y="2229"/>
                  </a:lnTo>
                  <a:lnTo>
                    <a:pt x="164" y="2211"/>
                  </a:lnTo>
                  <a:lnTo>
                    <a:pt x="168" y="2190"/>
                  </a:lnTo>
                  <a:lnTo>
                    <a:pt x="177" y="2171"/>
                  </a:lnTo>
                  <a:lnTo>
                    <a:pt x="185" y="2159"/>
                  </a:lnTo>
                  <a:lnTo>
                    <a:pt x="189" y="2151"/>
                  </a:lnTo>
                  <a:lnTo>
                    <a:pt x="189" y="2146"/>
                  </a:lnTo>
                  <a:lnTo>
                    <a:pt x="189" y="2141"/>
                  </a:lnTo>
                  <a:lnTo>
                    <a:pt x="203" y="2122"/>
                  </a:lnTo>
                  <a:lnTo>
                    <a:pt x="207" y="2104"/>
                  </a:lnTo>
                  <a:lnTo>
                    <a:pt x="203" y="2087"/>
                  </a:lnTo>
                  <a:lnTo>
                    <a:pt x="192" y="2073"/>
                  </a:lnTo>
                  <a:lnTo>
                    <a:pt x="207" y="2043"/>
                  </a:lnTo>
                  <a:lnTo>
                    <a:pt x="223" y="2019"/>
                  </a:lnTo>
                  <a:lnTo>
                    <a:pt x="239" y="1996"/>
                  </a:lnTo>
                  <a:lnTo>
                    <a:pt x="257" y="1977"/>
                  </a:lnTo>
                  <a:lnTo>
                    <a:pt x="275" y="1960"/>
                  </a:lnTo>
                  <a:lnTo>
                    <a:pt x="295" y="1947"/>
                  </a:lnTo>
                  <a:lnTo>
                    <a:pt x="316" y="1936"/>
                  </a:lnTo>
                  <a:lnTo>
                    <a:pt x="336" y="1928"/>
                  </a:lnTo>
                  <a:lnTo>
                    <a:pt x="357" y="1921"/>
                  </a:lnTo>
                  <a:lnTo>
                    <a:pt x="378" y="1916"/>
                  </a:lnTo>
                  <a:lnTo>
                    <a:pt x="398" y="1913"/>
                  </a:lnTo>
                  <a:lnTo>
                    <a:pt x="419" y="1911"/>
                  </a:lnTo>
                  <a:lnTo>
                    <a:pt x="438" y="1911"/>
                  </a:lnTo>
                  <a:lnTo>
                    <a:pt x="458" y="1913"/>
                  </a:lnTo>
                  <a:lnTo>
                    <a:pt x="477" y="1915"/>
                  </a:lnTo>
                  <a:lnTo>
                    <a:pt x="495" y="1918"/>
                  </a:lnTo>
                  <a:lnTo>
                    <a:pt x="495" y="2061"/>
                  </a:lnTo>
                  <a:lnTo>
                    <a:pt x="743" y="2133"/>
                  </a:lnTo>
                  <a:lnTo>
                    <a:pt x="740" y="2140"/>
                  </a:lnTo>
                  <a:lnTo>
                    <a:pt x="737" y="2144"/>
                  </a:lnTo>
                  <a:lnTo>
                    <a:pt x="732" y="2151"/>
                  </a:lnTo>
                  <a:lnTo>
                    <a:pt x="729" y="2158"/>
                  </a:lnTo>
                  <a:lnTo>
                    <a:pt x="711" y="2198"/>
                  </a:lnTo>
                  <a:lnTo>
                    <a:pt x="701" y="2250"/>
                  </a:lnTo>
                  <a:lnTo>
                    <a:pt x="698" y="2311"/>
                  </a:lnTo>
                  <a:lnTo>
                    <a:pt x="699" y="2376"/>
                  </a:lnTo>
                  <a:lnTo>
                    <a:pt x="706" y="2440"/>
                  </a:lnTo>
                  <a:lnTo>
                    <a:pt x="712" y="2500"/>
                  </a:lnTo>
                  <a:lnTo>
                    <a:pt x="721" y="2554"/>
                  </a:lnTo>
                  <a:lnTo>
                    <a:pt x="729" y="2595"/>
                  </a:lnTo>
                  <a:lnTo>
                    <a:pt x="724" y="2593"/>
                  </a:lnTo>
                  <a:lnTo>
                    <a:pt x="719" y="2593"/>
                  </a:lnTo>
                  <a:lnTo>
                    <a:pt x="716" y="2595"/>
                  </a:lnTo>
                  <a:lnTo>
                    <a:pt x="714" y="2598"/>
                  </a:lnTo>
                  <a:lnTo>
                    <a:pt x="711" y="2601"/>
                  </a:lnTo>
                  <a:lnTo>
                    <a:pt x="706" y="2603"/>
                  </a:lnTo>
                  <a:lnTo>
                    <a:pt x="699" y="2604"/>
                  </a:lnTo>
                  <a:lnTo>
                    <a:pt x="693" y="2604"/>
                  </a:lnTo>
                  <a:lnTo>
                    <a:pt x="685" y="2604"/>
                  </a:lnTo>
                  <a:lnTo>
                    <a:pt x="676" y="2603"/>
                  </a:lnTo>
                  <a:lnTo>
                    <a:pt x="667" y="2601"/>
                  </a:lnTo>
                  <a:lnTo>
                    <a:pt x="659" y="2598"/>
                  </a:lnTo>
                  <a:lnTo>
                    <a:pt x="642" y="2598"/>
                  </a:lnTo>
                  <a:lnTo>
                    <a:pt x="629" y="2604"/>
                  </a:lnTo>
                  <a:lnTo>
                    <a:pt x="621" y="2621"/>
                  </a:lnTo>
                  <a:lnTo>
                    <a:pt x="618" y="2642"/>
                  </a:lnTo>
                  <a:lnTo>
                    <a:pt x="621" y="2655"/>
                  </a:lnTo>
                  <a:lnTo>
                    <a:pt x="629" y="2668"/>
                  </a:lnTo>
                  <a:lnTo>
                    <a:pt x="644" y="2679"/>
                  </a:lnTo>
                  <a:lnTo>
                    <a:pt x="660" y="2689"/>
                  </a:lnTo>
                  <a:lnTo>
                    <a:pt x="681" y="2696"/>
                  </a:lnTo>
                  <a:lnTo>
                    <a:pt x="706" y="2701"/>
                  </a:lnTo>
                  <a:lnTo>
                    <a:pt x="732" y="2701"/>
                  </a:lnTo>
                  <a:lnTo>
                    <a:pt x="761" y="2697"/>
                  </a:lnTo>
                  <a:lnTo>
                    <a:pt x="784" y="2689"/>
                  </a:lnTo>
                  <a:lnTo>
                    <a:pt x="796" y="2678"/>
                  </a:lnTo>
                  <a:lnTo>
                    <a:pt x="799" y="2665"/>
                  </a:lnTo>
                  <a:lnTo>
                    <a:pt x="796" y="2652"/>
                  </a:lnTo>
                  <a:lnTo>
                    <a:pt x="797" y="2650"/>
                  </a:lnTo>
                  <a:lnTo>
                    <a:pt x="799" y="2650"/>
                  </a:lnTo>
                  <a:lnTo>
                    <a:pt x="792" y="2616"/>
                  </a:lnTo>
                  <a:lnTo>
                    <a:pt x="799" y="2570"/>
                  </a:lnTo>
                  <a:lnTo>
                    <a:pt x="813" y="2518"/>
                  </a:lnTo>
                  <a:lnTo>
                    <a:pt x="833" y="2464"/>
                  </a:lnTo>
                  <a:lnTo>
                    <a:pt x="853" y="2414"/>
                  </a:lnTo>
                  <a:lnTo>
                    <a:pt x="872" y="2371"/>
                  </a:lnTo>
                  <a:lnTo>
                    <a:pt x="887" y="2342"/>
                  </a:lnTo>
                  <a:lnTo>
                    <a:pt x="892" y="2330"/>
                  </a:lnTo>
                  <a:lnTo>
                    <a:pt x="893" y="2327"/>
                  </a:lnTo>
                  <a:lnTo>
                    <a:pt x="900" y="2319"/>
                  </a:lnTo>
                  <a:lnTo>
                    <a:pt x="911" y="2306"/>
                  </a:lnTo>
                  <a:lnTo>
                    <a:pt x="924" y="2290"/>
                  </a:lnTo>
                  <a:lnTo>
                    <a:pt x="941" y="2270"/>
                  </a:lnTo>
                  <a:lnTo>
                    <a:pt x="960" y="2250"/>
                  </a:lnTo>
                  <a:lnTo>
                    <a:pt x="983" y="2229"/>
                  </a:lnTo>
                  <a:lnTo>
                    <a:pt x="1006" y="2210"/>
                  </a:lnTo>
                  <a:lnTo>
                    <a:pt x="1505" y="2355"/>
                  </a:lnTo>
                  <a:lnTo>
                    <a:pt x="1521" y="2366"/>
                  </a:lnTo>
                  <a:lnTo>
                    <a:pt x="1538" y="2376"/>
                  </a:lnTo>
                  <a:lnTo>
                    <a:pt x="1552" y="2384"/>
                  </a:lnTo>
                  <a:lnTo>
                    <a:pt x="1565" y="2392"/>
                  </a:lnTo>
                  <a:lnTo>
                    <a:pt x="1575" y="2399"/>
                  </a:lnTo>
                  <a:lnTo>
                    <a:pt x="1585" y="2404"/>
                  </a:lnTo>
                  <a:lnTo>
                    <a:pt x="1590" y="2407"/>
                  </a:lnTo>
                  <a:lnTo>
                    <a:pt x="1592" y="2409"/>
                  </a:lnTo>
                  <a:lnTo>
                    <a:pt x="1689" y="2506"/>
                  </a:lnTo>
                  <a:lnTo>
                    <a:pt x="1691" y="2510"/>
                  </a:lnTo>
                  <a:lnTo>
                    <a:pt x="1698" y="2520"/>
                  </a:lnTo>
                  <a:lnTo>
                    <a:pt x="1707" y="2537"/>
                  </a:lnTo>
                  <a:lnTo>
                    <a:pt x="1720" y="2559"/>
                  </a:lnTo>
                  <a:lnTo>
                    <a:pt x="1774" y="2537"/>
                  </a:lnTo>
                  <a:lnTo>
                    <a:pt x="1826" y="2516"/>
                  </a:lnTo>
                  <a:lnTo>
                    <a:pt x="1880" y="2493"/>
                  </a:lnTo>
                  <a:lnTo>
                    <a:pt x="1934" y="2469"/>
                  </a:lnTo>
                  <a:lnTo>
                    <a:pt x="1988" y="2445"/>
                  </a:lnTo>
                  <a:lnTo>
                    <a:pt x="2040" y="2420"/>
                  </a:lnTo>
                  <a:lnTo>
                    <a:pt x="2094" y="2394"/>
                  </a:lnTo>
                  <a:lnTo>
                    <a:pt x="2146" y="2366"/>
                  </a:lnTo>
                  <a:lnTo>
                    <a:pt x="2197" y="2339"/>
                  </a:lnTo>
                  <a:lnTo>
                    <a:pt x="2249" y="2311"/>
                  </a:lnTo>
                  <a:lnTo>
                    <a:pt x="2299" y="2280"/>
                  </a:lnTo>
                  <a:lnTo>
                    <a:pt x="2348" y="2250"/>
                  </a:lnTo>
                  <a:lnTo>
                    <a:pt x="2396" y="2218"/>
                  </a:lnTo>
                  <a:lnTo>
                    <a:pt x="2443" y="2187"/>
                  </a:lnTo>
                  <a:lnTo>
                    <a:pt x="2490" y="2153"/>
                  </a:lnTo>
                  <a:lnTo>
                    <a:pt x="2534" y="2118"/>
                  </a:lnTo>
                  <a:lnTo>
                    <a:pt x="2554" y="2102"/>
                  </a:lnTo>
                  <a:lnTo>
                    <a:pt x="2575" y="2086"/>
                  </a:lnTo>
                  <a:lnTo>
                    <a:pt x="2595" y="2069"/>
                  </a:lnTo>
                  <a:lnTo>
                    <a:pt x="2614" y="2052"/>
                  </a:lnTo>
                  <a:lnTo>
                    <a:pt x="2632" y="2035"/>
                  </a:lnTo>
                  <a:lnTo>
                    <a:pt x="2652" y="2017"/>
                  </a:lnTo>
                  <a:lnTo>
                    <a:pt x="2670" y="1999"/>
                  </a:lnTo>
                  <a:lnTo>
                    <a:pt x="2688" y="1983"/>
                  </a:lnTo>
                  <a:lnTo>
                    <a:pt x="2706" y="1965"/>
                  </a:lnTo>
                  <a:lnTo>
                    <a:pt x="2722" y="1947"/>
                  </a:lnTo>
                  <a:lnTo>
                    <a:pt x="2740" y="1928"/>
                  </a:lnTo>
                  <a:lnTo>
                    <a:pt x="2756" y="1910"/>
                  </a:lnTo>
                  <a:lnTo>
                    <a:pt x="2771" y="1890"/>
                  </a:lnTo>
                  <a:lnTo>
                    <a:pt x="2787" y="1872"/>
                  </a:lnTo>
                  <a:lnTo>
                    <a:pt x="2802" y="1853"/>
                  </a:lnTo>
                  <a:lnTo>
                    <a:pt x="2817" y="1833"/>
                  </a:lnTo>
                  <a:lnTo>
                    <a:pt x="2817" y="1807"/>
                  </a:lnTo>
                  <a:lnTo>
                    <a:pt x="2815" y="1786"/>
                  </a:lnTo>
                  <a:lnTo>
                    <a:pt x="2812" y="1769"/>
                  </a:lnTo>
                  <a:lnTo>
                    <a:pt x="2810" y="1758"/>
                  </a:lnTo>
                  <a:lnTo>
                    <a:pt x="2818" y="1752"/>
                  </a:lnTo>
                  <a:lnTo>
                    <a:pt x="2826" y="1745"/>
                  </a:lnTo>
                  <a:lnTo>
                    <a:pt x="2833" y="1737"/>
                  </a:lnTo>
                  <a:lnTo>
                    <a:pt x="2839" y="1727"/>
                  </a:lnTo>
                  <a:close/>
                </a:path>
              </a:pathLst>
            </a:custGeom>
            <a:solidFill>
              <a:srgbClr val="72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702" y="3140"/>
              <a:ext cx="770" cy="765"/>
            </a:xfrm>
            <a:custGeom>
              <a:avLst/>
              <a:gdLst>
                <a:gd name="T0" fmla="*/ 717 w 770"/>
                <a:gd name="T1" fmla="*/ 627 h 765"/>
                <a:gd name="T2" fmla="*/ 717 w 770"/>
                <a:gd name="T3" fmla="*/ 627 h 765"/>
                <a:gd name="T4" fmla="*/ 695 w 770"/>
                <a:gd name="T5" fmla="*/ 599 h 765"/>
                <a:gd name="T6" fmla="*/ 644 w 770"/>
                <a:gd name="T7" fmla="*/ 524 h 765"/>
                <a:gd name="T8" fmla="*/ 593 w 770"/>
                <a:gd name="T9" fmla="*/ 436 h 765"/>
                <a:gd name="T10" fmla="*/ 559 w 770"/>
                <a:gd name="T11" fmla="*/ 353 h 765"/>
                <a:gd name="T12" fmla="*/ 553 w 770"/>
                <a:gd name="T13" fmla="*/ 279 h 765"/>
                <a:gd name="T14" fmla="*/ 562 w 770"/>
                <a:gd name="T15" fmla="*/ 201 h 765"/>
                <a:gd name="T16" fmla="*/ 580 w 770"/>
                <a:gd name="T17" fmla="*/ 134 h 765"/>
                <a:gd name="T18" fmla="*/ 593 w 770"/>
                <a:gd name="T19" fmla="*/ 93 h 765"/>
                <a:gd name="T20" fmla="*/ 577 w 770"/>
                <a:gd name="T21" fmla="*/ 67 h 765"/>
                <a:gd name="T22" fmla="*/ 531 w 770"/>
                <a:gd name="T23" fmla="*/ 35 h 765"/>
                <a:gd name="T24" fmla="*/ 473 w 770"/>
                <a:gd name="T25" fmla="*/ 15 h 765"/>
                <a:gd name="T26" fmla="*/ 404 w 770"/>
                <a:gd name="T27" fmla="*/ 4 h 765"/>
                <a:gd name="T28" fmla="*/ 324 w 770"/>
                <a:gd name="T29" fmla="*/ 0 h 765"/>
                <a:gd name="T30" fmla="*/ 238 w 770"/>
                <a:gd name="T31" fmla="*/ 4 h 765"/>
                <a:gd name="T32" fmla="*/ 145 w 770"/>
                <a:gd name="T33" fmla="*/ 14 h 765"/>
                <a:gd name="T34" fmla="*/ 49 w 770"/>
                <a:gd name="T35" fmla="*/ 27 h 765"/>
                <a:gd name="T36" fmla="*/ 11 w 770"/>
                <a:gd name="T37" fmla="*/ 51 h 765"/>
                <a:gd name="T38" fmla="*/ 65 w 770"/>
                <a:gd name="T39" fmla="*/ 95 h 765"/>
                <a:gd name="T40" fmla="*/ 133 w 770"/>
                <a:gd name="T41" fmla="*/ 141 h 765"/>
                <a:gd name="T42" fmla="*/ 182 w 770"/>
                <a:gd name="T43" fmla="*/ 170 h 765"/>
                <a:gd name="T44" fmla="*/ 287 w 770"/>
                <a:gd name="T45" fmla="*/ 274 h 765"/>
                <a:gd name="T46" fmla="*/ 295 w 770"/>
                <a:gd name="T47" fmla="*/ 289 h 765"/>
                <a:gd name="T48" fmla="*/ 323 w 770"/>
                <a:gd name="T49" fmla="*/ 330 h 765"/>
                <a:gd name="T50" fmla="*/ 367 w 770"/>
                <a:gd name="T51" fmla="*/ 393 h 765"/>
                <a:gd name="T52" fmla="*/ 430 w 770"/>
                <a:gd name="T53" fmla="*/ 473 h 765"/>
                <a:gd name="T54" fmla="*/ 474 w 770"/>
                <a:gd name="T55" fmla="*/ 512 h 765"/>
                <a:gd name="T56" fmla="*/ 538 w 770"/>
                <a:gd name="T57" fmla="*/ 565 h 765"/>
                <a:gd name="T58" fmla="*/ 605 w 770"/>
                <a:gd name="T59" fmla="*/ 614 h 765"/>
                <a:gd name="T60" fmla="*/ 650 w 770"/>
                <a:gd name="T61" fmla="*/ 646 h 765"/>
                <a:gd name="T62" fmla="*/ 637 w 770"/>
                <a:gd name="T63" fmla="*/ 653 h 765"/>
                <a:gd name="T64" fmla="*/ 618 w 770"/>
                <a:gd name="T65" fmla="*/ 654 h 765"/>
                <a:gd name="T66" fmla="*/ 598 w 770"/>
                <a:gd name="T67" fmla="*/ 671 h 765"/>
                <a:gd name="T68" fmla="*/ 608 w 770"/>
                <a:gd name="T69" fmla="*/ 716 h 765"/>
                <a:gd name="T70" fmla="*/ 629 w 770"/>
                <a:gd name="T71" fmla="*/ 746 h 765"/>
                <a:gd name="T72" fmla="*/ 665 w 770"/>
                <a:gd name="T73" fmla="*/ 762 h 765"/>
                <a:gd name="T74" fmla="*/ 708 w 770"/>
                <a:gd name="T75" fmla="*/ 762 h 765"/>
                <a:gd name="T76" fmla="*/ 752 w 770"/>
                <a:gd name="T77" fmla="*/ 736 h 765"/>
                <a:gd name="T78" fmla="*/ 770 w 770"/>
                <a:gd name="T79" fmla="*/ 695 h 765"/>
                <a:gd name="T80" fmla="*/ 756 w 770"/>
                <a:gd name="T81" fmla="*/ 661 h 765"/>
                <a:gd name="T82" fmla="*/ 732 w 770"/>
                <a:gd name="T83" fmla="*/ 636 h 765"/>
                <a:gd name="T84" fmla="*/ 719 w 770"/>
                <a:gd name="T85" fmla="*/ 627 h 7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0"/>
                <a:gd name="T130" fmla="*/ 0 h 765"/>
                <a:gd name="T131" fmla="*/ 770 w 770"/>
                <a:gd name="T132" fmla="*/ 765 h 7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0" h="765">
                  <a:moveTo>
                    <a:pt x="719" y="627"/>
                  </a:moveTo>
                  <a:lnTo>
                    <a:pt x="717" y="627"/>
                  </a:lnTo>
                  <a:lnTo>
                    <a:pt x="716" y="627"/>
                  </a:lnTo>
                  <a:lnTo>
                    <a:pt x="695" y="599"/>
                  </a:lnTo>
                  <a:lnTo>
                    <a:pt x="670" y="563"/>
                  </a:lnTo>
                  <a:lnTo>
                    <a:pt x="644" y="524"/>
                  </a:lnTo>
                  <a:lnTo>
                    <a:pt x="618" y="480"/>
                  </a:lnTo>
                  <a:lnTo>
                    <a:pt x="593" y="436"/>
                  </a:lnTo>
                  <a:lnTo>
                    <a:pt x="574" y="393"/>
                  </a:lnTo>
                  <a:lnTo>
                    <a:pt x="559" y="353"/>
                  </a:lnTo>
                  <a:lnTo>
                    <a:pt x="553" y="318"/>
                  </a:lnTo>
                  <a:lnTo>
                    <a:pt x="553" y="279"/>
                  </a:lnTo>
                  <a:lnTo>
                    <a:pt x="556" y="240"/>
                  </a:lnTo>
                  <a:lnTo>
                    <a:pt x="562" y="201"/>
                  </a:lnTo>
                  <a:lnTo>
                    <a:pt x="572" y="165"/>
                  </a:lnTo>
                  <a:lnTo>
                    <a:pt x="580" y="134"/>
                  </a:lnTo>
                  <a:lnTo>
                    <a:pt x="587" y="110"/>
                  </a:lnTo>
                  <a:lnTo>
                    <a:pt x="593" y="93"/>
                  </a:lnTo>
                  <a:lnTo>
                    <a:pt x="595" y="87"/>
                  </a:lnTo>
                  <a:lnTo>
                    <a:pt x="577" y="67"/>
                  </a:lnTo>
                  <a:lnTo>
                    <a:pt x="556" y="49"/>
                  </a:lnTo>
                  <a:lnTo>
                    <a:pt x="531" y="35"/>
                  </a:lnTo>
                  <a:lnTo>
                    <a:pt x="504" y="23"/>
                  </a:lnTo>
                  <a:lnTo>
                    <a:pt x="473" y="15"/>
                  </a:lnTo>
                  <a:lnTo>
                    <a:pt x="440" y="9"/>
                  </a:lnTo>
                  <a:lnTo>
                    <a:pt x="404" y="4"/>
                  </a:lnTo>
                  <a:lnTo>
                    <a:pt x="365" y="0"/>
                  </a:lnTo>
                  <a:lnTo>
                    <a:pt x="324" y="0"/>
                  </a:lnTo>
                  <a:lnTo>
                    <a:pt x="282" y="2"/>
                  </a:lnTo>
                  <a:lnTo>
                    <a:pt x="238" y="4"/>
                  </a:lnTo>
                  <a:lnTo>
                    <a:pt x="192" y="9"/>
                  </a:lnTo>
                  <a:lnTo>
                    <a:pt x="145" y="14"/>
                  </a:lnTo>
                  <a:lnTo>
                    <a:pt x="97" y="20"/>
                  </a:lnTo>
                  <a:lnTo>
                    <a:pt x="49" y="27"/>
                  </a:lnTo>
                  <a:lnTo>
                    <a:pt x="0" y="35"/>
                  </a:lnTo>
                  <a:lnTo>
                    <a:pt x="11" y="51"/>
                  </a:lnTo>
                  <a:lnTo>
                    <a:pt x="34" y="72"/>
                  </a:lnTo>
                  <a:lnTo>
                    <a:pt x="65" y="95"/>
                  </a:lnTo>
                  <a:lnTo>
                    <a:pt x="99" y="120"/>
                  </a:lnTo>
                  <a:lnTo>
                    <a:pt x="133" y="141"/>
                  </a:lnTo>
                  <a:lnTo>
                    <a:pt x="163" y="159"/>
                  </a:lnTo>
                  <a:lnTo>
                    <a:pt x="182" y="170"/>
                  </a:lnTo>
                  <a:lnTo>
                    <a:pt x="190" y="175"/>
                  </a:lnTo>
                  <a:lnTo>
                    <a:pt x="287" y="274"/>
                  </a:lnTo>
                  <a:lnTo>
                    <a:pt x="288" y="278"/>
                  </a:lnTo>
                  <a:lnTo>
                    <a:pt x="295" y="289"/>
                  </a:lnTo>
                  <a:lnTo>
                    <a:pt x="306" y="307"/>
                  </a:lnTo>
                  <a:lnTo>
                    <a:pt x="323" y="330"/>
                  </a:lnTo>
                  <a:lnTo>
                    <a:pt x="342" y="359"/>
                  </a:lnTo>
                  <a:lnTo>
                    <a:pt x="367" y="393"/>
                  </a:lnTo>
                  <a:lnTo>
                    <a:pt x="396" y="431"/>
                  </a:lnTo>
                  <a:lnTo>
                    <a:pt x="430" y="473"/>
                  </a:lnTo>
                  <a:lnTo>
                    <a:pt x="448" y="491"/>
                  </a:lnTo>
                  <a:lnTo>
                    <a:pt x="474" y="512"/>
                  </a:lnTo>
                  <a:lnTo>
                    <a:pt x="505" y="539"/>
                  </a:lnTo>
                  <a:lnTo>
                    <a:pt x="538" y="565"/>
                  </a:lnTo>
                  <a:lnTo>
                    <a:pt x="572" y="589"/>
                  </a:lnTo>
                  <a:lnTo>
                    <a:pt x="605" y="614"/>
                  </a:lnTo>
                  <a:lnTo>
                    <a:pt x="631" y="633"/>
                  </a:lnTo>
                  <a:lnTo>
                    <a:pt x="650" y="646"/>
                  </a:lnTo>
                  <a:lnTo>
                    <a:pt x="646" y="649"/>
                  </a:lnTo>
                  <a:lnTo>
                    <a:pt x="637" y="653"/>
                  </a:lnTo>
                  <a:lnTo>
                    <a:pt x="629" y="654"/>
                  </a:lnTo>
                  <a:lnTo>
                    <a:pt x="618" y="654"/>
                  </a:lnTo>
                  <a:lnTo>
                    <a:pt x="605" y="658"/>
                  </a:lnTo>
                  <a:lnTo>
                    <a:pt x="598" y="671"/>
                  </a:lnTo>
                  <a:lnTo>
                    <a:pt x="598" y="690"/>
                  </a:lnTo>
                  <a:lnTo>
                    <a:pt x="608" y="716"/>
                  </a:lnTo>
                  <a:lnTo>
                    <a:pt x="616" y="731"/>
                  </a:lnTo>
                  <a:lnTo>
                    <a:pt x="629" y="746"/>
                  </a:lnTo>
                  <a:lnTo>
                    <a:pt x="646" y="755"/>
                  </a:lnTo>
                  <a:lnTo>
                    <a:pt x="665" y="762"/>
                  </a:lnTo>
                  <a:lnTo>
                    <a:pt x="685" y="765"/>
                  </a:lnTo>
                  <a:lnTo>
                    <a:pt x="708" y="762"/>
                  </a:lnTo>
                  <a:lnTo>
                    <a:pt x="730" y="752"/>
                  </a:lnTo>
                  <a:lnTo>
                    <a:pt x="752" y="736"/>
                  </a:lnTo>
                  <a:lnTo>
                    <a:pt x="766" y="715"/>
                  </a:lnTo>
                  <a:lnTo>
                    <a:pt x="770" y="695"/>
                  </a:lnTo>
                  <a:lnTo>
                    <a:pt x="766" y="677"/>
                  </a:lnTo>
                  <a:lnTo>
                    <a:pt x="756" y="661"/>
                  </a:lnTo>
                  <a:lnTo>
                    <a:pt x="743" y="646"/>
                  </a:lnTo>
                  <a:lnTo>
                    <a:pt x="732" y="636"/>
                  </a:lnTo>
                  <a:lnTo>
                    <a:pt x="722" y="628"/>
                  </a:lnTo>
                  <a:lnTo>
                    <a:pt x="719" y="6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auto">
            <a:xfrm>
              <a:off x="1919" y="2907"/>
              <a:ext cx="636" cy="701"/>
            </a:xfrm>
            <a:custGeom>
              <a:avLst/>
              <a:gdLst>
                <a:gd name="T0" fmla="*/ 91 w 636"/>
                <a:gd name="T1" fmla="*/ 198 h 701"/>
                <a:gd name="T2" fmla="*/ 80 w 636"/>
                <a:gd name="T3" fmla="*/ 312 h 701"/>
                <a:gd name="T4" fmla="*/ 86 w 636"/>
                <a:gd name="T5" fmla="*/ 441 h 701"/>
                <a:gd name="T6" fmla="*/ 102 w 636"/>
                <a:gd name="T7" fmla="*/ 555 h 701"/>
                <a:gd name="T8" fmla="*/ 104 w 636"/>
                <a:gd name="T9" fmla="*/ 594 h 701"/>
                <a:gd name="T10" fmla="*/ 98 w 636"/>
                <a:gd name="T11" fmla="*/ 595 h 701"/>
                <a:gd name="T12" fmla="*/ 91 w 636"/>
                <a:gd name="T13" fmla="*/ 600 h 701"/>
                <a:gd name="T14" fmla="*/ 81 w 636"/>
                <a:gd name="T15" fmla="*/ 604 h 701"/>
                <a:gd name="T16" fmla="*/ 65 w 636"/>
                <a:gd name="T17" fmla="*/ 604 h 701"/>
                <a:gd name="T18" fmla="*/ 49 w 636"/>
                <a:gd name="T19" fmla="*/ 602 h 701"/>
                <a:gd name="T20" fmla="*/ 24 w 636"/>
                <a:gd name="T21" fmla="*/ 597 h 701"/>
                <a:gd name="T22" fmla="*/ 1 w 636"/>
                <a:gd name="T23" fmla="*/ 622 h 701"/>
                <a:gd name="T24" fmla="*/ 3 w 636"/>
                <a:gd name="T25" fmla="*/ 656 h 701"/>
                <a:gd name="T26" fmla="*/ 26 w 636"/>
                <a:gd name="T27" fmla="*/ 679 h 701"/>
                <a:gd name="T28" fmla="*/ 63 w 636"/>
                <a:gd name="T29" fmla="*/ 697 h 701"/>
                <a:gd name="T30" fmla="*/ 114 w 636"/>
                <a:gd name="T31" fmla="*/ 701 h 701"/>
                <a:gd name="T32" fmla="*/ 166 w 636"/>
                <a:gd name="T33" fmla="*/ 688 h 701"/>
                <a:gd name="T34" fmla="*/ 179 w 636"/>
                <a:gd name="T35" fmla="*/ 664 h 701"/>
                <a:gd name="T36" fmla="*/ 177 w 636"/>
                <a:gd name="T37" fmla="*/ 651 h 701"/>
                <a:gd name="T38" fmla="*/ 181 w 636"/>
                <a:gd name="T39" fmla="*/ 651 h 701"/>
                <a:gd name="T40" fmla="*/ 174 w 636"/>
                <a:gd name="T41" fmla="*/ 617 h 701"/>
                <a:gd name="T42" fmla="*/ 195 w 636"/>
                <a:gd name="T43" fmla="*/ 519 h 701"/>
                <a:gd name="T44" fmla="*/ 235 w 636"/>
                <a:gd name="T45" fmla="*/ 413 h 701"/>
                <a:gd name="T46" fmla="*/ 269 w 636"/>
                <a:gd name="T47" fmla="*/ 343 h 701"/>
                <a:gd name="T48" fmla="*/ 277 w 636"/>
                <a:gd name="T49" fmla="*/ 326 h 701"/>
                <a:gd name="T50" fmla="*/ 306 w 636"/>
                <a:gd name="T51" fmla="*/ 289 h 701"/>
                <a:gd name="T52" fmla="*/ 359 w 636"/>
                <a:gd name="T53" fmla="*/ 235 h 701"/>
                <a:gd name="T54" fmla="*/ 425 w 636"/>
                <a:gd name="T55" fmla="*/ 183 h 701"/>
                <a:gd name="T56" fmla="*/ 479 w 636"/>
                <a:gd name="T57" fmla="*/ 155 h 701"/>
                <a:gd name="T58" fmla="*/ 531 w 636"/>
                <a:gd name="T59" fmla="*/ 132 h 701"/>
                <a:gd name="T60" fmla="*/ 587 w 636"/>
                <a:gd name="T61" fmla="*/ 100 h 701"/>
                <a:gd name="T62" fmla="*/ 628 w 636"/>
                <a:gd name="T63" fmla="*/ 69 h 701"/>
                <a:gd name="T64" fmla="*/ 592 w 636"/>
                <a:gd name="T65" fmla="*/ 44 h 701"/>
                <a:gd name="T66" fmla="*/ 507 w 636"/>
                <a:gd name="T67" fmla="*/ 30 h 701"/>
                <a:gd name="T68" fmla="*/ 425 w 636"/>
                <a:gd name="T69" fmla="*/ 18 h 701"/>
                <a:gd name="T70" fmla="*/ 352 w 636"/>
                <a:gd name="T71" fmla="*/ 10 h 701"/>
                <a:gd name="T72" fmla="*/ 287 w 636"/>
                <a:gd name="T73" fmla="*/ 5 h 701"/>
                <a:gd name="T74" fmla="*/ 235 w 636"/>
                <a:gd name="T75" fmla="*/ 2 h 701"/>
                <a:gd name="T76" fmla="*/ 197 w 636"/>
                <a:gd name="T77" fmla="*/ 0 h 701"/>
                <a:gd name="T78" fmla="*/ 177 w 636"/>
                <a:gd name="T79" fmla="*/ 0 h 701"/>
                <a:gd name="T80" fmla="*/ 174 w 636"/>
                <a:gd name="T81" fmla="*/ 2 h 701"/>
                <a:gd name="T82" fmla="*/ 173 w 636"/>
                <a:gd name="T83" fmla="*/ 22 h 701"/>
                <a:gd name="T84" fmla="*/ 161 w 636"/>
                <a:gd name="T85" fmla="*/ 59 h 701"/>
                <a:gd name="T86" fmla="*/ 132 w 636"/>
                <a:gd name="T87" fmla="*/ 119 h 70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36"/>
                <a:gd name="T133" fmla="*/ 0 h 701"/>
                <a:gd name="T134" fmla="*/ 636 w 636"/>
                <a:gd name="T135" fmla="*/ 701 h 70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36" h="701">
                  <a:moveTo>
                    <a:pt x="109" y="157"/>
                  </a:moveTo>
                  <a:lnTo>
                    <a:pt x="91" y="198"/>
                  </a:lnTo>
                  <a:lnTo>
                    <a:pt x="81" y="250"/>
                  </a:lnTo>
                  <a:lnTo>
                    <a:pt x="80" y="312"/>
                  </a:lnTo>
                  <a:lnTo>
                    <a:pt x="81" y="375"/>
                  </a:lnTo>
                  <a:lnTo>
                    <a:pt x="86" y="441"/>
                  </a:lnTo>
                  <a:lnTo>
                    <a:pt x="94" y="501"/>
                  </a:lnTo>
                  <a:lnTo>
                    <a:pt x="102" y="555"/>
                  </a:lnTo>
                  <a:lnTo>
                    <a:pt x="109" y="595"/>
                  </a:lnTo>
                  <a:lnTo>
                    <a:pt x="104" y="594"/>
                  </a:lnTo>
                  <a:lnTo>
                    <a:pt x="101" y="594"/>
                  </a:lnTo>
                  <a:lnTo>
                    <a:pt x="98" y="595"/>
                  </a:lnTo>
                  <a:lnTo>
                    <a:pt x="94" y="597"/>
                  </a:lnTo>
                  <a:lnTo>
                    <a:pt x="91" y="600"/>
                  </a:lnTo>
                  <a:lnTo>
                    <a:pt x="86" y="602"/>
                  </a:lnTo>
                  <a:lnTo>
                    <a:pt x="81" y="604"/>
                  </a:lnTo>
                  <a:lnTo>
                    <a:pt x="73" y="605"/>
                  </a:lnTo>
                  <a:lnTo>
                    <a:pt x="65" y="604"/>
                  </a:lnTo>
                  <a:lnTo>
                    <a:pt x="57" y="604"/>
                  </a:lnTo>
                  <a:lnTo>
                    <a:pt x="49" y="602"/>
                  </a:lnTo>
                  <a:lnTo>
                    <a:pt x="40" y="599"/>
                  </a:lnTo>
                  <a:lnTo>
                    <a:pt x="24" y="597"/>
                  </a:lnTo>
                  <a:lnTo>
                    <a:pt x="11" y="605"/>
                  </a:lnTo>
                  <a:lnTo>
                    <a:pt x="1" y="622"/>
                  </a:lnTo>
                  <a:lnTo>
                    <a:pt x="0" y="643"/>
                  </a:lnTo>
                  <a:lnTo>
                    <a:pt x="3" y="656"/>
                  </a:lnTo>
                  <a:lnTo>
                    <a:pt x="11" y="667"/>
                  </a:lnTo>
                  <a:lnTo>
                    <a:pt x="26" y="679"/>
                  </a:lnTo>
                  <a:lnTo>
                    <a:pt x="42" y="688"/>
                  </a:lnTo>
                  <a:lnTo>
                    <a:pt x="63" y="697"/>
                  </a:lnTo>
                  <a:lnTo>
                    <a:pt x="88" y="700"/>
                  </a:lnTo>
                  <a:lnTo>
                    <a:pt x="114" y="701"/>
                  </a:lnTo>
                  <a:lnTo>
                    <a:pt x="143" y="697"/>
                  </a:lnTo>
                  <a:lnTo>
                    <a:pt x="166" y="688"/>
                  </a:lnTo>
                  <a:lnTo>
                    <a:pt x="177" y="677"/>
                  </a:lnTo>
                  <a:lnTo>
                    <a:pt x="179" y="664"/>
                  </a:lnTo>
                  <a:lnTo>
                    <a:pt x="176" y="651"/>
                  </a:lnTo>
                  <a:lnTo>
                    <a:pt x="177" y="651"/>
                  </a:lnTo>
                  <a:lnTo>
                    <a:pt x="179" y="651"/>
                  </a:lnTo>
                  <a:lnTo>
                    <a:pt x="181" y="651"/>
                  </a:lnTo>
                  <a:lnTo>
                    <a:pt x="174" y="617"/>
                  </a:lnTo>
                  <a:lnTo>
                    <a:pt x="181" y="571"/>
                  </a:lnTo>
                  <a:lnTo>
                    <a:pt x="195" y="519"/>
                  </a:lnTo>
                  <a:lnTo>
                    <a:pt x="215" y="463"/>
                  </a:lnTo>
                  <a:lnTo>
                    <a:pt x="235" y="413"/>
                  </a:lnTo>
                  <a:lnTo>
                    <a:pt x="254" y="370"/>
                  </a:lnTo>
                  <a:lnTo>
                    <a:pt x="269" y="343"/>
                  </a:lnTo>
                  <a:lnTo>
                    <a:pt x="274" y="331"/>
                  </a:lnTo>
                  <a:lnTo>
                    <a:pt x="277" y="326"/>
                  </a:lnTo>
                  <a:lnTo>
                    <a:pt x="288" y="312"/>
                  </a:lnTo>
                  <a:lnTo>
                    <a:pt x="306" y="289"/>
                  </a:lnTo>
                  <a:lnTo>
                    <a:pt x="331" y="263"/>
                  </a:lnTo>
                  <a:lnTo>
                    <a:pt x="359" y="235"/>
                  </a:lnTo>
                  <a:lnTo>
                    <a:pt x="391" y="207"/>
                  </a:lnTo>
                  <a:lnTo>
                    <a:pt x="425" y="183"/>
                  </a:lnTo>
                  <a:lnTo>
                    <a:pt x="463" y="163"/>
                  </a:lnTo>
                  <a:lnTo>
                    <a:pt x="479" y="155"/>
                  </a:lnTo>
                  <a:lnTo>
                    <a:pt x="504" y="145"/>
                  </a:lnTo>
                  <a:lnTo>
                    <a:pt x="531" y="132"/>
                  </a:lnTo>
                  <a:lnTo>
                    <a:pt x="559" y="116"/>
                  </a:lnTo>
                  <a:lnTo>
                    <a:pt x="587" y="100"/>
                  </a:lnTo>
                  <a:lnTo>
                    <a:pt x="611" y="83"/>
                  </a:lnTo>
                  <a:lnTo>
                    <a:pt x="628" y="69"/>
                  </a:lnTo>
                  <a:lnTo>
                    <a:pt x="636" y="54"/>
                  </a:lnTo>
                  <a:lnTo>
                    <a:pt x="592" y="44"/>
                  </a:lnTo>
                  <a:lnTo>
                    <a:pt x="549" y="36"/>
                  </a:lnTo>
                  <a:lnTo>
                    <a:pt x="507" y="30"/>
                  </a:lnTo>
                  <a:lnTo>
                    <a:pt x="466" y="23"/>
                  </a:lnTo>
                  <a:lnTo>
                    <a:pt x="425" y="18"/>
                  </a:lnTo>
                  <a:lnTo>
                    <a:pt x="388" y="13"/>
                  </a:lnTo>
                  <a:lnTo>
                    <a:pt x="352" y="10"/>
                  </a:lnTo>
                  <a:lnTo>
                    <a:pt x="318" y="7"/>
                  </a:lnTo>
                  <a:lnTo>
                    <a:pt x="287" y="5"/>
                  </a:lnTo>
                  <a:lnTo>
                    <a:pt x="259" y="4"/>
                  </a:lnTo>
                  <a:lnTo>
                    <a:pt x="235" y="2"/>
                  </a:lnTo>
                  <a:lnTo>
                    <a:pt x="213" y="2"/>
                  </a:lnTo>
                  <a:lnTo>
                    <a:pt x="197" y="0"/>
                  </a:lnTo>
                  <a:lnTo>
                    <a:pt x="184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4" y="2"/>
                  </a:lnTo>
                  <a:lnTo>
                    <a:pt x="174" y="10"/>
                  </a:lnTo>
                  <a:lnTo>
                    <a:pt x="173" y="22"/>
                  </a:lnTo>
                  <a:lnTo>
                    <a:pt x="169" y="38"/>
                  </a:lnTo>
                  <a:lnTo>
                    <a:pt x="161" y="59"/>
                  </a:lnTo>
                  <a:lnTo>
                    <a:pt x="150" y="87"/>
                  </a:lnTo>
                  <a:lnTo>
                    <a:pt x="132" y="119"/>
                  </a:lnTo>
                  <a:lnTo>
                    <a:pt x="109" y="1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auto">
            <a:xfrm>
              <a:off x="3706" y="2418"/>
              <a:ext cx="521" cy="742"/>
            </a:xfrm>
            <a:custGeom>
              <a:avLst/>
              <a:gdLst>
                <a:gd name="T0" fmla="*/ 332 w 521"/>
                <a:gd name="T1" fmla="*/ 228 h 742"/>
                <a:gd name="T2" fmla="*/ 336 w 521"/>
                <a:gd name="T3" fmla="*/ 184 h 742"/>
                <a:gd name="T4" fmla="*/ 343 w 521"/>
                <a:gd name="T5" fmla="*/ 157 h 742"/>
                <a:gd name="T6" fmla="*/ 338 w 521"/>
                <a:gd name="T7" fmla="*/ 95 h 742"/>
                <a:gd name="T8" fmla="*/ 340 w 521"/>
                <a:gd name="T9" fmla="*/ 78 h 742"/>
                <a:gd name="T10" fmla="*/ 366 w 521"/>
                <a:gd name="T11" fmla="*/ 82 h 742"/>
                <a:gd name="T12" fmla="*/ 377 w 521"/>
                <a:gd name="T13" fmla="*/ 108 h 742"/>
                <a:gd name="T14" fmla="*/ 376 w 521"/>
                <a:gd name="T15" fmla="*/ 131 h 742"/>
                <a:gd name="T16" fmla="*/ 389 w 521"/>
                <a:gd name="T17" fmla="*/ 122 h 742"/>
                <a:gd name="T18" fmla="*/ 402 w 521"/>
                <a:gd name="T19" fmla="*/ 98 h 742"/>
                <a:gd name="T20" fmla="*/ 408 w 521"/>
                <a:gd name="T21" fmla="*/ 70 h 742"/>
                <a:gd name="T22" fmla="*/ 400 w 521"/>
                <a:gd name="T23" fmla="*/ 38 h 742"/>
                <a:gd name="T24" fmla="*/ 397 w 521"/>
                <a:gd name="T25" fmla="*/ 8 h 742"/>
                <a:gd name="T26" fmla="*/ 415 w 521"/>
                <a:gd name="T27" fmla="*/ 0 h 742"/>
                <a:gd name="T28" fmla="*/ 431 w 521"/>
                <a:gd name="T29" fmla="*/ 15 h 742"/>
                <a:gd name="T30" fmla="*/ 442 w 521"/>
                <a:gd name="T31" fmla="*/ 59 h 742"/>
                <a:gd name="T32" fmla="*/ 444 w 521"/>
                <a:gd name="T33" fmla="*/ 83 h 742"/>
                <a:gd name="T34" fmla="*/ 444 w 521"/>
                <a:gd name="T35" fmla="*/ 91 h 742"/>
                <a:gd name="T36" fmla="*/ 451 w 521"/>
                <a:gd name="T37" fmla="*/ 82 h 742"/>
                <a:gd name="T38" fmla="*/ 454 w 521"/>
                <a:gd name="T39" fmla="*/ 49 h 742"/>
                <a:gd name="T40" fmla="*/ 460 w 521"/>
                <a:gd name="T41" fmla="*/ 21 h 742"/>
                <a:gd name="T42" fmla="*/ 480 w 521"/>
                <a:gd name="T43" fmla="*/ 20 h 742"/>
                <a:gd name="T44" fmla="*/ 491 w 521"/>
                <a:gd name="T45" fmla="*/ 38 h 742"/>
                <a:gd name="T46" fmla="*/ 488 w 521"/>
                <a:gd name="T47" fmla="*/ 82 h 742"/>
                <a:gd name="T48" fmla="*/ 472 w 521"/>
                <a:gd name="T49" fmla="*/ 121 h 742"/>
                <a:gd name="T50" fmla="*/ 454 w 521"/>
                <a:gd name="T51" fmla="*/ 144 h 742"/>
                <a:gd name="T52" fmla="*/ 451 w 521"/>
                <a:gd name="T53" fmla="*/ 147 h 742"/>
                <a:gd name="T54" fmla="*/ 451 w 521"/>
                <a:gd name="T55" fmla="*/ 162 h 742"/>
                <a:gd name="T56" fmla="*/ 459 w 521"/>
                <a:gd name="T57" fmla="*/ 162 h 742"/>
                <a:gd name="T58" fmla="*/ 467 w 521"/>
                <a:gd name="T59" fmla="*/ 152 h 742"/>
                <a:gd name="T60" fmla="*/ 485 w 521"/>
                <a:gd name="T61" fmla="*/ 116 h 742"/>
                <a:gd name="T62" fmla="*/ 501 w 521"/>
                <a:gd name="T63" fmla="*/ 106 h 742"/>
                <a:gd name="T64" fmla="*/ 519 w 521"/>
                <a:gd name="T65" fmla="*/ 118 h 742"/>
                <a:gd name="T66" fmla="*/ 514 w 521"/>
                <a:gd name="T67" fmla="*/ 142 h 742"/>
                <a:gd name="T68" fmla="*/ 493 w 521"/>
                <a:gd name="T69" fmla="*/ 183 h 742"/>
                <a:gd name="T70" fmla="*/ 457 w 521"/>
                <a:gd name="T71" fmla="*/ 209 h 742"/>
                <a:gd name="T72" fmla="*/ 441 w 521"/>
                <a:gd name="T73" fmla="*/ 217 h 742"/>
                <a:gd name="T74" fmla="*/ 428 w 521"/>
                <a:gd name="T75" fmla="*/ 227 h 742"/>
                <a:gd name="T76" fmla="*/ 405 w 521"/>
                <a:gd name="T77" fmla="*/ 248 h 742"/>
                <a:gd name="T78" fmla="*/ 411 w 521"/>
                <a:gd name="T79" fmla="*/ 302 h 742"/>
                <a:gd name="T80" fmla="*/ 407 w 521"/>
                <a:gd name="T81" fmla="*/ 396 h 742"/>
                <a:gd name="T82" fmla="*/ 372 w 521"/>
                <a:gd name="T83" fmla="*/ 512 h 742"/>
                <a:gd name="T84" fmla="*/ 289 w 521"/>
                <a:gd name="T85" fmla="*/ 628 h 742"/>
                <a:gd name="T86" fmla="*/ 137 w 521"/>
                <a:gd name="T87" fmla="*/ 719 h 742"/>
                <a:gd name="T88" fmla="*/ 4 w 521"/>
                <a:gd name="T89" fmla="*/ 484 h 742"/>
                <a:gd name="T90" fmla="*/ 49 w 521"/>
                <a:gd name="T91" fmla="*/ 489 h 742"/>
                <a:gd name="T92" fmla="*/ 131 w 521"/>
                <a:gd name="T93" fmla="*/ 484 h 742"/>
                <a:gd name="T94" fmla="*/ 224 w 521"/>
                <a:gd name="T95" fmla="*/ 455 h 742"/>
                <a:gd name="T96" fmla="*/ 305 w 521"/>
                <a:gd name="T97" fmla="*/ 383 h 742"/>
                <a:gd name="T98" fmla="*/ 354 w 521"/>
                <a:gd name="T99" fmla="*/ 255 h 7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1"/>
                <a:gd name="T151" fmla="*/ 0 h 742"/>
                <a:gd name="T152" fmla="*/ 521 w 521"/>
                <a:gd name="T153" fmla="*/ 742 h 7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1" h="742">
                  <a:moveTo>
                    <a:pt x="354" y="255"/>
                  </a:moveTo>
                  <a:lnTo>
                    <a:pt x="341" y="243"/>
                  </a:lnTo>
                  <a:lnTo>
                    <a:pt x="332" y="228"/>
                  </a:lnTo>
                  <a:lnTo>
                    <a:pt x="332" y="210"/>
                  </a:lnTo>
                  <a:lnTo>
                    <a:pt x="338" y="189"/>
                  </a:lnTo>
                  <a:lnTo>
                    <a:pt x="336" y="184"/>
                  </a:lnTo>
                  <a:lnTo>
                    <a:pt x="336" y="178"/>
                  </a:lnTo>
                  <a:lnTo>
                    <a:pt x="338" y="168"/>
                  </a:lnTo>
                  <a:lnTo>
                    <a:pt x="343" y="157"/>
                  </a:lnTo>
                  <a:lnTo>
                    <a:pt x="348" y="135"/>
                  </a:lnTo>
                  <a:lnTo>
                    <a:pt x="345" y="113"/>
                  </a:lnTo>
                  <a:lnTo>
                    <a:pt x="338" y="95"/>
                  </a:lnTo>
                  <a:lnTo>
                    <a:pt x="335" y="88"/>
                  </a:lnTo>
                  <a:lnTo>
                    <a:pt x="336" y="85"/>
                  </a:lnTo>
                  <a:lnTo>
                    <a:pt x="340" y="78"/>
                  </a:lnTo>
                  <a:lnTo>
                    <a:pt x="346" y="75"/>
                  </a:lnTo>
                  <a:lnTo>
                    <a:pt x="358" y="77"/>
                  </a:lnTo>
                  <a:lnTo>
                    <a:pt x="366" y="82"/>
                  </a:lnTo>
                  <a:lnTo>
                    <a:pt x="372" y="90"/>
                  </a:lnTo>
                  <a:lnTo>
                    <a:pt x="377" y="98"/>
                  </a:lnTo>
                  <a:lnTo>
                    <a:pt x="377" y="108"/>
                  </a:lnTo>
                  <a:lnTo>
                    <a:pt x="376" y="114"/>
                  </a:lnTo>
                  <a:lnTo>
                    <a:pt x="376" y="122"/>
                  </a:lnTo>
                  <a:lnTo>
                    <a:pt x="376" y="131"/>
                  </a:lnTo>
                  <a:lnTo>
                    <a:pt x="376" y="139"/>
                  </a:lnTo>
                  <a:lnTo>
                    <a:pt x="382" y="131"/>
                  </a:lnTo>
                  <a:lnTo>
                    <a:pt x="389" y="122"/>
                  </a:lnTo>
                  <a:lnTo>
                    <a:pt x="394" y="116"/>
                  </a:lnTo>
                  <a:lnTo>
                    <a:pt x="398" y="111"/>
                  </a:lnTo>
                  <a:lnTo>
                    <a:pt x="402" y="98"/>
                  </a:lnTo>
                  <a:lnTo>
                    <a:pt x="405" y="87"/>
                  </a:lnTo>
                  <a:lnTo>
                    <a:pt x="407" y="77"/>
                  </a:lnTo>
                  <a:lnTo>
                    <a:pt x="408" y="70"/>
                  </a:lnTo>
                  <a:lnTo>
                    <a:pt x="407" y="64"/>
                  </a:lnTo>
                  <a:lnTo>
                    <a:pt x="403" y="51"/>
                  </a:lnTo>
                  <a:lnTo>
                    <a:pt x="400" y="38"/>
                  </a:lnTo>
                  <a:lnTo>
                    <a:pt x="395" y="23"/>
                  </a:lnTo>
                  <a:lnTo>
                    <a:pt x="394" y="16"/>
                  </a:lnTo>
                  <a:lnTo>
                    <a:pt x="397" y="8"/>
                  </a:lnTo>
                  <a:lnTo>
                    <a:pt x="400" y="3"/>
                  </a:lnTo>
                  <a:lnTo>
                    <a:pt x="407" y="0"/>
                  </a:lnTo>
                  <a:lnTo>
                    <a:pt x="415" y="0"/>
                  </a:lnTo>
                  <a:lnTo>
                    <a:pt x="421" y="3"/>
                  </a:lnTo>
                  <a:lnTo>
                    <a:pt x="428" y="8"/>
                  </a:lnTo>
                  <a:lnTo>
                    <a:pt x="431" y="15"/>
                  </a:lnTo>
                  <a:lnTo>
                    <a:pt x="434" y="26"/>
                  </a:lnTo>
                  <a:lnTo>
                    <a:pt x="439" y="43"/>
                  </a:lnTo>
                  <a:lnTo>
                    <a:pt x="442" y="59"/>
                  </a:lnTo>
                  <a:lnTo>
                    <a:pt x="446" y="72"/>
                  </a:lnTo>
                  <a:lnTo>
                    <a:pt x="446" y="77"/>
                  </a:lnTo>
                  <a:lnTo>
                    <a:pt x="444" y="83"/>
                  </a:lnTo>
                  <a:lnTo>
                    <a:pt x="444" y="90"/>
                  </a:lnTo>
                  <a:lnTo>
                    <a:pt x="442" y="96"/>
                  </a:lnTo>
                  <a:lnTo>
                    <a:pt x="444" y="91"/>
                  </a:lnTo>
                  <a:lnTo>
                    <a:pt x="447" y="88"/>
                  </a:lnTo>
                  <a:lnTo>
                    <a:pt x="449" y="85"/>
                  </a:lnTo>
                  <a:lnTo>
                    <a:pt x="451" y="82"/>
                  </a:lnTo>
                  <a:lnTo>
                    <a:pt x="452" y="75"/>
                  </a:lnTo>
                  <a:lnTo>
                    <a:pt x="452" y="62"/>
                  </a:lnTo>
                  <a:lnTo>
                    <a:pt x="454" y="49"/>
                  </a:lnTo>
                  <a:lnTo>
                    <a:pt x="454" y="34"/>
                  </a:lnTo>
                  <a:lnTo>
                    <a:pt x="456" y="26"/>
                  </a:lnTo>
                  <a:lnTo>
                    <a:pt x="460" y="21"/>
                  </a:lnTo>
                  <a:lnTo>
                    <a:pt x="467" y="18"/>
                  </a:lnTo>
                  <a:lnTo>
                    <a:pt x="473" y="18"/>
                  </a:lnTo>
                  <a:lnTo>
                    <a:pt x="480" y="20"/>
                  </a:lnTo>
                  <a:lnTo>
                    <a:pt x="487" y="25"/>
                  </a:lnTo>
                  <a:lnTo>
                    <a:pt x="490" y="31"/>
                  </a:lnTo>
                  <a:lnTo>
                    <a:pt x="491" y="38"/>
                  </a:lnTo>
                  <a:lnTo>
                    <a:pt x="491" y="49"/>
                  </a:lnTo>
                  <a:lnTo>
                    <a:pt x="490" y="65"/>
                  </a:lnTo>
                  <a:lnTo>
                    <a:pt x="488" y="82"/>
                  </a:lnTo>
                  <a:lnTo>
                    <a:pt x="487" y="95"/>
                  </a:lnTo>
                  <a:lnTo>
                    <a:pt x="480" y="108"/>
                  </a:lnTo>
                  <a:lnTo>
                    <a:pt x="472" y="121"/>
                  </a:lnTo>
                  <a:lnTo>
                    <a:pt x="462" y="134"/>
                  </a:lnTo>
                  <a:lnTo>
                    <a:pt x="456" y="142"/>
                  </a:lnTo>
                  <a:lnTo>
                    <a:pt x="454" y="144"/>
                  </a:lnTo>
                  <a:lnTo>
                    <a:pt x="452" y="145"/>
                  </a:lnTo>
                  <a:lnTo>
                    <a:pt x="451" y="147"/>
                  </a:lnTo>
                  <a:lnTo>
                    <a:pt x="451" y="152"/>
                  </a:lnTo>
                  <a:lnTo>
                    <a:pt x="451" y="157"/>
                  </a:lnTo>
                  <a:lnTo>
                    <a:pt x="451" y="162"/>
                  </a:lnTo>
                  <a:lnTo>
                    <a:pt x="451" y="166"/>
                  </a:lnTo>
                  <a:lnTo>
                    <a:pt x="456" y="165"/>
                  </a:lnTo>
                  <a:lnTo>
                    <a:pt x="459" y="162"/>
                  </a:lnTo>
                  <a:lnTo>
                    <a:pt x="462" y="160"/>
                  </a:lnTo>
                  <a:lnTo>
                    <a:pt x="464" y="158"/>
                  </a:lnTo>
                  <a:lnTo>
                    <a:pt x="467" y="152"/>
                  </a:lnTo>
                  <a:lnTo>
                    <a:pt x="472" y="142"/>
                  </a:lnTo>
                  <a:lnTo>
                    <a:pt x="478" y="129"/>
                  </a:lnTo>
                  <a:lnTo>
                    <a:pt x="485" y="116"/>
                  </a:lnTo>
                  <a:lnTo>
                    <a:pt x="488" y="109"/>
                  </a:lnTo>
                  <a:lnTo>
                    <a:pt x="495" y="106"/>
                  </a:lnTo>
                  <a:lnTo>
                    <a:pt x="501" y="106"/>
                  </a:lnTo>
                  <a:lnTo>
                    <a:pt x="509" y="108"/>
                  </a:lnTo>
                  <a:lnTo>
                    <a:pt x="514" y="111"/>
                  </a:lnTo>
                  <a:lnTo>
                    <a:pt x="519" y="118"/>
                  </a:lnTo>
                  <a:lnTo>
                    <a:pt x="521" y="124"/>
                  </a:lnTo>
                  <a:lnTo>
                    <a:pt x="519" y="132"/>
                  </a:lnTo>
                  <a:lnTo>
                    <a:pt x="514" y="142"/>
                  </a:lnTo>
                  <a:lnTo>
                    <a:pt x="508" y="157"/>
                  </a:lnTo>
                  <a:lnTo>
                    <a:pt x="500" y="171"/>
                  </a:lnTo>
                  <a:lnTo>
                    <a:pt x="493" y="183"/>
                  </a:lnTo>
                  <a:lnTo>
                    <a:pt x="483" y="191"/>
                  </a:lnTo>
                  <a:lnTo>
                    <a:pt x="470" y="201"/>
                  </a:lnTo>
                  <a:lnTo>
                    <a:pt x="457" y="209"/>
                  </a:lnTo>
                  <a:lnTo>
                    <a:pt x="447" y="215"/>
                  </a:lnTo>
                  <a:lnTo>
                    <a:pt x="444" y="217"/>
                  </a:lnTo>
                  <a:lnTo>
                    <a:pt x="441" y="217"/>
                  </a:lnTo>
                  <a:lnTo>
                    <a:pt x="438" y="217"/>
                  </a:lnTo>
                  <a:lnTo>
                    <a:pt x="434" y="217"/>
                  </a:lnTo>
                  <a:lnTo>
                    <a:pt x="428" y="227"/>
                  </a:lnTo>
                  <a:lnTo>
                    <a:pt x="421" y="235"/>
                  </a:lnTo>
                  <a:lnTo>
                    <a:pt x="413" y="241"/>
                  </a:lnTo>
                  <a:lnTo>
                    <a:pt x="405" y="248"/>
                  </a:lnTo>
                  <a:lnTo>
                    <a:pt x="407" y="259"/>
                  </a:lnTo>
                  <a:lnTo>
                    <a:pt x="410" y="277"/>
                  </a:lnTo>
                  <a:lnTo>
                    <a:pt x="411" y="302"/>
                  </a:lnTo>
                  <a:lnTo>
                    <a:pt x="411" y="330"/>
                  </a:lnTo>
                  <a:lnTo>
                    <a:pt x="410" y="362"/>
                  </a:lnTo>
                  <a:lnTo>
                    <a:pt x="407" y="396"/>
                  </a:lnTo>
                  <a:lnTo>
                    <a:pt x="400" y="434"/>
                  </a:lnTo>
                  <a:lnTo>
                    <a:pt x="389" y="473"/>
                  </a:lnTo>
                  <a:lnTo>
                    <a:pt x="372" y="512"/>
                  </a:lnTo>
                  <a:lnTo>
                    <a:pt x="351" y="551"/>
                  </a:lnTo>
                  <a:lnTo>
                    <a:pt x="323" y="590"/>
                  </a:lnTo>
                  <a:lnTo>
                    <a:pt x="289" y="628"/>
                  </a:lnTo>
                  <a:lnTo>
                    <a:pt x="248" y="662"/>
                  </a:lnTo>
                  <a:lnTo>
                    <a:pt x="198" y="693"/>
                  </a:lnTo>
                  <a:lnTo>
                    <a:pt x="137" y="719"/>
                  </a:lnTo>
                  <a:lnTo>
                    <a:pt x="69" y="742"/>
                  </a:lnTo>
                  <a:lnTo>
                    <a:pt x="0" y="484"/>
                  </a:lnTo>
                  <a:lnTo>
                    <a:pt x="4" y="484"/>
                  </a:lnTo>
                  <a:lnTo>
                    <a:pt x="13" y="486"/>
                  </a:lnTo>
                  <a:lnTo>
                    <a:pt x="30" y="488"/>
                  </a:lnTo>
                  <a:lnTo>
                    <a:pt x="49" y="489"/>
                  </a:lnTo>
                  <a:lnTo>
                    <a:pt x="74" y="489"/>
                  </a:lnTo>
                  <a:lnTo>
                    <a:pt x="102" y="488"/>
                  </a:lnTo>
                  <a:lnTo>
                    <a:pt x="131" y="484"/>
                  </a:lnTo>
                  <a:lnTo>
                    <a:pt x="162" y="478"/>
                  </a:lnTo>
                  <a:lnTo>
                    <a:pt x="193" y="468"/>
                  </a:lnTo>
                  <a:lnTo>
                    <a:pt x="224" y="455"/>
                  </a:lnTo>
                  <a:lnTo>
                    <a:pt x="253" y="437"/>
                  </a:lnTo>
                  <a:lnTo>
                    <a:pt x="281" y="413"/>
                  </a:lnTo>
                  <a:lnTo>
                    <a:pt x="305" y="383"/>
                  </a:lnTo>
                  <a:lnTo>
                    <a:pt x="327" y="347"/>
                  </a:lnTo>
                  <a:lnTo>
                    <a:pt x="343" y="305"/>
                  </a:lnTo>
                  <a:lnTo>
                    <a:pt x="354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auto">
            <a:xfrm>
              <a:off x="1297" y="2591"/>
              <a:ext cx="605" cy="620"/>
            </a:xfrm>
            <a:custGeom>
              <a:avLst/>
              <a:gdLst>
                <a:gd name="T0" fmla="*/ 211 w 605"/>
                <a:gd name="T1" fmla="*/ 419 h 620"/>
                <a:gd name="T2" fmla="*/ 193 w 605"/>
                <a:gd name="T3" fmla="*/ 461 h 620"/>
                <a:gd name="T4" fmla="*/ 180 w 605"/>
                <a:gd name="T5" fmla="*/ 486 h 620"/>
                <a:gd name="T6" fmla="*/ 168 w 605"/>
                <a:gd name="T7" fmla="*/ 546 h 620"/>
                <a:gd name="T8" fmla="*/ 162 w 605"/>
                <a:gd name="T9" fmla="*/ 563 h 620"/>
                <a:gd name="T10" fmla="*/ 137 w 605"/>
                <a:gd name="T11" fmla="*/ 553 h 620"/>
                <a:gd name="T12" fmla="*/ 134 w 605"/>
                <a:gd name="T13" fmla="*/ 525 h 620"/>
                <a:gd name="T14" fmla="*/ 140 w 605"/>
                <a:gd name="T15" fmla="*/ 502 h 620"/>
                <a:gd name="T16" fmla="*/ 127 w 605"/>
                <a:gd name="T17" fmla="*/ 507 h 620"/>
                <a:gd name="T18" fmla="*/ 106 w 605"/>
                <a:gd name="T19" fmla="*/ 527 h 620"/>
                <a:gd name="T20" fmla="*/ 93 w 605"/>
                <a:gd name="T21" fmla="*/ 551 h 620"/>
                <a:gd name="T22" fmla="*/ 92 w 605"/>
                <a:gd name="T23" fmla="*/ 587 h 620"/>
                <a:gd name="T24" fmla="*/ 88 w 605"/>
                <a:gd name="T25" fmla="*/ 615 h 620"/>
                <a:gd name="T26" fmla="*/ 69 w 605"/>
                <a:gd name="T27" fmla="*/ 618 h 620"/>
                <a:gd name="T28" fmla="*/ 56 w 605"/>
                <a:gd name="T29" fmla="*/ 600 h 620"/>
                <a:gd name="T30" fmla="*/ 57 w 605"/>
                <a:gd name="T31" fmla="*/ 553 h 620"/>
                <a:gd name="T32" fmla="*/ 62 w 605"/>
                <a:gd name="T33" fmla="*/ 530 h 620"/>
                <a:gd name="T34" fmla="*/ 64 w 605"/>
                <a:gd name="T35" fmla="*/ 520 h 620"/>
                <a:gd name="T36" fmla="*/ 56 w 605"/>
                <a:gd name="T37" fmla="*/ 528 h 620"/>
                <a:gd name="T38" fmla="*/ 44 w 605"/>
                <a:gd name="T39" fmla="*/ 559 h 620"/>
                <a:gd name="T40" fmla="*/ 31 w 605"/>
                <a:gd name="T41" fmla="*/ 584 h 620"/>
                <a:gd name="T42" fmla="*/ 10 w 605"/>
                <a:gd name="T43" fmla="*/ 580 h 620"/>
                <a:gd name="T44" fmla="*/ 3 w 605"/>
                <a:gd name="T45" fmla="*/ 561 h 620"/>
                <a:gd name="T46" fmla="*/ 20 w 605"/>
                <a:gd name="T47" fmla="*/ 517 h 620"/>
                <a:gd name="T48" fmla="*/ 46 w 605"/>
                <a:gd name="T49" fmla="*/ 484 h 620"/>
                <a:gd name="T50" fmla="*/ 69 w 605"/>
                <a:gd name="T51" fmla="*/ 468 h 620"/>
                <a:gd name="T52" fmla="*/ 74 w 605"/>
                <a:gd name="T53" fmla="*/ 466 h 620"/>
                <a:gd name="T54" fmla="*/ 77 w 605"/>
                <a:gd name="T55" fmla="*/ 452 h 620"/>
                <a:gd name="T56" fmla="*/ 70 w 605"/>
                <a:gd name="T57" fmla="*/ 450 h 620"/>
                <a:gd name="T58" fmla="*/ 61 w 605"/>
                <a:gd name="T59" fmla="*/ 458 h 620"/>
                <a:gd name="T60" fmla="*/ 33 w 605"/>
                <a:gd name="T61" fmla="*/ 488 h 620"/>
                <a:gd name="T62" fmla="*/ 13 w 605"/>
                <a:gd name="T63" fmla="*/ 492 h 620"/>
                <a:gd name="T64" fmla="*/ 0 w 605"/>
                <a:gd name="T65" fmla="*/ 476 h 620"/>
                <a:gd name="T66" fmla="*/ 12 w 605"/>
                <a:gd name="T67" fmla="*/ 455 h 620"/>
                <a:gd name="T68" fmla="*/ 43 w 605"/>
                <a:gd name="T69" fmla="*/ 421 h 620"/>
                <a:gd name="T70" fmla="*/ 62 w 605"/>
                <a:gd name="T71" fmla="*/ 413 h 620"/>
                <a:gd name="T72" fmla="*/ 85 w 605"/>
                <a:gd name="T73" fmla="*/ 404 h 620"/>
                <a:gd name="T74" fmla="*/ 100 w 605"/>
                <a:gd name="T75" fmla="*/ 403 h 620"/>
                <a:gd name="T76" fmla="*/ 109 w 605"/>
                <a:gd name="T77" fmla="*/ 404 h 620"/>
                <a:gd name="T78" fmla="*/ 136 w 605"/>
                <a:gd name="T79" fmla="*/ 385 h 620"/>
                <a:gd name="T80" fmla="*/ 150 w 605"/>
                <a:gd name="T81" fmla="*/ 352 h 620"/>
                <a:gd name="T82" fmla="*/ 171 w 605"/>
                <a:gd name="T83" fmla="*/ 271 h 620"/>
                <a:gd name="T84" fmla="*/ 224 w 605"/>
                <a:gd name="T85" fmla="*/ 170 h 620"/>
                <a:gd name="T86" fmla="*/ 318 w 605"/>
                <a:gd name="T87" fmla="*/ 75 h 620"/>
                <a:gd name="T88" fmla="*/ 468 w 605"/>
                <a:gd name="T89" fmla="*/ 11 h 620"/>
                <a:gd name="T90" fmla="*/ 600 w 605"/>
                <a:gd name="T91" fmla="*/ 266 h 620"/>
                <a:gd name="T92" fmla="*/ 573 w 605"/>
                <a:gd name="T93" fmla="*/ 254 h 620"/>
                <a:gd name="T94" fmla="*/ 504 w 605"/>
                <a:gd name="T95" fmla="*/ 235 h 620"/>
                <a:gd name="T96" fmla="*/ 410 w 605"/>
                <a:gd name="T97" fmla="*/ 228 h 620"/>
                <a:gd name="T98" fmla="*/ 310 w 605"/>
                <a:gd name="T99" fmla="*/ 258 h 620"/>
                <a:gd name="T100" fmla="*/ 219 w 605"/>
                <a:gd name="T101" fmla="*/ 344 h 6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5"/>
                <a:gd name="T154" fmla="*/ 0 h 620"/>
                <a:gd name="T155" fmla="*/ 605 w 605"/>
                <a:gd name="T156" fmla="*/ 620 h 6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5" h="620">
                  <a:moveTo>
                    <a:pt x="194" y="390"/>
                  </a:moveTo>
                  <a:lnTo>
                    <a:pt x="206" y="403"/>
                  </a:lnTo>
                  <a:lnTo>
                    <a:pt x="211" y="419"/>
                  </a:lnTo>
                  <a:lnTo>
                    <a:pt x="206" y="437"/>
                  </a:lnTo>
                  <a:lnTo>
                    <a:pt x="193" y="457"/>
                  </a:lnTo>
                  <a:lnTo>
                    <a:pt x="193" y="461"/>
                  </a:lnTo>
                  <a:lnTo>
                    <a:pt x="191" y="468"/>
                  </a:lnTo>
                  <a:lnTo>
                    <a:pt x="188" y="476"/>
                  </a:lnTo>
                  <a:lnTo>
                    <a:pt x="180" y="486"/>
                  </a:lnTo>
                  <a:lnTo>
                    <a:pt x="170" y="505"/>
                  </a:lnTo>
                  <a:lnTo>
                    <a:pt x="167" y="528"/>
                  </a:lnTo>
                  <a:lnTo>
                    <a:pt x="168" y="546"/>
                  </a:lnTo>
                  <a:lnTo>
                    <a:pt x="168" y="554"/>
                  </a:lnTo>
                  <a:lnTo>
                    <a:pt x="167" y="558"/>
                  </a:lnTo>
                  <a:lnTo>
                    <a:pt x="162" y="563"/>
                  </a:lnTo>
                  <a:lnTo>
                    <a:pt x="155" y="564"/>
                  </a:lnTo>
                  <a:lnTo>
                    <a:pt x="144" y="559"/>
                  </a:lnTo>
                  <a:lnTo>
                    <a:pt x="137" y="553"/>
                  </a:lnTo>
                  <a:lnTo>
                    <a:pt x="132" y="545"/>
                  </a:lnTo>
                  <a:lnTo>
                    <a:pt x="131" y="535"/>
                  </a:lnTo>
                  <a:lnTo>
                    <a:pt x="134" y="525"/>
                  </a:lnTo>
                  <a:lnTo>
                    <a:pt x="136" y="519"/>
                  </a:lnTo>
                  <a:lnTo>
                    <a:pt x="139" y="510"/>
                  </a:lnTo>
                  <a:lnTo>
                    <a:pt x="140" y="502"/>
                  </a:lnTo>
                  <a:lnTo>
                    <a:pt x="142" y="494"/>
                  </a:lnTo>
                  <a:lnTo>
                    <a:pt x="136" y="501"/>
                  </a:lnTo>
                  <a:lnTo>
                    <a:pt x="127" y="507"/>
                  </a:lnTo>
                  <a:lnTo>
                    <a:pt x="121" y="512"/>
                  </a:lnTo>
                  <a:lnTo>
                    <a:pt x="113" y="515"/>
                  </a:lnTo>
                  <a:lnTo>
                    <a:pt x="106" y="527"/>
                  </a:lnTo>
                  <a:lnTo>
                    <a:pt x="101" y="536"/>
                  </a:lnTo>
                  <a:lnTo>
                    <a:pt x="96" y="546"/>
                  </a:lnTo>
                  <a:lnTo>
                    <a:pt x="93" y="551"/>
                  </a:lnTo>
                  <a:lnTo>
                    <a:pt x="92" y="559"/>
                  </a:lnTo>
                  <a:lnTo>
                    <a:pt x="92" y="571"/>
                  </a:lnTo>
                  <a:lnTo>
                    <a:pt x="92" y="587"/>
                  </a:lnTo>
                  <a:lnTo>
                    <a:pt x="93" y="602"/>
                  </a:lnTo>
                  <a:lnTo>
                    <a:pt x="92" y="608"/>
                  </a:lnTo>
                  <a:lnTo>
                    <a:pt x="88" y="615"/>
                  </a:lnTo>
                  <a:lnTo>
                    <a:pt x="82" y="618"/>
                  </a:lnTo>
                  <a:lnTo>
                    <a:pt x="75" y="620"/>
                  </a:lnTo>
                  <a:lnTo>
                    <a:pt x="69" y="618"/>
                  </a:lnTo>
                  <a:lnTo>
                    <a:pt x="62" y="613"/>
                  </a:lnTo>
                  <a:lnTo>
                    <a:pt x="57" y="607"/>
                  </a:lnTo>
                  <a:lnTo>
                    <a:pt x="56" y="600"/>
                  </a:lnTo>
                  <a:lnTo>
                    <a:pt x="56" y="587"/>
                  </a:lnTo>
                  <a:lnTo>
                    <a:pt x="56" y="571"/>
                  </a:lnTo>
                  <a:lnTo>
                    <a:pt x="57" y="553"/>
                  </a:lnTo>
                  <a:lnTo>
                    <a:pt x="59" y="540"/>
                  </a:lnTo>
                  <a:lnTo>
                    <a:pt x="61" y="535"/>
                  </a:lnTo>
                  <a:lnTo>
                    <a:pt x="62" y="530"/>
                  </a:lnTo>
                  <a:lnTo>
                    <a:pt x="65" y="523"/>
                  </a:lnTo>
                  <a:lnTo>
                    <a:pt x="69" y="517"/>
                  </a:lnTo>
                  <a:lnTo>
                    <a:pt x="64" y="520"/>
                  </a:lnTo>
                  <a:lnTo>
                    <a:pt x="61" y="523"/>
                  </a:lnTo>
                  <a:lnTo>
                    <a:pt x="57" y="527"/>
                  </a:lnTo>
                  <a:lnTo>
                    <a:pt x="56" y="528"/>
                  </a:lnTo>
                  <a:lnTo>
                    <a:pt x="52" y="535"/>
                  </a:lnTo>
                  <a:lnTo>
                    <a:pt x="47" y="546"/>
                  </a:lnTo>
                  <a:lnTo>
                    <a:pt x="44" y="559"/>
                  </a:lnTo>
                  <a:lnTo>
                    <a:pt x="39" y="574"/>
                  </a:lnTo>
                  <a:lnTo>
                    <a:pt x="36" y="580"/>
                  </a:lnTo>
                  <a:lnTo>
                    <a:pt x="31" y="584"/>
                  </a:lnTo>
                  <a:lnTo>
                    <a:pt x="23" y="585"/>
                  </a:lnTo>
                  <a:lnTo>
                    <a:pt x="16" y="584"/>
                  </a:lnTo>
                  <a:lnTo>
                    <a:pt x="10" y="580"/>
                  </a:lnTo>
                  <a:lnTo>
                    <a:pt x="5" y="574"/>
                  </a:lnTo>
                  <a:lnTo>
                    <a:pt x="3" y="567"/>
                  </a:lnTo>
                  <a:lnTo>
                    <a:pt x="3" y="561"/>
                  </a:lnTo>
                  <a:lnTo>
                    <a:pt x="7" y="549"/>
                  </a:lnTo>
                  <a:lnTo>
                    <a:pt x="13" y="533"/>
                  </a:lnTo>
                  <a:lnTo>
                    <a:pt x="20" y="517"/>
                  </a:lnTo>
                  <a:lnTo>
                    <a:pt x="26" y="505"/>
                  </a:lnTo>
                  <a:lnTo>
                    <a:pt x="34" y="496"/>
                  </a:lnTo>
                  <a:lnTo>
                    <a:pt x="46" y="484"/>
                  </a:lnTo>
                  <a:lnTo>
                    <a:pt x="59" y="476"/>
                  </a:lnTo>
                  <a:lnTo>
                    <a:pt x="67" y="470"/>
                  </a:lnTo>
                  <a:lnTo>
                    <a:pt x="69" y="468"/>
                  </a:lnTo>
                  <a:lnTo>
                    <a:pt x="70" y="468"/>
                  </a:lnTo>
                  <a:lnTo>
                    <a:pt x="72" y="466"/>
                  </a:lnTo>
                  <a:lnTo>
                    <a:pt x="74" y="466"/>
                  </a:lnTo>
                  <a:lnTo>
                    <a:pt x="75" y="461"/>
                  </a:lnTo>
                  <a:lnTo>
                    <a:pt x="77" y="457"/>
                  </a:lnTo>
                  <a:lnTo>
                    <a:pt x="77" y="452"/>
                  </a:lnTo>
                  <a:lnTo>
                    <a:pt x="78" y="447"/>
                  </a:lnTo>
                  <a:lnTo>
                    <a:pt x="74" y="448"/>
                  </a:lnTo>
                  <a:lnTo>
                    <a:pt x="70" y="450"/>
                  </a:lnTo>
                  <a:lnTo>
                    <a:pt x="67" y="452"/>
                  </a:lnTo>
                  <a:lnTo>
                    <a:pt x="65" y="453"/>
                  </a:lnTo>
                  <a:lnTo>
                    <a:pt x="61" y="458"/>
                  </a:lnTo>
                  <a:lnTo>
                    <a:pt x="52" y="466"/>
                  </a:lnTo>
                  <a:lnTo>
                    <a:pt x="43" y="476"/>
                  </a:lnTo>
                  <a:lnTo>
                    <a:pt x="33" y="488"/>
                  </a:lnTo>
                  <a:lnTo>
                    <a:pt x="28" y="492"/>
                  </a:lnTo>
                  <a:lnTo>
                    <a:pt x="20" y="494"/>
                  </a:lnTo>
                  <a:lnTo>
                    <a:pt x="13" y="492"/>
                  </a:lnTo>
                  <a:lnTo>
                    <a:pt x="7" y="489"/>
                  </a:lnTo>
                  <a:lnTo>
                    <a:pt x="2" y="483"/>
                  </a:lnTo>
                  <a:lnTo>
                    <a:pt x="0" y="476"/>
                  </a:lnTo>
                  <a:lnTo>
                    <a:pt x="0" y="470"/>
                  </a:lnTo>
                  <a:lnTo>
                    <a:pt x="3" y="463"/>
                  </a:lnTo>
                  <a:lnTo>
                    <a:pt x="12" y="455"/>
                  </a:lnTo>
                  <a:lnTo>
                    <a:pt x="21" y="442"/>
                  </a:lnTo>
                  <a:lnTo>
                    <a:pt x="33" y="429"/>
                  </a:lnTo>
                  <a:lnTo>
                    <a:pt x="43" y="421"/>
                  </a:lnTo>
                  <a:lnTo>
                    <a:pt x="47" y="417"/>
                  </a:lnTo>
                  <a:lnTo>
                    <a:pt x="54" y="414"/>
                  </a:lnTo>
                  <a:lnTo>
                    <a:pt x="62" y="413"/>
                  </a:lnTo>
                  <a:lnTo>
                    <a:pt x="70" y="409"/>
                  </a:lnTo>
                  <a:lnTo>
                    <a:pt x="78" y="408"/>
                  </a:lnTo>
                  <a:lnTo>
                    <a:pt x="85" y="404"/>
                  </a:lnTo>
                  <a:lnTo>
                    <a:pt x="92" y="404"/>
                  </a:lnTo>
                  <a:lnTo>
                    <a:pt x="96" y="403"/>
                  </a:lnTo>
                  <a:lnTo>
                    <a:pt x="100" y="403"/>
                  </a:lnTo>
                  <a:lnTo>
                    <a:pt x="103" y="403"/>
                  </a:lnTo>
                  <a:lnTo>
                    <a:pt x="106" y="403"/>
                  </a:lnTo>
                  <a:lnTo>
                    <a:pt x="109" y="404"/>
                  </a:lnTo>
                  <a:lnTo>
                    <a:pt x="118" y="396"/>
                  </a:lnTo>
                  <a:lnTo>
                    <a:pt x="127" y="390"/>
                  </a:lnTo>
                  <a:lnTo>
                    <a:pt x="136" y="385"/>
                  </a:lnTo>
                  <a:lnTo>
                    <a:pt x="145" y="382"/>
                  </a:lnTo>
                  <a:lnTo>
                    <a:pt x="147" y="370"/>
                  </a:lnTo>
                  <a:lnTo>
                    <a:pt x="150" y="352"/>
                  </a:lnTo>
                  <a:lnTo>
                    <a:pt x="155" y="328"/>
                  </a:lnTo>
                  <a:lnTo>
                    <a:pt x="162" y="302"/>
                  </a:lnTo>
                  <a:lnTo>
                    <a:pt x="171" y="271"/>
                  </a:lnTo>
                  <a:lnTo>
                    <a:pt x="184" y="238"/>
                  </a:lnTo>
                  <a:lnTo>
                    <a:pt x="202" y="204"/>
                  </a:lnTo>
                  <a:lnTo>
                    <a:pt x="224" y="170"/>
                  </a:lnTo>
                  <a:lnTo>
                    <a:pt x="250" y="137"/>
                  </a:lnTo>
                  <a:lnTo>
                    <a:pt x="281" y="104"/>
                  </a:lnTo>
                  <a:lnTo>
                    <a:pt x="318" y="75"/>
                  </a:lnTo>
                  <a:lnTo>
                    <a:pt x="361" y="49"/>
                  </a:lnTo>
                  <a:lnTo>
                    <a:pt x="411" y="28"/>
                  </a:lnTo>
                  <a:lnTo>
                    <a:pt x="468" y="11"/>
                  </a:lnTo>
                  <a:lnTo>
                    <a:pt x="532" y="2"/>
                  </a:lnTo>
                  <a:lnTo>
                    <a:pt x="605" y="0"/>
                  </a:lnTo>
                  <a:lnTo>
                    <a:pt x="600" y="266"/>
                  </a:lnTo>
                  <a:lnTo>
                    <a:pt x="597" y="264"/>
                  </a:lnTo>
                  <a:lnTo>
                    <a:pt x="587" y="261"/>
                  </a:lnTo>
                  <a:lnTo>
                    <a:pt x="573" y="254"/>
                  </a:lnTo>
                  <a:lnTo>
                    <a:pt x="555" y="248"/>
                  </a:lnTo>
                  <a:lnTo>
                    <a:pt x="530" y="241"/>
                  </a:lnTo>
                  <a:lnTo>
                    <a:pt x="504" y="235"/>
                  </a:lnTo>
                  <a:lnTo>
                    <a:pt x="475" y="230"/>
                  </a:lnTo>
                  <a:lnTo>
                    <a:pt x="444" y="227"/>
                  </a:lnTo>
                  <a:lnTo>
                    <a:pt x="410" y="228"/>
                  </a:lnTo>
                  <a:lnTo>
                    <a:pt x="377" y="233"/>
                  </a:lnTo>
                  <a:lnTo>
                    <a:pt x="343" y="243"/>
                  </a:lnTo>
                  <a:lnTo>
                    <a:pt x="310" y="258"/>
                  </a:lnTo>
                  <a:lnTo>
                    <a:pt x="277" y="279"/>
                  </a:lnTo>
                  <a:lnTo>
                    <a:pt x="246" y="308"/>
                  </a:lnTo>
                  <a:lnTo>
                    <a:pt x="219" y="344"/>
                  </a:lnTo>
                  <a:lnTo>
                    <a:pt x="194" y="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auto">
            <a:xfrm>
              <a:off x="1795" y="1574"/>
              <a:ext cx="2014" cy="1955"/>
            </a:xfrm>
            <a:custGeom>
              <a:avLst/>
              <a:gdLst>
                <a:gd name="T0" fmla="*/ 0 w 2014"/>
                <a:gd name="T1" fmla="*/ 21 h 1955"/>
                <a:gd name="T2" fmla="*/ 0 w 2014"/>
                <a:gd name="T3" fmla="*/ 1394 h 1955"/>
                <a:gd name="T4" fmla="*/ 1928 w 2014"/>
                <a:gd name="T5" fmla="*/ 1955 h 1955"/>
                <a:gd name="T6" fmla="*/ 2014 w 2014"/>
                <a:gd name="T7" fmla="*/ 1915 h 1955"/>
                <a:gd name="T8" fmla="*/ 2014 w 2014"/>
                <a:gd name="T9" fmla="*/ 234 h 1955"/>
                <a:gd name="T10" fmla="*/ 81 w 2014"/>
                <a:gd name="T11" fmla="*/ 0 h 1955"/>
                <a:gd name="T12" fmla="*/ 0 w 2014"/>
                <a:gd name="T13" fmla="*/ 21 h 1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14"/>
                <a:gd name="T22" fmla="*/ 0 h 1955"/>
                <a:gd name="T23" fmla="*/ 2014 w 2014"/>
                <a:gd name="T24" fmla="*/ 1955 h 19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14" h="1955">
                  <a:moveTo>
                    <a:pt x="0" y="21"/>
                  </a:moveTo>
                  <a:lnTo>
                    <a:pt x="0" y="1394"/>
                  </a:lnTo>
                  <a:lnTo>
                    <a:pt x="1928" y="1955"/>
                  </a:lnTo>
                  <a:lnTo>
                    <a:pt x="2014" y="1915"/>
                  </a:lnTo>
                  <a:lnTo>
                    <a:pt x="2014" y="234"/>
                  </a:lnTo>
                  <a:lnTo>
                    <a:pt x="8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Freeform 19"/>
            <p:cNvSpPr>
              <a:spLocks/>
            </p:cNvSpPr>
            <p:nvPr/>
          </p:nvSpPr>
          <p:spPr bwMode="auto">
            <a:xfrm>
              <a:off x="1720" y="768"/>
              <a:ext cx="2006" cy="827"/>
            </a:xfrm>
            <a:custGeom>
              <a:avLst/>
              <a:gdLst>
                <a:gd name="T0" fmla="*/ 0 w 2006"/>
                <a:gd name="T1" fmla="*/ 404 h 827"/>
                <a:gd name="T2" fmla="*/ 75 w 2006"/>
                <a:gd name="T3" fmla="*/ 827 h 827"/>
                <a:gd name="T4" fmla="*/ 156 w 2006"/>
                <a:gd name="T5" fmla="*/ 806 h 827"/>
                <a:gd name="T6" fmla="*/ 1934 w 2006"/>
                <a:gd name="T7" fmla="*/ 566 h 827"/>
                <a:gd name="T8" fmla="*/ 2006 w 2006"/>
                <a:gd name="T9" fmla="*/ 522 h 827"/>
                <a:gd name="T10" fmla="*/ 1889 w 2006"/>
                <a:gd name="T11" fmla="*/ 0 h 827"/>
                <a:gd name="T12" fmla="*/ 0 w 2006"/>
                <a:gd name="T13" fmla="*/ 404 h 8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06"/>
                <a:gd name="T22" fmla="*/ 0 h 827"/>
                <a:gd name="T23" fmla="*/ 2006 w 2006"/>
                <a:gd name="T24" fmla="*/ 827 h 8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06" h="827">
                  <a:moveTo>
                    <a:pt x="0" y="404"/>
                  </a:moveTo>
                  <a:lnTo>
                    <a:pt x="75" y="827"/>
                  </a:lnTo>
                  <a:lnTo>
                    <a:pt x="156" y="806"/>
                  </a:lnTo>
                  <a:lnTo>
                    <a:pt x="1934" y="566"/>
                  </a:lnTo>
                  <a:lnTo>
                    <a:pt x="2006" y="522"/>
                  </a:lnTo>
                  <a:lnTo>
                    <a:pt x="1889" y="0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Freeform 20"/>
            <p:cNvSpPr>
              <a:spLocks/>
            </p:cNvSpPr>
            <p:nvPr/>
          </p:nvSpPr>
          <p:spPr bwMode="auto">
            <a:xfrm>
              <a:off x="3733" y="1849"/>
              <a:ext cx="42" cy="1631"/>
            </a:xfrm>
            <a:custGeom>
              <a:avLst/>
              <a:gdLst>
                <a:gd name="T0" fmla="*/ 40 w 42"/>
                <a:gd name="T1" fmla="*/ 0 h 1631"/>
                <a:gd name="T2" fmla="*/ 0 w 42"/>
                <a:gd name="T3" fmla="*/ 26 h 1631"/>
                <a:gd name="T4" fmla="*/ 6 w 42"/>
                <a:gd name="T5" fmla="*/ 1631 h 1631"/>
                <a:gd name="T6" fmla="*/ 42 w 42"/>
                <a:gd name="T7" fmla="*/ 1613 h 1631"/>
                <a:gd name="T8" fmla="*/ 40 w 42"/>
                <a:gd name="T9" fmla="*/ 0 h 1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631"/>
                <a:gd name="T17" fmla="*/ 42 w 42"/>
                <a:gd name="T18" fmla="*/ 1631 h 16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631">
                  <a:moveTo>
                    <a:pt x="40" y="0"/>
                  </a:moveTo>
                  <a:lnTo>
                    <a:pt x="0" y="26"/>
                  </a:lnTo>
                  <a:lnTo>
                    <a:pt x="6" y="1631"/>
                  </a:lnTo>
                  <a:lnTo>
                    <a:pt x="42" y="16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Freeform 21"/>
            <p:cNvSpPr>
              <a:spLocks/>
            </p:cNvSpPr>
            <p:nvPr/>
          </p:nvSpPr>
          <p:spPr bwMode="auto">
            <a:xfrm>
              <a:off x="1889" y="1604"/>
              <a:ext cx="1848" cy="250"/>
            </a:xfrm>
            <a:custGeom>
              <a:avLst/>
              <a:gdLst>
                <a:gd name="T0" fmla="*/ 0 w 1848"/>
                <a:gd name="T1" fmla="*/ 9 h 250"/>
                <a:gd name="T2" fmla="*/ 1799 w 1848"/>
                <a:gd name="T3" fmla="*/ 250 h 250"/>
                <a:gd name="T4" fmla="*/ 1848 w 1848"/>
                <a:gd name="T5" fmla="*/ 227 h 250"/>
                <a:gd name="T6" fmla="*/ 38 w 1848"/>
                <a:gd name="T7" fmla="*/ 0 h 250"/>
                <a:gd name="T8" fmla="*/ 0 w 1848"/>
                <a:gd name="T9" fmla="*/ 9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250"/>
                <a:gd name="T17" fmla="*/ 1848 w 1848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250">
                  <a:moveTo>
                    <a:pt x="0" y="9"/>
                  </a:moveTo>
                  <a:lnTo>
                    <a:pt x="1799" y="250"/>
                  </a:lnTo>
                  <a:lnTo>
                    <a:pt x="1848" y="227"/>
                  </a:lnTo>
                  <a:lnTo>
                    <a:pt x="3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auto">
            <a:xfrm>
              <a:off x="3550" y="825"/>
              <a:ext cx="142" cy="465"/>
            </a:xfrm>
            <a:custGeom>
              <a:avLst/>
              <a:gdLst>
                <a:gd name="T0" fmla="*/ 0 w 142"/>
                <a:gd name="T1" fmla="*/ 13 h 465"/>
                <a:gd name="T2" fmla="*/ 107 w 142"/>
                <a:gd name="T3" fmla="*/ 465 h 465"/>
                <a:gd name="T4" fmla="*/ 142 w 142"/>
                <a:gd name="T5" fmla="*/ 444 h 465"/>
                <a:gd name="T6" fmla="*/ 41 w 142"/>
                <a:gd name="T7" fmla="*/ 0 h 465"/>
                <a:gd name="T8" fmla="*/ 0 w 142"/>
                <a:gd name="T9" fmla="*/ 13 h 4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465"/>
                <a:gd name="T17" fmla="*/ 142 w 142"/>
                <a:gd name="T18" fmla="*/ 465 h 4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465">
                  <a:moveTo>
                    <a:pt x="0" y="13"/>
                  </a:moveTo>
                  <a:lnTo>
                    <a:pt x="107" y="465"/>
                  </a:lnTo>
                  <a:lnTo>
                    <a:pt x="142" y="444"/>
                  </a:lnTo>
                  <a:lnTo>
                    <a:pt x="4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Freeform 23"/>
            <p:cNvSpPr>
              <a:spLocks/>
            </p:cNvSpPr>
            <p:nvPr/>
          </p:nvSpPr>
          <p:spPr bwMode="auto">
            <a:xfrm>
              <a:off x="1935" y="1107"/>
              <a:ext cx="344" cy="398"/>
            </a:xfrm>
            <a:custGeom>
              <a:avLst/>
              <a:gdLst>
                <a:gd name="T0" fmla="*/ 95 w 344"/>
                <a:gd name="T1" fmla="*/ 47 h 398"/>
                <a:gd name="T2" fmla="*/ 0 w 344"/>
                <a:gd name="T3" fmla="*/ 398 h 398"/>
                <a:gd name="T4" fmla="*/ 243 w 344"/>
                <a:gd name="T5" fmla="*/ 357 h 398"/>
                <a:gd name="T6" fmla="*/ 344 w 344"/>
                <a:gd name="T7" fmla="*/ 0 h 398"/>
                <a:gd name="T8" fmla="*/ 95 w 344"/>
                <a:gd name="T9" fmla="*/ 47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98"/>
                <a:gd name="T17" fmla="*/ 344 w 344"/>
                <a:gd name="T18" fmla="*/ 398 h 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98">
                  <a:moveTo>
                    <a:pt x="95" y="47"/>
                  </a:moveTo>
                  <a:lnTo>
                    <a:pt x="0" y="398"/>
                  </a:lnTo>
                  <a:lnTo>
                    <a:pt x="243" y="357"/>
                  </a:lnTo>
                  <a:lnTo>
                    <a:pt x="344" y="0"/>
                  </a:lnTo>
                  <a:lnTo>
                    <a:pt x="95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Freeform 24"/>
            <p:cNvSpPr>
              <a:spLocks/>
            </p:cNvSpPr>
            <p:nvPr/>
          </p:nvSpPr>
          <p:spPr bwMode="auto">
            <a:xfrm>
              <a:off x="3074" y="863"/>
              <a:ext cx="401" cy="477"/>
            </a:xfrm>
            <a:custGeom>
              <a:avLst/>
              <a:gdLst>
                <a:gd name="T0" fmla="*/ 112 w 401"/>
                <a:gd name="T1" fmla="*/ 52 h 477"/>
                <a:gd name="T2" fmla="*/ 0 w 401"/>
                <a:gd name="T3" fmla="*/ 477 h 477"/>
                <a:gd name="T4" fmla="*/ 280 w 401"/>
                <a:gd name="T5" fmla="*/ 433 h 477"/>
                <a:gd name="T6" fmla="*/ 401 w 401"/>
                <a:gd name="T7" fmla="*/ 0 h 477"/>
                <a:gd name="T8" fmla="*/ 112 w 401"/>
                <a:gd name="T9" fmla="*/ 52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477"/>
                <a:gd name="T17" fmla="*/ 401 w 401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477">
                  <a:moveTo>
                    <a:pt x="112" y="52"/>
                  </a:moveTo>
                  <a:lnTo>
                    <a:pt x="0" y="477"/>
                  </a:lnTo>
                  <a:lnTo>
                    <a:pt x="280" y="433"/>
                  </a:lnTo>
                  <a:lnTo>
                    <a:pt x="401" y="0"/>
                  </a:lnTo>
                  <a:lnTo>
                    <a:pt x="11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Freeform 25"/>
            <p:cNvSpPr>
              <a:spLocks/>
            </p:cNvSpPr>
            <p:nvPr/>
          </p:nvSpPr>
          <p:spPr bwMode="auto">
            <a:xfrm>
              <a:off x="2462" y="996"/>
              <a:ext cx="413" cy="424"/>
            </a:xfrm>
            <a:custGeom>
              <a:avLst/>
              <a:gdLst>
                <a:gd name="T0" fmla="*/ 106 w 413"/>
                <a:gd name="T1" fmla="*/ 52 h 424"/>
                <a:gd name="T2" fmla="*/ 0 w 413"/>
                <a:gd name="T3" fmla="*/ 424 h 424"/>
                <a:gd name="T4" fmla="*/ 300 w 413"/>
                <a:gd name="T5" fmla="*/ 380 h 424"/>
                <a:gd name="T6" fmla="*/ 413 w 413"/>
                <a:gd name="T7" fmla="*/ 0 h 424"/>
                <a:gd name="T8" fmla="*/ 106 w 413"/>
                <a:gd name="T9" fmla="*/ 52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3"/>
                <a:gd name="T16" fmla="*/ 0 h 424"/>
                <a:gd name="T17" fmla="*/ 413 w 413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3" h="424">
                  <a:moveTo>
                    <a:pt x="106" y="52"/>
                  </a:moveTo>
                  <a:lnTo>
                    <a:pt x="0" y="424"/>
                  </a:lnTo>
                  <a:lnTo>
                    <a:pt x="300" y="380"/>
                  </a:lnTo>
                  <a:lnTo>
                    <a:pt x="413" y="0"/>
                  </a:lnTo>
                  <a:lnTo>
                    <a:pt x="10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Freeform 26"/>
            <p:cNvSpPr>
              <a:spLocks/>
            </p:cNvSpPr>
            <p:nvPr/>
          </p:nvSpPr>
          <p:spPr bwMode="auto">
            <a:xfrm>
              <a:off x="1976" y="1660"/>
              <a:ext cx="329" cy="329"/>
            </a:xfrm>
            <a:custGeom>
              <a:avLst/>
              <a:gdLst>
                <a:gd name="T0" fmla="*/ 0 w 329"/>
                <a:gd name="T1" fmla="*/ 0 h 329"/>
                <a:gd name="T2" fmla="*/ 80 w 329"/>
                <a:gd name="T3" fmla="*/ 275 h 329"/>
                <a:gd name="T4" fmla="*/ 329 w 329"/>
                <a:gd name="T5" fmla="*/ 329 h 329"/>
                <a:gd name="T6" fmla="*/ 241 w 329"/>
                <a:gd name="T7" fmla="*/ 41 h 329"/>
                <a:gd name="T8" fmla="*/ 0 w 329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9"/>
                <a:gd name="T16" fmla="*/ 0 h 329"/>
                <a:gd name="T17" fmla="*/ 329 w 329"/>
                <a:gd name="T18" fmla="*/ 329 h 3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9" h="329">
                  <a:moveTo>
                    <a:pt x="0" y="0"/>
                  </a:moveTo>
                  <a:lnTo>
                    <a:pt x="80" y="275"/>
                  </a:lnTo>
                  <a:lnTo>
                    <a:pt x="329" y="329"/>
                  </a:lnTo>
                  <a:lnTo>
                    <a:pt x="241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Freeform 27"/>
            <p:cNvSpPr>
              <a:spLocks/>
            </p:cNvSpPr>
            <p:nvPr/>
          </p:nvSpPr>
          <p:spPr bwMode="auto">
            <a:xfrm>
              <a:off x="2508" y="1727"/>
              <a:ext cx="402" cy="370"/>
            </a:xfrm>
            <a:custGeom>
              <a:avLst/>
              <a:gdLst>
                <a:gd name="T0" fmla="*/ 0 w 402"/>
                <a:gd name="T1" fmla="*/ 0 h 370"/>
                <a:gd name="T2" fmla="*/ 107 w 402"/>
                <a:gd name="T3" fmla="*/ 316 h 370"/>
                <a:gd name="T4" fmla="*/ 402 w 402"/>
                <a:gd name="T5" fmla="*/ 370 h 370"/>
                <a:gd name="T6" fmla="*/ 261 w 402"/>
                <a:gd name="T7" fmla="*/ 47 h 370"/>
                <a:gd name="T8" fmla="*/ 0 w 402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2"/>
                <a:gd name="T16" fmla="*/ 0 h 370"/>
                <a:gd name="T17" fmla="*/ 402 w 402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2" h="370">
                  <a:moveTo>
                    <a:pt x="0" y="0"/>
                  </a:moveTo>
                  <a:lnTo>
                    <a:pt x="107" y="316"/>
                  </a:lnTo>
                  <a:lnTo>
                    <a:pt x="402" y="370"/>
                  </a:lnTo>
                  <a:lnTo>
                    <a:pt x="26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Freeform 28"/>
            <p:cNvSpPr>
              <a:spLocks/>
            </p:cNvSpPr>
            <p:nvPr/>
          </p:nvSpPr>
          <p:spPr bwMode="auto">
            <a:xfrm>
              <a:off x="3139" y="1828"/>
              <a:ext cx="426" cy="391"/>
            </a:xfrm>
            <a:custGeom>
              <a:avLst/>
              <a:gdLst>
                <a:gd name="T0" fmla="*/ 0 w 426"/>
                <a:gd name="T1" fmla="*/ 0 h 391"/>
                <a:gd name="T2" fmla="*/ 107 w 426"/>
                <a:gd name="T3" fmla="*/ 323 h 391"/>
                <a:gd name="T4" fmla="*/ 426 w 426"/>
                <a:gd name="T5" fmla="*/ 391 h 391"/>
                <a:gd name="T6" fmla="*/ 310 w 426"/>
                <a:gd name="T7" fmla="*/ 54 h 391"/>
                <a:gd name="T8" fmla="*/ 0 w 426"/>
                <a:gd name="T9" fmla="*/ 0 h 3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6"/>
                <a:gd name="T16" fmla="*/ 0 h 391"/>
                <a:gd name="T17" fmla="*/ 426 w 426"/>
                <a:gd name="T18" fmla="*/ 391 h 3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6" h="391">
                  <a:moveTo>
                    <a:pt x="0" y="0"/>
                  </a:moveTo>
                  <a:lnTo>
                    <a:pt x="107" y="323"/>
                  </a:lnTo>
                  <a:lnTo>
                    <a:pt x="426" y="391"/>
                  </a:lnTo>
                  <a:lnTo>
                    <a:pt x="31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Freeform 29"/>
            <p:cNvSpPr>
              <a:spLocks/>
            </p:cNvSpPr>
            <p:nvPr/>
          </p:nvSpPr>
          <p:spPr bwMode="auto">
            <a:xfrm>
              <a:off x="1899" y="2046"/>
              <a:ext cx="1775" cy="377"/>
            </a:xfrm>
            <a:custGeom>
              <a:avLst/>
              <a:gdLst>
                <a:gd name="T0" fmla="*/ 0 w 1775"/>
                <a:gd name="T1" fmla="*/ 23 h 377"/>
                <a:gd name="T2" fmla="*/ 1770 w 1775"/>
                <a:gd name="T3" fmla="*/ 377 h 377"/>
                <a:gd name="T4" fmla="*/ 1775 w 1775"/>
                <a:gd name="T5" fmla="*/ 356 h 377"/>
                <a:gd name="T6" fmla="*/ 5 w 1775"/>
                <a:gd name="T7" fmla="*/ 0 h 377"/>
                <a:gd name="T8" fmla="*/ 0 w 1775"/>
                <a:gd name="T9" fmla="*/ 23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5"/>
                <a:gd name="T16" fmla="*/ 0 h 377"/>
                <a:gd name="T17" fmla="*/ 1775 w 1775"/>
                <a:gd name="T18" fmla="*/ 377 h 3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5" h="377">
                  <a:moveTo>
                    <a:pt x="0" y="23"/>
                  </a:moveTo>
                  <a:lnTo>
                    <a:pt x="1770" y="377"/>
                  </a:lnTo>
                  <a:lnTo>
                    <a:pt x="1775" y="356"/>
                  </a:lnTo>
                  <a:lnTo>
                    <a:pt x="5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Rectangle 30"/>
            <p:cNvSpPr>
              <a:spLocks noChangeArrowheads="1"/>
            </p:cNvSpPr>
            <p:nvPr/>
          </p:nvSpPr>
          <p:spPr bwMode="auto">
            <a:xfrm>
              <a:off x="2677" y="2226"/>
              <a:ext cx="23" cy="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71" name="Freeform 31"/>
            <p:cNvSpPr>
              <a:spLocks/>
            </p:cNvSpPr>
            <p:nvPr/>
          </p:nvSpPr>
          <p:spPr bwMode="auto">
            <a:xfrm>
              <a:off x="2941" y="3017"/>
              <a:ext cx="146" cy="163"/>
            </a:xfrm>
            <a:custGeom>
              <a:avLst/>
              <a:gdLst>
                <a:gd name="T0" fmla="*/ 66 w 146"/>
                <a:gd name="T1" fmla="*/ 159 h 163"/>
                <a:gd name="T2" fmla="*/ 80 w 146"/>
                <a:gd name="T3" fmla="*/ 163 h 163"/>
                <a:gd name="T4" fmla="*/ 93 w 146"/>
                <a:gd name="T5" fmla="*/ 163 h 163"/>
                <a:gd name="T6" fmla="*/ 106 w 146"/>
                <a:gd name="T7" fmla="*/ 159 h 163"/>
                <a:gd name="T8" fmla="*/ 118 w 146"/>
                <a:gd name="T9" fmla="*/ 153 h 163"/>
                <a:gd name="T10" fmla="*/ 129 w 146"/>
                <a:gd name="T11" fmla="*/ 143 h 163"/>
                <a:gd name="T12" fmla="*/ 136 w 146"/>
                <a:gd name="T13" fmla="*/ 132 h 163"/>
                <a:gd name="T14" fmla="*/ 142 w 146"/>
                <a:gd name="T15" fmla="*/ 119 h 163"/>
                <a:gd name="T16" fmla="*/ 146 w 146"/>
                <a:gd name="T17" fmla="*/ 102 h 163"/>
                <a:gd name="T18" fmla="*/ 146 w 146"/>
                <a:gd name="T19" fmla="*/ 86 h 163"/>
                <a:gd name="T20" fmla="*/ 144 w 146"/>
                <a:gd name="T21" fmla="*/ 70 h 163"/>
                <a:gd name="T22" fmla="*/ 137 w 146"/>
                <a:gd name="T23" fmla="*/ 55 h 163"/>
                <a:gd name="T24" fmla="*/ 131 w 146"/>
                <a:gd name="T25" fmla="*/ 40 h 163"/>
                <a:gd name="T26" fmla="*/ 121 w 146"/>
                <a:gd name="T27" fmla="*/ 29 h 163"/>
                <a:gd name="T28" fmla="*/ 110 w 146"/>
                <a:gd name="T29" fmla="*/ 18 h 163"/>
                <a:gd name="T30" fmla="*/ 97 w 146"/>
                <a:gd name="T31" fmla="*/ 9 h 163"/>
                <a:gd name="T32" fmla="*/ 82 w 146"/>
                <a:gd name="T33" fmla="*/ 3 h 163"/>
                <a:gd name="T34" fmla="*/ 67 w 146"/>
                <a:gd name="T35" fmla="*/ 0 h 163"/>
                <a:gd name="T36" fmla="*/ 53 w 146"/>
                <a:gd name="T37" fmla="*/ 1 h 163"/>
                <a:gd name="T38" fmla="*/ 40 w 146"/>
                <a:gd name="T39" fmla="*/ 4 h 163"/>
                <a:gd name="T40" fmla="*/ 28 w 146"/>
                <a:gd name="T41" fmla="*/ 11 h 163"/>
                <a:gd name="T42" fmla="*/ 18 w 146"/>
                <a:gd name="T43" fmla="*/ 21 h 163"/>
                <a:gd name="T44" fmla="*/ 10 w 146"/>
                <a:gd name="T45" fmla="*/ 32 h 163"/>
                <a:gd name="T46" fmla="*/ 4 w 146"/>
                <a:gd name="T47" fmla="*/ 45 h 163"/>
                <a:gd name="T48" fmla="*/ 0 w 146"/>
                <a:gd name="T49" fmla="*/ 60 h 163"/>
                <a:gd name="T50" fmla="*/ 0 w 146"/>
                <a:gd name="T51" fmla="*/ 76 h 163"/>
                <a:gd name="T52" fmla="*/ 4 w 146"/>
                <a:gd name="T53" fmla="*/ 93 h 163"/>
                <a:gd name="T54" fmla="*/ 9 w 146"/>
                <a:gd name="T55" fmla="*/ 107 h 163"/>
                <a:gd name="T56" fmla="*/ 17 w 146"/>
                <a:gd name="T57" fmla="*/ 122 h 163"/>
                <a:gd name="T58" fmla="*/ 27 w 146"/>
                <a:gd name="T59" fmla="*/ 135 h 163"/>
                <a:gd name="T60" fmla="*/ 38 w 146"/>
                <a:gd name="T61" fmla="*/ 145 h 163"/>
                <a:gd name="T62" fmla="*/ 51 w 146"/>
                <a:gd name="T63" fmla="*/ 153 h 163"/>
                <a:gd name="T64" fmla="*/ 66 w 146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6"/>
                <a:gd name="T100" fmla="*/ 0 h 163"/>
                <a:gd name="T101" fmla="*/ 146 w 146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6" h="163">
                  <a:moveTo>
                    <a:pt x="66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6" y="132"/>
                  </a:lnTo>
                  <a:lnTo>
                    <a:pt x="142" y="119"/>
                  </a:lnTo>
                  <a:lnTo>
                    <a:pt x="146" y="102"/>
                  </a:lnTo>
                  <a:lnTo>
                    <a:pt x="146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10" y="18"/>
                  </a:lnTo>
                  <a:lnTo>
                    <a:pt x="97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0" y="4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4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4" y="93"/>
                  </a:lnTo>
                  <a:lnTo>
                    <a:pt x="9" y="107"/>
                  </a:lnTo>
                  <a:lnTo>
                    <a:pt x="17" y="122"/>
                  </a:lnTo>
                  <a:lnTo>
                    <a:pt x="27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2" name="Freeform 32"/>
            <p:cNvSpPr>
              <a:spLocks/>
            </p:cNvSpPr>
            <p:nvPr/>
          </p:nvSpPr>
          <p:spPr bwMode="auto">
            <a:xfrm>
              <a:off x="2235" y="2831"/>
              <a:ext cx="145" cy="163"/>
            </a:xfrm>
            <a:custGeom>
              <a:avLst/>
              <a:gdLst>
                <a:gd name="T0" fmla="*/ 65 w 145"/>
                <a:gd name="T1" fmla="*/ 159 h 163"/>
                <a:gd name="T2" fmla="*/ 80 w 145"/>
                <a:gd name="T3" fmla="*/ 163 h 163"/>
                <a:gd name="T4" fmla="*/ 93 w 145"/>
                <a:gd name="T5" fmla="*/ 163 h 163"/>
                <a:gd name="T6" fmla="*/ 106 w 145"/>
                <a:gd name="T7" fmla="*/ 159 h 163"/>
                <a:gd name="T8" fmla="*/ 118 w 145"/>
                <a:gd name="T9" fmla="*/ 153 h 163"/>
                <a:gd name="T10" fmla="*/ 129 w 145"/>
                <a:gd name="T11" fmla="*/ 143 h 163"/>
                <a:gd name="T12" fmla="*/ 135 w 145"/>
                <a:gd name="T13" fmla="*/ 132 h 163"/>
                <a:gd name="T14" fmla="*/ 142 w 145"/>
                <a:gd name="T15" fmla="*/ 119 h 163"/>
                <a:gd name="T16" fmla="*/ 145 w 145"/>
                <a:gd name="T17" fmla="*/ 102 h 163"/>
                <a:gd name="T18" fmla="*/ 145 w 145"/>
                <a:gd name="T19" fmla="*/ 86 h 163"/>
                <a:gd name="T20" fmla="*/ 144 w 145"/>
                <a:gd name="T21" fmla="*/ 70 h 163"/>
                <a:gd name="T22" fmla="*/ 137 w 145"/>
                <a:gd name="T23" fmla="*/ 55 h 163"/>
                <a:gd name="T24" fmla="*/ 131 w 145"/>
                <a:gd name="T25" fmla="*/ 40 h 163"/>
                <a:gd name="T26" fmla="*/ 121 w 145"/>
                <a:gd name="T27" fmla="*/ 29 h 163"/>
                <a:gd name="T28" fmla="*/ 109 w 145"/>
                <a:gd name="T29" fmla="*/ 18 h 163"/>
                <a:gd name="T30" fmla="*/ 96 w 145"/>
                <a:gd name="T31" fmla="*/ 9 h 163"/>
                <a:gd name="T32" fmla="*/ 82 w 145"/>
                <a:gd name="T33" fmla="*/ 3 h 163"/>
                <a:gd name="T34" fmla="*/ 67 w 145"/>
                <a:gd name="T35" fmla="*/ 0 h 163"/>
                <a:gd name="T36" fmla="*/ 52 w 145"/>
                <a:gd name="T37" fmla="*/ 1 h 163"/>
                <a:gd name="T38" fmla="*/ 39 w 145"/>
                <a:gd name="T39" fmla="*/ 5 h 163"/>
                <a:gd name="T40" fmla="*/ 28 w 145"/>
                <a:gd name="T41" fmla="*/ 11 h 163"/>
                <a:gd name="T42" fmla="*/ 18 w 145"/>
                <a:gd name="T43" fmla="*/ 21 h 163"/>
                <a:gd name="T44" fmla="*/ 10 w 145"/>
                <a:gd name="T45" fmla="*/ 32 h 163"/>
                <a:gd name="T46" fmla="*/ 3 w 145"/>
                <a:gd name="T47" fmla="*/ 45 h 163"/>
                <a:gd name="T48" fmla="*/ 0 w 145"/>
                <a:gd name="T49" fmla="*/ 60 h 163"/>
                <a:gd name="T50" fmla="*/ 0 w 145"/>
                <a:gd name="T51" fmla="*/ 76 h 163"/>
                <a:gd name="T52" fmla="*/ 3 w 145"/>
                <a:gd name="T53" fmla="*/ 93 h 163"/>
                <a:gd name="T54" fmla="*/ 8 w 145"/>
                <a:gd name="T55" fmla="*/ 107 h 163"/>
                <a:gd name="T56" fmla="*/ 16 w 145"/>
                <a:gd name="T57" fmla="*/ 122 h 163"/>
                <a:gd name="T58" fmla="*/ 26 w 145"/>
                <a:gd name="T59" fmla="*/ 135 h 163"/>
                <a:gd name="T60" fmla="*/ 38 w 145"/>
                <a:gd name="T61" fmla="*/ 145 h 163"/>
                <a:gd name="T62" fmla="*/ 51 w 145"/>
                <a:gd name="T63" fmla="*/ 153 h 163"/>
                <a:gd name="T64" fmla="*/ 65 w 145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63"/>
                <a:gd name="T101" fmla="*/ 145 w 14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63">
                  <a:moveTo>
                    <a:pt x="65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5" y="132"/>
                  </a:lnTo>
                  <a:lnTo>
                    <a:pt x="142" y="119"/>
                  </a:lnTo>
                  <a:lnTo>
                    <a:pt x="145" y="102"/>
                  </a:lnTo>
                  <a:lnTo>
                    <a:pt x="145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09" y="18"/>
                  </a:lnTo>
                  <a:lnTo>
                    <a:pt x="96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3" y="93"/>
                  </a:lnTo>
                  <a:lnTo>
                    <a:pt x="8" y="107"/>
                  </a:lnTo>
                  <a:lnTo>
                    <a:pt x="16" y="122"/>
                  </a:lnTo>
                  <a:lnTo>
                    <a:pt x="26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3" name="Freeform 33"/>
            <p:cNvSpPr>
              <a:spLocks/>
            </p:cNvSpPr>
            <p:nvPr/>
          </p:nvSpPr>
          <p:spPr bwMode="auto">
            <a:xfrm>
              <a:off x="2961" y="3031"/>
              <a:ext cx="127" cy="144"/>
            </a:xfrm>
            <a:custGeom>
              <a:avLst/>
              <a:gdLst>
                <a:gd name="T0" fmla="*/ 57 w 127"/>
                <a:gd name="T1" fmla="*/ 140 h 144"/>
                <a:gd name="T2" fmla="*/ 70 w 127"/>
                <a:gd name="T3" fmla="*/ 144 h 144"/>
                <a:gd name="T4" fmla="*/ 82 w 127"/>
                <a:gd name="T5" fmla="*/ 142 h 144"/>
                <a:gd name="T6" fmla="*/ 93 w 127"/>
                <a:gd name="T7" fmla="*/ 140 h 144"/>
                <a:gd name="T8" fmla="*/ 104 w 127"/>
                <a:gd name="T9" fmla="*/ 134 h 144"/>
                <a:gd name="T10" fmla="*/ 113 w 127"/>
                <a:gd name="T11" fmla="*/ 126 h 144"/>
                <a:gd name="T12" fmla="*/ 119 w 127"/>
                <a:gd name="T13" fmla="*/ 116 h 144"/>
                <a:gd name="T14" fmla="*/ 124 w 127"/>
                <a:gd name="T15" fmla="*/ 105 h 144"/>
                <a:gd name="T16" fmla="*/ 127 w 127"/>
                <a:gd name="T17" fmla="*/ 92 h 144"/>
                <a:gd name="T18" fmla="*/ 127 w 127"/>
                <a:gd name="T19" fmla="*/ 77 h 144"/>
                <a:gd name="T20" fmla="*/ 126 w 127"/>
                <a:gd name="T21" fmla="*/ 62 h 144"/>
                <a:gd name="T22" fmla="*/ 121 w 127"/>
                <a:gd name="T23" fmla="*/ 49 h 144"/>
                <a:gd name="T24" fmla="*/ 114 w 127"/>
                <a:gd name="T25" fmla="*/ 36 h 144"/>
                <a:gd name="T26" fmla="*/ 106 w 127"/>
                <a:gd name="T27" fmla="*/ 25 h 144"/>
                <a:gd name="T28" fmla="*/ 96 w 127"/>
                <a:gd name="T29" fmla="*/ 17 h 144"/>
                <a:gd name="T30" fmla="*/ 85 w 127"/>
                <a:gd name="T31" fmla="*/ 8 h 144"/>
                <a:gd name="T32" fmla="*/ 72 w 127"/>
                <a:gd name="T33" fmla="*/ 4 h 144"/>
                <a:gd name="T34" fmla="*/ 59 w 127"/>
                <a:gd name="T35" fmla="*/ 0 h 144"/>
                <a:gd name="T36" fmla="*/ 46 w 127"/>
                <a:gd name="T37" fmla="*/ 2 h 144"/>
                <a:gd name="T38" fmla="*/ 34 w 127"/>
                <a:gd name="T39" fmla="*/ 4 h 144"/>
                <a:gd name="T40" fmla="*/ 24 w 127"/>
                <a:gd name="T41" fmla="*/ 10 h 144"/>
                <a:gd name="T42" fmla="*/ 15 w 127"/>
                <a:gd name="T43" fmla="*/ 18 h 144"/>
                <a:gd name="T44" fmla="*/ 8 w 127"/>
                <a:gd name="T45" fmla="*/ 28 h 144"/>
                <a:gd name="T46" fmla="*/ 3 w 127"/>
                <a:gd name="T47" fmla="*/ 39 h 144"/>
                <a:gd name="T48" fmla="*/ 0 w 127"/>
                <a:gd name="T49" fmla="*/ 54 h 144"/>
                <a:gd name="T50" fmla="*/ 0 w 127"/>
                <a:gd name="T51" fmla="*/ 69 h 144"/>
                <a:gd name="T52" fmla="*/ 3 w 127"/>
                <a:gd name="T53" fmla="*/ 82 h 144"/>
                <a:gd name="T54" fmla="*/ 7 w 127"/>
                <a:gd name="T55" fmla="*/ 95 h 144"/>
                <a:gd name="T56" fmla="*/ 15 w 127"/>
                <a:gd name="T57" fmla="*/ 108 h 144"/>
                <a:gd name="T58" fmla="*/ 23 w 127"/>
                <a:gd name="T59" fmla="*/ 119 h 144"/>
                <a:gd name="T60" fmla="*/ 33 w 127"/>
                <a:gd name="T61" fmla="*/ 127 h 144"/>
                <a:gd name="T62" fmla="*/ 44 w 127"/>
                <a:gd name="T63" fmla="*/ 136 h 144"/>
                <a:gd name="T64" fmla="*/ 57 w 127"/>
                <a:gd name="T65" fmla="*/ 14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7"/>
                <a:gd name="T100" fmla="*/ 0 h 144"/>
                <a:gd name="T101" fmla="*/ 127 w 127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7" h="144">
                  <a:moveTo>
                    <a:pt x="57" y="140"/>
                  </a:moveTo>
                  <a:lnTo>
                    <a:pt x="70" y="144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4" y="134"/>
                  </a:lnTo>
                  <a:lnTo>
                    <a:pt x="113" y="126"/>
                  </a:lnTo>
                  <a:lnTo>
                    <a:pt x="119" y="116"/>
                  </a:lnTo>
                  <a:lnTo>
                    <a:pt x="124" y="105"/>
                  </a:lnTo>
                  <a:lnTo>
                    <a:pt x="127" y="92"/>
                  </a:lnTo>
                  <a:lnTo>
                    <a:pt x="127" y="77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4" y="36"/>
                  </a:lnTo>
                  <a:lnTo>
                    <a:pt x="106" y="25"/>
                  </a:lnTo>
                  <a:lnTo>
                    <a:pt x="96" y="17"/>
                  </a:lnTo>
                  <a:lnTo>
                    <a:pt x="85" y="8"/>
                  </a:lnTo>
                  <a:lnTo>
                    <a:pt x="72" y="4"/>
                  </a:lnTo>
                  <a:lnTo>
                    <a:pt x="59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5" y="18"/>
                  </a:lnTo>
                  <a:lnTo>
                    <a:pt x="8" y="28"/>
                  </a:lnTo>
                  <a:lnTo>
                    <a:pt x="3" y="39"/>
                  </a:lnTo>
                  <a:lnTo>
                    <a:pt x="0" y="54"/>
                  </a:lnTo>
                  <a:lnTo>
                    <a:pt x="0" y="69"/>
                  </a:lnTo>
                  <a:lnTo>
                    <a:pt x="3" y="82"/>
                  </a:lnTo>
                  <a:lnTo>
                    <a:pt x="7" y="95"/>
                  </a:lnTo>
                  <a:lnTo>
                    <a:pt x="15" y="108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6"/>
                  </a:lnTo>
                  <a:lnTo>
                    <a:pt x="57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Freeform 34"/>
            <p:cNvSpPr>
              <a:spLocks/>
            </p:cNvSpPr>
            <p:nvPr/>
          </p:nvSpPr>
          <p:spPr bwMode="auto">
            <a:xfrm>
              <a:off x="2251" y="2844"/>
              <a:ext cx="128" cy="143"/>
            </a:xfrm>
            <a:custGeom>
              <a:avLst/>
              <a:gdLst>
                <a:gd name="T0" fmla="*/ 58 w 128"/>
                <a:gd name="T1" fmla="*/ 140 h 143"/>
                <a:gd name="T2" fmla="*/ 71 w 128"/>
                <a:gd name="T3" fmla="*/ 143 h 143"/>
                <a:gd name="T4" fmla="*/ 82 w 128"/>
                <a:gd name="T5" fmla="*/ 142 h 143"/>
                <a:gd name="T6" fmla="*/ 93 w 128"/>
                <a:gd name="T7" fmla="*/ 140 h 143"/>
                <a:gd name="T8" fmla="*/ 105 w 128"/>
                <a:gd name="T9" fmla="*/ 133 h 143"/>
                <a:gd name="T10" fmla="*/ 113 w 128"/>
                <a:gd name="T11" fmla="*/ 125 h 143"/>
                <a:gd name="T12" fmla="*/ 119 w 128"/>
                <a:gd name="T13" fmla="*/ 115 h 143"/>
                <a:gd name="T14" fmla="*/ 124 w 128"/>
                <a:gd name="T15" fmla="*/ 104 h 143"/>
                <a:gd name="T16" fmla="*/ 128 w 128"/>
                <a:gd name="T17" fmla="*/ 91 h 143"/>
                <a:gd name="T18" fmla="*/ 128 w 128"/>
                <a:gd name="T19" fmla="*/ 76 h 143"/>
                <a:gd name="T20" fmla="*/ 126 w 128"/>
                <a:gd name="T21" fmla="*/ 62 h 143"/>
                <a:gd name="T22" fmla="*/ 121 w 128"/>
                <a:gd name="T23" fmla="*/ 49 h 143"/>
                <a:gd name="T24" fmla="*/ 115 w 128"/>
                <a:gd name="T25" fmla="*/ 36 h 143"/>
                <a:gd name="T26" fmla="*/ 106 w 128"/>
                <a:gd name="T27" fmla="*/ 24 h 143"/>
                <a:gd name="T28" fmla="*/ 97 w 128"/>
                <a:gd name="T29" fmla="*/ 16 h 143"/>
                <a:gd name="T30" fmla="*/ 85 w 128"/>
                <a:gd name="T31" fmla="*/ 8 h 143"/>
                <a:gd name="T32" fmla="*/ 72 w 128"/>
                <a:gd name="T33" fmla="*/ 3 h 143"/>
                <a:gd name="T34" fmla="*/ 59 w 128"/>
                <a:gd name="T35" fmla="*/ 0 h 143"/>
                <a:gd name="T36" fmla="*/ 46 w 128"/>
                <a:gd name="T37" fmla="*/ 1 h 143"/>
                <a:gd name="T38" fmla="*/ 35 w 128"/>
                <a:gd name="T39" fmla="*/ 3 h 143"/>
                <a:gd name="T40" fmla="*/ 25 w 128"/>
                <a:gd name="T41" fmla="*/ 10 h 143"/>
                <a:gd name="T42" fmla="*/ 15 w 128"/>
                <a:gd name="T43" fmla="*/ 18 h 143"/>
                <a:gd name="T44" fmla="*/ 9 w 128"/>
                <a:gd name="T45" fmla="*/ 27 h 143"/>
                <a:gd name="T46" fmla="*/ 4 w 128"/>
                <a:gd name="T47" fmla="*/ 39 h 143"/>
                <a:gd name="T48" fmla="*/ 0 w 128"/>
                <a:gd name="T49" fmla="*/ 54 h 143"/>
                <a:gd name="T50" fmla="*/ 0 w 128"/>
                <a:gd name="T51" fmla="*/ 68 h 143"/>
                <a:gd name="T52" fmla="*/ 4 w 128"/>
                <a:gd name="T53" fmla="*/ 81 h 143"/>
                <a:gd name="T54" fmla="*/ 7 w 128"/>
                <a:gd name="T55" fmla="*/ 94 h 143"/>
                <a:gd name="T56" fmla="*/ 15 w 128"/>
                <a:gd name="T57" fmla="*/ 107 h 143"/>
                <a:gd name="T58" fmla="*/ 23 w 128"/>
                <a:gd name="T59" fmla="*/ 119 h 143"/>
                <a:gd name="T60" fmla="*/ 33 w 128"/>
                <a:gd name="T61" fmla="*/ 127 h 143"/>
                <a:gd name="T62" fmla="*/ 44 w 128"/>
                <a:gd name="T63" fmla="*/ 135 h 143"/>
                <a:gd name="T64" fmla="*/ 58 w 128"/>
                <a:gd name="T65" fmla="*/ 140 h 1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43"/>
                <a:gd name="T101" fmla="*/ 128 w 128"/>
                <a:gd name="T102" fmla="*/ 143 h 1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43">
                  <a:moveTo>
                    <a:pt x="58" y="140"/>
                  </a:moveTo>
                  <a:lnTo>
                    <a:pt x="71" y="143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5" y="133"/>
                  </a:lnTo>
                  <a:lnTo>
                    <a:pt x="113" y="125"/>
                  </a:lnTo>
                  <a:lnTo>
                    <a:pt x="119" y="115"/>
                  </a:lnTo>
                  <a:lnTo>
                    <a:pt x="124" y="104"/>
                  </a:lnTo>
                  <a:lnTo>
                    <a:pt x="128" y="91"/>
                  </a:lnTo>
                  <a:lnTo>
                    <a:pt x="128" y="76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5" y="36"/>
                  </a:lnTo>
                  <a:lnTo>
                    <a:pt x="106" y="24"/>
                  </a:lnTo>
                  <a:lnTo>
                    <a:pt x="97" y="16"/>
                  </a:lnTo>
                  <a:lnTo>
                    <a:pt x="85" y="8"/>
                  </a:lnTo>
                  <a:lnTo>
                    <a:pt x="72" y="3"/>
                  </a:lnTo>
                  <a:lnTo>
                    <a:pt x="59" y="0"/>
                  </a:lnTo>
                  <a:lnTo>
                    <a:pt x="46" y="1"/>
                  </a:lnTo>
                  <a:lnTo>
                    <a:pt x="35" y="3"/>
                  </a:lnTo>
                  <a:lnTo>
                    <a:pt x="25" y="10"/>
                  </a:lnTo>
                  <a:lnTo>
                    <a:pt x="15" y="18"/>
                  </a:lnTo>
                  <a:lnTo>
                    <a:pt x="9" y="27"/>
                  </a:lnTo>
                  <a:lnTo>
                    <a:pt x="4" y="39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4" y="81"/>
                  </a:lnTo>
                  <a:lnTo>
                    <a:pt x="7" y="94"/>
                  </a:lnTo>
                  <a:lnTo>
                    <a:pt x="15" y="107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5"/>
                  </a:lnTo>
                  <a:lnTo>
                    <a:pt x="5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Freeform 35"/>
            <p:cNvSpPr>
              <a:spLocks/>
            </p:cNvSpPr>
            <p:nvPr/>
          </p:nvSpPr>
          <p:spPr bwMode="auto">
            <a:xfrm>
              <a:off x="2315" y="2873"/>
              <a:ext cx="52" cy="56"/>
            </a:xfrm>
            <a:custGeom>
              <a:avLst/>
              <a:gdLst>
                <a:gd name="T0" fmla="*/ 23 w 52"/>
                <a:gd name="T1" fmla="*/ 56 h 56"/>
                <a:gd name="T2" fmla="*/ 33 w 52"/>
                <a:gd name="T3" fmla="*/ 56 h 56"/>
                <a:gd name="T4" fmla="*/ 42 w 52"/>
                <a:gd name="T5" fmla="*/ 52 h 56"/>
                <a:gd name="T6" fmla="*/ 49 w 52"/>
                <a:gd name="T7" fmla="*/ 46 h 56"/>
                <a:gd name="T8" fmla="*/ 52 w 52"/>
                <a:gd name="T9" fmla="*/ 36 h 56"/>
                <a:gd name="T10" fmla="*/ 51 w 52"/>
                <a:gd name="T11" fmla="*/ 25 h 56"/>
                <a:gd name="T12" fmla="*/ 46 w 52"/>
                <a:gd name="T13" fmla="*/ 15 h 56"/>
                <a:gd name="T14" fmla="*/ 38 w 52"/>
                <a:gd name="T15" fmla="*/ 7 h 56"/>
                <a:gd name="T16" fmla="*/ 28 w 52"/>
                <a:gd name="T17" fmla="*/ 2 h 56"/>
                <a:gd name="T18" fmla="*/ 18 w 52"/>
                <a:gd name="T19" fmla="*/ 0 h 56"/>
                <a:gd name="T20" fmla="*/ 10 w 52"/>
                <a:gd name="T21" fmla="*/ 3 h 56"/>
                <a:gd name="T22" fmla="*/ 3 w 52"/>
                <a:gd name="T23" fmla="*/ 10 h 56"/>
                <a:gd name="T24" fmla="*/ 0 w 52"/>
                <a:gd name="T25" fmla="*/ 20 h 56"/>
                <a:gd name="T26" fmla="*/ 2 w 52"/>
                <a:gd name="T27" fmla="*/ 31 h 56"/>
                <a:gd name="T28" fmla="*/ 5 w 52"/>
                <a:gd name="T29" fmla="*/ 42 h 56"/>
                <a:gd name="T30" fmla="*/ 13 w 52"/>
                <a:gd name="T31" fmla="*/ 51 h 56"/>
                <a:gd name="T32" fmla="*/ 23 w 52"/>
                <a:gd name="T33" fmla="*/ 56 h 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6"/>
                <a:gd name="T53" fmla="*/ 52 w 52"/>
                <a:gd name="T54" fmla="*/ 56 h 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6">
                  <a:moveTo>
                    <a:pt x="23" y="56"/>
                  </a:moveTo>
                  <a:lnTo>
                    <a:pt x="33" y="56"/>
                  </a:lnTo>
                  <a:lnTo>
                    <a:pt x="42" y="52"/>
                  </a:lnTo>
                  <a:lnTo>
                    <a:pt x="49" y="46"/>
                  </a:lnTo>
                  <a:lnTo>
                    <a:pt x="52" y="36"/>
                  </a:lnTo>
                  <a:lnTo>
                    <a:pt x="51" y="25"/>
                  </a:lnTo>
                  <a:lnTo>
                    <a:pt x="46" y="15"/>
                  </a:lnTo>
                  <a:lnTo>
                    <a:pt x="38" y="7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5" y="42"/>
                  </a:lnTo>
                  <a:lnTo>
                    <a:pt x="13" y="51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Freeform 36"/>
            <p:cNvSpPr>
              <a:spLocks/>
            </p:cNvSpPr>
            <p:nvPr/>
          </p:nvSpPr>
          <p:spPr bwMode="auto">
            <a:xfrm>
              <a:off x="3023" y="3062"/>
              <a:ext cx="54" cy="57"/>
            </a:xfrm>
            <a:custGeom>
              <a:avLst/>
              <a:gdLst>
                <a:gd name="T0" fmla="*/ 24 w 54"/>
                <a:gd name="T1" fmla="*/ 56 h 57"/>
                <a:gd name="T2" fmla="*/ 34 w 54"/>
                <a:gd name="T3" fmla="*/ 57 h 57"/>
                <a:gd name="T4" fmla="*/ 44 w 54"/>
                <a:gd name="T5" fmla="*/ 52 h 57"/>
                <a:gd name="T6" fmla="*/ 51 w 54"/>
                <a:gd name="T7" fmla="*/ 46 h 57"/>
                <a:gd name="T8" fmla="*/ 54 w 54"/>
                <a:gd name="T9" fmla="*/ 36 h 57"/>
                <a:gd name="T10" fmla="*/ 52 w 54"/>
                <a:gd name="T11" fmla="*/ 25 h 57"/>
                <a:gd name="T12" fmla="*/ 47 w 54"/>
                <a:gd name="T13" fmla="*/ 15 h 57"/>
                <a:gd name="T14" fmla="*/ 39 w 54"/>
                <a:gd name="T15" fmla="*/ 5 h 57"/>
                <a:gd name="T16" fmla="*/ 29 w 54"/>
                <a:gd name="T17" fmla="*/ 0 h 57"/>
                <a:gd name="T18" fmla="*/ 20 w 54"/>
                <a:gd name="T19" fmla="*/ 0 h 57"/>
                <a:gd name="T20" fmla="*/ 10 w 54"/>
                <a:gd name="T21" fmla="*/ 3 h 57"/>
                <a:gd name="T22" fmla="*/ 3 w 54"/>
                <a:gd name="T23" fmla="*/ 10 h 57"/>
                <a:gd name="T24" fmla="*/ 0 w 54"/>
                <a:gd name="T25" fmla="*/ 20 h 57"/>
                <a:gd name="T26" fmla="*/ 2 w 54"/>
                <a:gd name="T27" fmla="*/ 31 h 57"/>
                <a:gd name="T28" fmla="*/ 6 w 54"/>
                <a:gd name="T29" fmla="*/ 43 h 57"/>
                <a:gd name="T30" fmla="*/ 15 w 54"/>
                <a:gd name="T31" fmla="*/ 51 h 57"/>
                <a:gd name="T32" fmla="*/ 24 w 54"/>
                <a:gd name="T33" fmla="*/ 56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7"/>
                <a:gd name="T53" fmla="*/ 54 w 54"/>
                <a:gd name="T54" fmla="*/ 57 h 5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7">
                  <a:moveTo>
                    <a:pt x="24" y="56"/>
                  </a:moveTo>
                  <a:lnTo>
                    <a:pt x="34" y="57"/>
                  </a:lnTo>
                  <a:lnTo>
                    <a:pt x="44" y="52"/>
                  </a:lnTo>
                  <a:lnTo>
                    <a:pt x="51" y="46"/>
                  </a:lnTo>
                  <a:lnTo>
                    <a:pt x="54" y="36"/>
                  </a:lnTo>
                  <a:lnTo>
                    <a:pt x="52" y="25"/>
                  </a:lnTo>
                  <a:lnTo>
                    <a:pt x="47" y="15"/>
                  </a:lnTo>
                  <a:lnTo>
                    <a:pt x="39" y="5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6" y="43"/>
                  </a:lnTo>
                  <a:lnTo>
                    <a:pt x="15" y="51"/>
                  </a:lnTo>
                  <a:lnTo>
                    <a:pt x="2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Freeform 37"/>
            <p:cNvSpPr>
              <a:spLocks/>
            </p:cNvSpPr>
            <p:nvPr/>
          </p:nvSpPr>
          <p:spPr bwMode="auto">
            <a:xfrm>
              <a:off x="2486" y="3087"/>
              <a:ext cx="415" cy="109"/>
            </a:xfrm>
            <a:custGeom>
              <a:avLst/>
              <a:gdLst>
                <a:gd name="T0" fmla="*/ 0 w 415"/>
                <a:gd name="T1" fmla="*/ 0 h 109"/>
                <a:gd name="T2" fmla="*/ 2 w 415"/>
                <a:gd name="T3" fmla="*/ 1 h 109"/>
                <a:gd name="T4" fmla="*/ 8 w 415"/>
                <a:gd name="T5" fmla="*/ 5 h 109"/>
                <a:gd name="T6" fmla="*/ 18 w 415"/>
                <a:gd name="T7" fmla="*/ 11 h 109"/>
                <a:gd name="T8" fmla="*/ 33 w 415"/>
                <a:gd name="T9" fmla="*/ 19 h 109"/>
                <a:gd name="T10" fmla="*/ 49 w 415"/>
                <a:gd name="T11" fmla="*/ 29 h 109"/>
                <a:gd name="T12" fmla="*/ 69 w 415"/>
                <a:gd name="T13" fmla="*/ 37 h 109"/>
                <a:gd name="T14" fmla="*/ 92 w 415"/>
                <a:gd name="T15" fmla="*/ 47 h 109"/>
                <a:gd name="T16" fmla="*/ 118 w 415"/>
                <a:gd name="T17" fmla="*/ 57 h 109"/>
                <a:gd name="T18" fmla="*/ 145 w 415"/>
                <a:gd name="T19" fmla="*/ 67 h 109"/>
                <a:gd name="T20" fmla="*/ 175 w 415"/>
                <a:gd name="T21" fmla="*/ 73 h 109"/>
                <a:gd name="T22" fmla="*/ 207 w 415"/>
                <a:gd name="T23" fmla="*/ 80 h 109"/>
                <a:gd name="T24" fmla="*/ 240 w 415"/>
                <a:gd name="T25" fmla="*/ 83 h 109"/>
                <a:gd name="T26" fmla="*/ 276 w 415"/>
                <a:gd name="T27" fmla="*/ 83 h 109"/>
                <a:gd name="T28" fmla="*/ 312 w 415"/>
                <a:gd name="T29" fmla="*/ 80 h 109"/>
                <a:gd name="T30" fmla="*/ 348 w 415"/>
                <a:gd name="T31" fmla="*/ 73 h 109"/>
                <a:gd name="T32" fmla="*/ 385 w 415"/>
                <a:gd name="T33" fmla="*/ 63 h 109"/>
                <a:gd name="T34" fmla="*/ 371 w 415"/>
                <a:gd name="T35" fmla="*/ 40 h 109"/>
                <a:gd name="T36" fmla="*/ 372 w 415"/>
                <a:gd name="T37" fmla="*/ 40 h 109"/>
                <a:gd name="T38" fmla="*/ 379 w 415"/>
                <a:gd name="T39" fmla="*/ 44 h 109"/>
                <a:gd name="T40" fmla="*/ 387 w 415"/>
                <a:gd name="T41" fmla="*/ 49 h 109"/>
                <a:gd name="T42" fmla="*/ 395 w 415"/>
                <a:gd name="T43" fmla="*/ 55 h 109"/>
                <a:gd name="T44" fmla="*/ 403 w 415"/>
                <a:gd name="T45" fmla="*/ 65 h 109"/>
                <a:gd name="T46" fmla="*/ 410 w 415"/>
                <a:gd name="T47" fmla="*/ 76 h 109"/>
                <a:gd name="T48" fmla="*/ 415 w 415"/>
                <a:gd name="T49" fmla="*/ 91 h 109"/>
                <a:gd name="T50" fmla="*/ 413 w 415"/>
                <a:gd name="T51" fmla="*/ 109 h 109"/>
                <a:gd name="T52" fmla="*/ 400 w 415"/>
                <a:gd name="T53" fmla="*/ 81 h 109"/>
                <a:gd name="T54" fmla="*/ 398 w 415"/>
                <a:gd name="T55" fmla="*/ 83 h 109"/>
                <a:gd name="T56" fmla="*/ 390 w 415"/>
                <a:gd name="T57" fmla="*/ 84 h 109"/>
                <a:gd name="T58" fmla="*/ 380 w 415"/>
                <a:gd name="T59" fmla="*/ 88 h 109"/>
                <a:gd name="T60" fmla="*/ 366 w 415"/>
                <a:gd name="T61" fmla="*/ 93 h 109"/>
                <a:gd name="T62" fmla="*/ 348 w 415"/>
                <a:gd name="T63" fmla="*/ 96 h 109"/>
                <a:gd name="T64" fmla="*/ 325 w 415"/>
                <a:gd name="T65" fmla="*/ 99 h 109"/>
                <a:gd name="T66" fmla="*/ 300 w 415"/>
                <a:gd name="T67" fmla="*/ 102 h 109"/>
                <a:gd name="T68" fmla="*/ 274 w 415"/>
                <a:gd name="T69" fmla="*/ 104 h 109"/>
                <a:gd name="T70" fmla="*/ 245 w 415"/>
                <a:gd name="T71" fmla="*/ 102 h 109"/>
                <a:gd name="T72" fmla="*/ 214 w 415"/>
                <a:gd name="T73" fmla="*/ 99 h 109"/>
                <a:gd name="T74" fmla="*/ 180 w 415"/>
                <a:gd name="T75" fmla="*/ 93 h 109"/>
                <a:gd name="T76" fmla="*/ 145 w 415"/>
                <a:gd name="T77" fmla="*/ 83 h 109"/>
                <a:gd name="T78" fmla="*/ 111 w 415"/>
                <a:gd name="T79" fmla="*/ 70 h 109"/>
                <a:gd name="T80" fmla="*/ 74 w 415"/>
                <a:gd name="T81" fmla="*/ 52 h 109"/>
                <a:gd name="T82" fmla="*/ 38 w 415"/>
                <a:gd name="T83" fmla="*/ 29 h 109"/>
                <a:gd name="T84" fmla="*/ 0 w 415"/>
                <a:gd name="T85" fmla="*/ 0 h 1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5"/>
                <a:gd name="T130" fmla="*/ 0 h 109"/>
                <a:gd name="T131" fmla="*/ 415 w 415"/>
                <a:gd name="T132" fmla="*/ 109 h 1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5" h="109">
                  <a:moveTo>
                    <a:pt x="0" y="0"/>
                  </a:moveTo>
                  <a:lnTo>
                    <a:pt x="2" y="1"/>
                  </a:lnTo>
                  <a:lnTo>
                    <a:pt x="8" y="5"/>
                  </a:lnTo>
                  <a:lnTo>
                    <a:pt x="18" y="11"/>
                  </a:lnTo>
                  <a:lnTo>
                    <a:pt x="33" y="19"/>
                  </a:lnTo>
                  <a:lnTo>
                    <a:pt x="49" y="29"/>
                  </a:lnTo>
                  <a:lnTo>
                    <a:pt x="69" y="37"/>
                  </a:lnTo>
                  <a:lnTo>
                    <a:pt x="92" y="47"/>
                  </a:lnTo>
                  <a:lnTo>
                    <a:pt x="118" y="57"/>
                  </a:lnTo>
                  <a:lnTo>
                    <a:pt x="145" y="67"/>
                  </a:lnTo>
                  <a:lnTo>
                    <a:pt x="175" y="73"/>
                  </a:lnTo>
                  <a:lnTo>
                    <a:pt x="207" y="80"/>
                  </a:lnTo>
                  <a:lnTo>
                    <a:pt x="240" y="83"/>
                  </a:lnTo>
                  <a:lnTo>
                    <a:pt x="276" y="83"/>
                  </a:lnTo>
                  <a:lnTo>
                    <a:pt x="312" y="80"/>
                  </a:lnTo>
                  <a:lnTo>
                    <a:pt x="348" y="73"/>
                  </a:lnTo>
                  <a:lnTo>
                    <a:pt x="385" y="63"/>
                  </a:lnTo>
                  <a:lnTo>
                    <a:pt x="371" y="40"/>
                  </a:lnTo>
                  <a:lnTo>
                    <a:pt x="372" y="40"/>
                  </a:lnTo>
                  <a:lnTo>
                    <a:pt x="379" y="44"/>
                  </a:lnTo>
                  <a:lnTo>
                    <a:pt x="387" y="49"/>
                  </a:lnTo>
                  <a:lnTo>
                    <a:pt x="395" y="55"/>
                  </a:lnTo>
                  <a:lnTo>
                    <a:pt x="403" y="65"/>
                  </a:lnTo>
                  <a:lnTo>
                    <a:pt x="410" y="76"/>
                  </a:lnTo>
                  <a:lnTo>
                    <a:pt x="415" y="91"/>
                  </a:lnTo>
                  <a:lnTo>
                    <a:pt x="413" y="109"/>
                  </a:lnTo>
                  <a:lnTo>
                    <a:pt x="400" y="81"/>
                  </a:lnTo>
                  <a:lnTo>
                    <a:pt x="398" y="83"/>
                  </a:lnTo>
                  <a:lnTo>
                    <a:pt x="390" y="84"/>
                  </a:lnTo>
                  <a:lnTo>
                    <a:pt x="380" y="88"/>
                  </a:lnTo>
                  <a:lnTo>
                    <a:pt x="366" y="93"/>
                  </a:lnTo>
                  <a:lnTo>
                    <a:pt x="348" y="96"/>
                  </a:lnTo>
                  <a:lnTo>
                    <a:pt x="325" y="99"/>
                  </a:lnTo>
                  <a:lnTo>
                    <a:pt x="300" y="102"/>
                  </a:lnTo>
                  <a:lnTo>
                    <a:pt x="274" y="104"/>
                  </a:lnTo>
                  <a:lnTo>
                    <a:pt x="245" y="102"/>
                  </a:lnTo>
                  <a:lnTo>
                    <a:pt x="214" y="99"/>
                  </a:lnTo>
                  <a:lnTo>
                    <a:pt x="180" y="93"/>
                  </a:lnTo>
                  <a:lnTo>
                    <a:pt x="145" y="83"/>
                  </a:lnTo>
                  <a:lnTo>
                    <a:pt x="111" y="70"/>
                  </a:lnTo>
                  <a:lnTo>
                    <a:pt x="74" y="52"/>
                  </a:lnTo>
                  <a:lnTo>
                    <a:pt x="38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Freeform 38"/>
            <p:cNvSpPr>
              <a:spLocks/>
            </p:cNvSpPr>
            <p:nvPr/>
          </p:nvSpPr>
          <p:spPr bwMode="auto">
            <a:xfrm>
              <a:off x="2589" y="3004"/>
              <a:ext cx="129" cy="53"/>
            </a:xfrm>
            <a:custGeom>
              <a:avLst/>
              <a:gdLst>
                <a:gd name="T0" fmla="*/ 0 w 129"/>
                <a:gd name="T1" fmla="*/ 48 h 53"/>
                <a:gd name="T2" fmla="*/ 2 w 129"/>
                <a:gd name="T3" fmla="*/ 45 h 53"/>
                <a:gd name="T4" fmla="*/ 7 w 129"/>
                <a:gd name="T5" fmla="*/ 37 h 53"/>
                <a:gd name="T6" fmla="*/ 16 w 129"/>
                <a:gd name="T7" fmla="*/ 29 h 53"/>
                <a:gd name="T8" fmla="*/ 29 w 129"/>
                <a:gd name="T9" fmla="*/ 19 h 53"/>
                <a:gd name="T10" fmla="*/ 47 w 129"/>
                <a:gd name="T11" fmla="*/ 16 h 53"/>
                <a:gd name="T12" fmla="*/ 69 w 129"/>
                <a:gd name="T13" fmla="*/ 17 h 53"/>
                <a:gd name="T14" fmla="*/ 96 w 129"/>
                <a:gd name="T15" fmla="*/ 29 h 53"/>
                <a:gd name="T16" fmla="*/ 129 w 129"/>
                <a:gd name="T17" fmla="*/ 53 h 53"/>
                <a:gd name="T18" fmla="*/ 126 w 129"/>
                <a:gd name="T19" fmla="*/ 48 h 53"/>
                <a:gd name="T20" fmla="*/ 116 w 129"/>
                <a:gd name="T21" fmla="*/ 37 h 53"/>
                <a:gd name="T22" fmla="*/ 101 w 129"/>
                <a:gd name="T23" fmla="*/ 21 h 53"/>
                <a:gd name="T24" fmla="*/ 85 w 129"/>
                <a:gd name="T25" fmla="*/ 8 h 53"/>
                <a:gd name="T26" fmla="*/ 64 w 129"/>
                <a:gd name="T27" fmla="*/ 0 h 53"/>
                <a:gd name="T28" fmla="*/ 42 w 129"/>
                <a:gd name="T29" fmla="*/ 1 h 53"/>
                <a:gd name="T30" fmla="*/ 21 w 129"/>
                <a:gd name="T31" fmla="*/ 16 h 53"/>
                <a:gd name="T32" fmla="*/ 0 w 129"/>
                <a:gd name="T33" fmla="*/ 48 h 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9"/>
                <a:gd name="T52" fmla="*/ 0 h 53"/>
                <a:gd name="T53" fmla="*/ 129 w 129"/>
                <a:gd name="T54" fmla="*/ 53 h 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9" h="53">
                  <a:moveTo>
                    <a:pt x="0" y="48"/>
                  </a:moveTo>
                  <a:lnTo>
                    <a:pt x="2" y="45"/>
                  </a:lnTo>
                  <a:lnTo>
                    <a:pt x="7" y="37"/>
                  </a:lnTo>
                  <a:lnTo>
                    <a:pt x="16" y="29"/>
                  </a:lnTo>
                  <a:lnTo>
                    <a:pt x="29" y="19"/>
                  </a:lnTo>
                  <a:lnTo>
                    <a:pt x="47" y="16"/>
                  </a:lnTo>
                  <a:lnTo>
                    <a:pt x="69" y="17"/>
                  </a:lnTo>
                  <a:lnTo>
                    <a:pt x="96" y="29"/>
                  </a:lnTo>
                  <a:lnTo>
                    <a:pt x="129" y="53"/>
                  </a:lnTo>
                  <a:lnTo>
                    <a:pt x="126" y="48"/>
                  </a:lnTo>
                  <a:lnTo>
                    <a:pt x="116" y="37"/>
                  </a:lnTo>
                  <a:lnTo>
                    <a:pt x="101" y="21"/>
                  </a:lnTo>
                  <a:lnTo>
                    <a:pt x="85" y="8"/>
                  </a:lnTo>
                  <a:lnTo>
                    <a:pt x="64" y="0"/>
                  </a:lnTo>
                  <a:lnTo>
                    <a:pt x="42" y="1"/>
                  </a:lnTo>
                  <a:lnTo>
                    <a:pt x="21" y="1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Freeform 39"/>
            <p:cNvSpPr>
              <a:spLocks/>
            </p:cNvSpPr>
            <p:nvPr/>
          </p:nvSpPr>
          <p:spPr bwMode="auto">
            <a:xfrm>
              <a:off x="2222" y="2762"/>
              <a:ext cx="191" cy="82"/>
            </a:xfrm>
            <a:custGeom>
              <a:avLst/>
              <a:gdLst>
                <a:gd name="T0" fmla="*/ 0 w 191"/>
                <a:gd name="T1" fmla="*/ 39 h 82"/>
                <a:gd name="T2" fmla="*/ 3 w 191"/>
                <a:gd name="T3" fmla="*/ 36 h 82"/>
                <a:gd name="T4" fmla="*/ 16 w 191"/>
                <a:gd name="T5" fmla="*/ 31 h 82"/>
                <a:gd name="T6" fmla="*/ 34 w 191"/>
                <a:gd name="T7" fmla="*/ 25 h 82"/>
                <a:gd name="T8" fmla="*/ 57 w 191"/>
                <a:gd name="T9" fmla="*/ 20 h 82"/>
                <a:gd name="T10" fmla="*/ 87 w 191"/>
                <a:gd name="T11" fmla="*/ 21 h 82"/>
                <a:gd name="T12" fmla="*/ 119 w 191"/>
                <a:gd name="T13" fmla="*/ 30 h 82"/>
                <a:gd name="T14" fmla="*/ 153 w 191"/>
                <a:gd name="T15" fmla="*/ 49 h 82"/>
                <a:gd name="T16" fmla="*/ 191 w 191"/>
                <a:gd name="T17" fmla="*/ 82 h 82"/>
                <a:gd name="T18" fmla="*/ 188 w 191"/>
                <a:gd name="T19" fmla="*/ 75 h 82"/>
                <a:gd name="T20" fmla="*/ 176 w 191"/>
                <a:gd name="T21" fmla="*/ 61 h 82"/>
                <a:gd name="T22" fmla="*/ 160 w 191"/>
                <a:gd name="T23" fmla="*/ 39 h 82"/>
                <a:gd name="T24" fmla="*/ 137 w 191"/>
                <a:gd name="T25" fmla="*/ 20 h 82"/>
                <a:gd name="T26" fmla="*/ 109 w 191"/>
                <a:gd name="T27" fmla="*/ 5 h 82"/>
                <a:gd name="T28" fmla="*/ 77 w 191"/>
                <a:gd name="T29" fmla="*/ 0 h 82"/>
                <a:gd name="T30" fmla="*/ 41 w 191"/>
                <a:gd name="T31" fmla="*/ 10 h 82"/>
                <a:gd name="T32" fmla="*/ 0 w 191"/>
                <a:gd name="T33" fmla="*/ 39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2"/>
                <a:gd name="T53" fmla="*/ 191 w 191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2">
                  <a:moveTo>
                    <a:pt x="0" y="39"/>
                  </a:moveTo>
                  <a:lnTo>
                    <a:pt x="3" y="36"/>
                  </a:lnTo>
                  <a:lnTo>
                    <a:pt x="16" y="31"/>
                  </a:lnTo>
                  <a:lnTo>
                    <a:pt x="34" y="25"/>
                  </a:lnTo>
                  <a:lnTo>
                    <a:pt x="57" y="20"/>
                  </a:lnTo>
                  <a:lnTo>
                    <a:pt x="87" y="21"/>
                  </a:lnTo>
                  <a:lnTo>
                    <a:pt x="119" y="30"/>
                  </a:lnTo>
                  <a:lnTo>
                    <a:pt x="153" y="49"/>
                  </a:lnTo>
                  <a:lnTo>
                    <a:pt x="191" y="82"/>
                  </a:lnTo>
                  <a:lnTo>
                    <a:pt x="188" y="75"/>
                  </a:lnTo>
                  <a:lnTo>
                    <a:pt x="176" y="61"/>
                  </a:lnTo>
                  <a:lnTo>
                    <a:pt x="160" y="39"/>
                  </a:lnTo>
                  <a:lnTo>
                    <a:pt x="137" y="20"/>
                  </a:lnTo>
                  <a:lnTo>
                    <a:pt x="109" y="5"/>
                  </a:lnTo>
                  <a:lnTo>
                    <a:pt x="77" y="0"/>
                  </a:lnTo>
                  <a:lnTo>
                    <a:pt x="41" y="1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Freeform 40"/>
            <p:cNvSpPr>
              <a:spLocks/>
            </p:cNvSpPr>
            <p:nvPr/>
          </p:nvSpPr>
          <p:spPr bwMode="auto">
            <a:xfrm>
              <a:off x="2940" y="2946"/>
              <a:ext cx="191" cy="84"/>
            </a:xfrm>
            <a:custGeom>
              <a:avLst/>
              <a:gdLst>
                <a:gd name="T0" fmla="*/ 0 w 191"/>
                <a:gd name="T1" fmla="*/ 40 h 84"/>
                <a:gd name="T2" fmla="*/ 3 w 191"/>
                <a:gd name="T3" fmla="*/ 36 h 84"/>
                <a:gd name="T4" fmla="*/ 14 w 191"/>
                <a:gd name="T5" fmla="*/ 31 h 84"/>
                <a:gd name="T6" fmla="*/ 32 w 191"/>
                <a:gd name="T7" fmla="*/ 25 h 84"/>
                <a:gd name="T8" fmla="*/ 57 w 191"/>
                <a:gd name="T9" fmla="*/ 22 h 84"/>
                <a:gd name="T10" fmla="*/ 85 w 191"/>
                <a:gd name="T11" fmla="*/ 22 h 84"/>
                <a:gd name="T12" fmla="*/ 117 w 191"/>
                <a:gd name="T13" fmla="*/ 31 h 84"/>
                <a:gd name="T14" fmla="*/ 153 w 191"/>
                <a:gd name="T15" fmla="*/ 51 h 84"/>
                <a:gd name="T16" fmla="*/ 191 w 191"/>
                <a:gd name="T17" fmla="*/ 84 h 84"/>
                <a:gd name="T18" fmla="*/ 187 w 191"/>
                <a:gd name="T19" fmla="*/ 77 h 84"/>
                <a:gd name="T20" fmla="*/ 176 w 191"/>
                <a:gd name="T21" fmla="*/ 61 h 84"/>
                <a:gd name="T22" fmla="*/ 160 w 191"/>
                <a:gd name="T23" fmla="*/ 41 h 84"/>
                <a:gd name="T24" fmla="*/ 137 w 191"/>
                <a:gd name="T25" fmla="*/ 22 h 84"/>
                <a:gd name="T26" fmla="*/ 109 w 191"/>
                <a:gd name="T27" fmla="*/ 7 h 84"/>
                <a:gd name="T28" fmla="*/ 76 w 191"/>
                <a:gd name="T29" fmla="*/ 0 h 84"/>
                <a:gd name="T30" fmla="*/ 41 w 191"/>
                <a:gd name="T31" fmla="*/ 10 h 84"/>
                <a:gd name="T32" fmla="*/ 0 w 191"/>
                <a:gd name="T33" fmla="*/ 4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4"/>
                <a:gd name="T53" fmla="*/ 191 w 191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4">
                  <a:moveTo>
                    <a:pt x="0" y="40"/>
                  </a:moveTo>
                  <a:lnTo>
                    <a:pt x="3" y="36"/>
                  </a:lnTo>
                  <a:lnTo>
                    <a:pt x="14" y="31"/>
                  </a:lnTo>
                  <a:lnTo>
                    <a:pt x="32" y="25"/>
                  </a:lnTo>
                  <a:lnTo>
                    <a:pt x="57" y="22"/>
                  </a:lnTo>
                  <a:lnTo>
                    <a:pt x="85" y="22"/>
                  </a:lnTo>
                  <a:lnTo>
                    <a:pt x="117" y="31"/>
                  </a:lnTo>
                  <a:lnTo>
                    <a:pt x="153" y="51"/>
                  </a:lnTo>
                  <a:lnTo>
                    <a:pt x="191" y="84"/>
                  </a:lnTo>
                  <a:lnTo>
                    <a:pt x="187" y="77"/>
                  </a:lnTo>
                  <a:lnTo>
                    <a:pt x="176" y="61"/>
                  </a:lnTo>
                  <a:lnTo>
                    <a:pt x="160" y="41"/>
                  </a:lnTo>
                  <a:lnTo>
                    <a:pt x="137" y="22"/>
                  </a:lnTo>
                  <a:lnTo>
                    <a:pt x="109" y="7"/>
                  </a:lnTo>
                  <a:lnTo>
                    <a:pt x="76" y="0"/>
                  </a:lnTo>
                  <a:lnTo>
                    <a:pt x="41" y="1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Arc 1"/>
          <p:cNvSpPr/>
          <p:nvPr/>
        </p:nvSpPr>
        <p:spPr>
          <a:xfrm>
            <a:off x="5486400" y="376238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734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676C7FA-A518-4311-BC6A-8E0CC0DF1B5F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5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Why?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endParaRPr lang="en-US" altLang="en-US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altLang="en-US" dirty="0">
                <a:solidFill>
                  <a:schemeClr val="tx1"/>
                </a:solidFill>
              </a:rPr>
              <a:t>Why did you choose to be </a:t>
            </a:r>
            <a:r>
              <a:rPr lang="en-US" altLang="en-US" dirty="0" smtClean="0">
                <a:solidFill>
                  <a:schemeClr val="tx1"/>
                </a:solidFill>
              </a:rPr>
              <a:t>involved or join?</a:t>
            </a:r>
            <a:endParaRPr lang="en-US" altLang="en-US" dirty="0">
              <a:solidFill>
                <a:schemeClr val="tx1"/>
              </a:solidFill>
            </a:endParaRPr>
          </a:p>
          <a:p>
            <a:pPr lvl="1" eaLnBrk="1" hangingPunct="1"/>
            <a:r>
              <a:rPr lang="en-US" altLang="en-US" dirty="0" smtClean="0">
                <a:solidFill>
                  <a:schemeClr val="tx1"/>
                </a:solidFill>
              </a:rPr>
              <a:t>Why do major donors give?</a:t>
            </a:r>
          </a:p>
          <a:p>
            <a:pPr lvl="2" eaLnBrk="1" hangingPunct="1">
              <a:buFont typeface="Arial" charset="0"/>
              <a:buNone/>
            </a:pPr>
            <a:endParaRPr lang="en-US" altLang="en-US" b="1" dirty="0" smtClean="0"/>
          </a:p>
          <a:p>
            <a:pPr marL="0" indent="0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70379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6C0AE3-956A-471A-90BF-DD9F341ACB24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6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People give to people who give themselves!</a:t>
            </a: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44196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762000" y="4572000"/>
            <a:ext cx="7315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2400" b="1"/>
          </a:p>
          <a:p>
            <a:pPr algn="ctr" eaLnBrk="1" hangingPunct="1"/>
            <a:r>
              <a:rPr lang="en-US" altLang="en-US" sz="2400" b="1"/>
              <a:t>Build meaningful and value-based relationships</a:t>
            </a:r>
          </a:p>
          <a:p>
            <a:pPr algn="ctr" eaLnBrk="1" hangingPunct="1"/>
            <a:r>
              <a:rPr lang="en-US" altLang="en-US" sz="2400" b="1"/>
              <a:t>Connecting to mind &amp; soul</a:t>
            </a:r>
          </a:p>
        </p:txBody>
      </p:sp>
    </p:spTree>
    <p:extLst>
      <p:ext uri="{BB962C8B-B14F-4D97-AF65-F5344CB8AC3E}">
        <p14:creationId xmlns:p14="http://schemas.microsoft.com/office/powerpoint/2010/main" val="23727168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gives in the US?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425331"/>
              </p:ext>
            </p:extLst>
          </p:nvPr>
        </p:nvGraphicFramePr>
        <p:xfrm>
          <a:off x="228600" y="2169466"/>
          <a:ext cx="8305800" cy="3774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600" y="1158631"/>
            <a:ext cx="9067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/>
            <a:r>
              <a:rPr lang="en-US" sz="2400" dirty="0"/>
              <a:t>In </a:t>
            </a:r>
            <a:r>
              <a:rPr lang="en-US" sz="2400" dirty="0" smtClean="0"/>
              <a:t>2013, </a:t>
            </a:r>
            <a:r>
              <a:rPr lang="en-US" sz="2400" dirty="0"/>
              <a:t>American donors gave </a:t>
            </a:r>
            <a:r>
              <a:rPr lang="en-US" sz="2400" dirty="0" smtClean="0"/>
              <a:t>EUR 258 billion. </a:t>
            </a:r>
          </a:p>
          <a:p>
            <a:pPr marL="0" indent="0" eaLnBrk="1" hangingPunct="1"/>
            <a:r>
              <a:rPr lang="en-US" sz="2400" dirty="0" smtClean="0"/>
              <a:t>About 5% (EUR13 billion) goes to arts, culture &amp; humanities.</a:t>
            </a:r>
            <a:endParaRPr lang="en-US" sz="24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 rot="10800000" flipV="1">
            <a:off x="5562600" y="5943600"/>
            <a:ext cx="1905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>
                <a:latin typeface="Tahoma" pitchFamily="34" charset="0"/>
              </a:rPr>
              <a:t>Source: Giving USA </a:t>
            </a:r>
            <a:r>
              <a:rPr lang="en-US" sz="1200" dirty="0" smtClean="0">
                <a:latin typeface="Tahoma" pitchFamily="34" charset="0"/>
              </a:rPr>
              <a:t>2014</a:t>
            </a:r>
            <a:endParaRPr lang="en-US" sz="1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9920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gives in the UK?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1174401"/>
            <a:ext cx="81534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/>
            <a:r>
              <a:rPr lang="en-US" sz="2400" dirty="0"/>
              <a:t>In </a:t>
            </a:r>
            <a:r>
              <a:rPr lang="en-US" sz="2400" dirty="0" smtClean="0"/>
              <a:t>2011/2012, EUR 3.8 billion was invested in the Arts in England by three sources: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Government funding:  41%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Earned income: 37%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/>
              <a:t>Private investment: 22%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Individual giving:  EUR 470 million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Trust &amp; Foundation: EUR 219 million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Business Investment: EUR 143 million</a:t>
            </a:r>
            <a:endParaRPr lang="en-US" sz="24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 rot="10800000" flipV="1">
            <a:off x="4000498" y="6242446"/>
            <a:ext cx="3048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400" dirty="0">
                <a:latin typeface="Tahoma" pitchFamily="34" charset="0"/>
              </a:rPr>
              <a:t>Source: </a:t>
            </a:r>
            <a:r>
              <a:rPr lang="en-US" sz="1400" dirty="0" smtClean="0">
                <a:latin typeface="Tahoma" pitchFamily="34" charset="0"/>
              </a:rPr>
              <a:t>Art  &amp; Business, 2012</a:t>
            </a:r>
            <a:endParaRPr lang="en-US" sz="14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333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gives in the NL?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1174401"/>
            <a:ext cx="8153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/>
            <a:r>
              <a:rPr lang="en-US" sz="2400" dirty="0"/>
              <a:t>In </a:t>
            </a:r>
            <a:r>
              <a:rPr lang="en-US" sz="2400" dirty="0" smtClean="0"/>
              <a:t>2011, EUR 4.3 billion “</a:t>
            </a:r>
            <a:r>
              <a:rPr lang="en-US" sz="2400" dirty="0" err="1" smtClean="0"/>
              <a:t>goede</a:t>
            </a:r>
            <a:r>
              <a:rPr lang="en-US" sz="2400" dirty="0" smtClean="0"/>
              <a:t> </a:t>
            </a:r>
            <a:r>
              <a:rPr lang="en-US" sz="2400" dirty="0" err="1" smtClean="0"/>
              <a:t>doelen</a:t>
            </a:r>
            <a:r>
              <a:rPr lang="en-US" sz="2400" dirty="0" smtClean="0"/>
              <a:t>” investments:</a:t>
            </a:r>
          </a:p>
          <a:p>
            <a:pPr eaLnBrk="1" hangingPunct="1"/>
            <a:r>
              <a:rPr lang="en-US" sz="2400" dirty="0" smtClean="0"/>
              <a:t>Individuals: 43% + Bequests/Wills: 6% </a:t>
            </a:r>
          </a:p>
          <a:p>
            <a:r>
              <a:rPr lang="en-US" sz="2400" dirty="0"/>
              <a:t>Corporations: 32</a:t>
            </a:r>
            <a:r>
              <a:rPr lang="en-US" sz="2400" dirty="0" smtClean="0"/>
              <a:t>%</a:t>
            </a:r>
          </a:p>
          <a:p>
            <a:pPr eaLnBrk="1" hangingPunct="1"/>
            <a:r>
              <a:rPr lang="en-US" sz="2400" dirty="0" smtClean="0"/>
              <a:t>Foundations:7%</a:t>
            </a:r>
          </a:p>
          <a:p>
            <a:pPr eaLnBrk="1" hangingPunct="1"/>
            <a:r>
              <a:rPr lang="en-US" sz="2400" dirty="0" smtClean="0"/>
              <a:t>Lottery:  12%</a:t>
            </a:r>
          </a:p>
          <a:p>
            <a:pPr eaLnBrk="1" hangingPunct="1"/>
            <a:r>
              <a:rPr lang="en-US" sz="2400" dirty="0" smtClean="0"/>
              <a:t>Earned income: xx%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 smtClean="0"/>
              <a:t>In 2011, EUR 282 million (7%) to arts/culture:</a:t>
            </a:r>
          </a:p>
          <a:p>
            <a:pPr eaLnBrk="1" hangingPunct="1"/>
            <a:r>
              <a:rPr lang="en-US" sz="2400" dirty="0"/>
              <a:t>Individuals: </a:t>
            </a:r>
            <a:r>
              <a:rPr lang="en-US" sz="2400" dirty="0" smtClean="0"/>
              <a:t>26 million + Bequests/Wills</a:t>
            </a:r>
            <a:r>
              <a:rPr lang="en-US" sz="2400" dirty="0"/>
              <a:t>: </a:t>
            </a:r>
            <a:r>
              <a:rPr lang="en-US" sz="2400" dirty="0" smtClean="0"/>
              <a:t>6 million</a:t>
            </a:r>
            <a:endParaRPr lang="en-US" sz="2400" dirty="0"/>
          </a:p>
          <a:p>
            <a:r>
              <a:rPr lang="en-US" sz="2400" dirty="0"/>
              <a:t>Corporations: </a:t>
            </a:r>
            <a:r>
              <a:rPr lang="en-US" sz="2400" dirty="0" smtClean="0"/>
              <a:t>124 million</a:t>
            </a:r>
            <a:endParaRPr lang="en-US" sz="2400" dirty="0"/>
          </a:p>
          <a:p>
            <a:pPr eaLnBrk="1" hangingPunct="1"/>
            <a:r>
              <a:rPr lang="en-US" sz="2400" dirty="0" smtClean="0"/>
              <a:t>Foundations:69 million</a:t>
            </a:r>
            <a:endParaRPr lang="en-US" sz="2400" dirty="0"/>
          </a:p>
          <a:p>
            <a:pPr eaLnBrk="1" hangingPunct="1"/>
            <a:r>
              <a:rPr lang="en-US" sz="2400" dirty="0" smtClean="0"/>
              <a:t>Lottery:62 million</a:t>
            </a:r>
          </a:p>
          <a:p>
            <a:pPr eaLnBrk="1" hangingPunct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242133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Role – Your Charter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026" name="Picture 2" descr="http://upload.wikimedia.org/wikipedia/commons/thumb/e/ee/Magna_Carta_%28British_Library_Cotton_MS_Augustus_II.106%29.jpg/1024px-Magna_Carta_%28British_Library_Cotton_MS_Augustus_II.106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6858000" cy="457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69806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688093D1-46F1-450F-90F7-82E5C559632E}" type="slidenum">
              <a:rPr lang="en-US"/>
              <a:pPr/>
              <a:t>11</a:t>
            </a:fld>
            <a:endParaRPr lang="en-US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Expanding your Museum’s network</a:t>
            </a:r>
            <a:endParaRPr lang="en-US" dirty="0"/>
          </a:p>
        </p:txBody>
      </p:sp>
      <p:pic>
        <p:nvPicPr>
          <p:cNvPr id="96260" name="Picture 3" descr="concentric circle 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00" y="1377950"/>
            <a:ext cx="5265738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1" name="Rectangle 4"/>
          <p:cNvSpPr>
            <a:spLocks noChangeArrowheads="1"/>
          </p:cNvSpPr>
          <p:nvPr/>
        </p:nvSpPr>
        <p:spPr bwMode="auto">
          <a:xfrm>
            <a:off x="3733800" y="6312065"/>
            <a:ext cx="37044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dirty="0"/>
              <a:t>Hank </a:t>
            </a:r>
            <a:r>
              <a:rPr lang="en-US" sz="1200" dirty="0" err="1"/>
              <a:t>Rosso</a:t>
            </a:r>
            <a:r>
              <a:rPr lang="en-US" sz="1200" dirty="0"/>
              <a:t>, </a:t>
            </a:r>
            <a:r>
              <a:rPr lang="en-US" sz="1200" u="sng" dirty="0"/>
              <a:t>Achieving Excellence in Fundraising</a:t>
            </a:r>
            <a:r>
              <a:rPr lang="en-US" sz="1200" dirty="0"/>
              <a:t>, </a:t>
            </a:r>
            <a:endParaRPr lang="en-US" sz="1200" dirty="0" smtClean="0"/>
          </a:p>
          <a:p>
            <a:pPr algn="ctr"/>
            <a:r>
              <a:rPr lang="en-US" sz="1200" dirty="0" err="1" smtClean="0"/>
              <a:t>Jossey</a:t>
            </a:r>
            <a:r>
              <a:rPr lang="en-US" sz="1200" dirty="0" smtClean="0"/>
              <a:t>-Bass</a:t>
            </a:r>
            <a:r>
              <a:rPr lang="en-US" sz="1200" dirty="0"/>
              <a:t>, 2003.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217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someone ready to be asked?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400" dirty="0" smtClean="0"/>
              <a:t>    Education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400" dirty="0" smtClean="0"/>
              <a:t>	Involvement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400" dirty="0" smtClean="0"/>
              <a:t>	Cultivation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400" dirty="0"/>
              <a:t>	</a:t>
            </a:r>
            <a:r>
              <a:rPr lang="en-US" sz="2400" dirty="0" smtClean="0"/>
              <a:t>Inclination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en-US" sz="2400" dirty="0"/>
              <a:t>	</a:t>
            </a:r>
            <a:r>
              <a:rPr lang="en-US" sz="2400" dirty="0" smtClean="0"/>
              <a:t>Assets  </a:t>
            </a:r>
          </a:p>
          <a:p>
            <a:pPr marL="1257300" lvl="3" indent="0">
              <a:buNone/>
            </a:pPr>
            <a:r>
              <a:rPr lang="en-US" dirty="0" smtClean="0"/>
              <a:t> </a:t>
            </a:r>
          </a:p>
          <a:p>
            <a:pPr marL="1257300" lvl="3" indent="0">
              <a:buNone/>
            </a:pPr>
            <a:r>
              <a:rPr lang="en-US" b="1" dirty="0" smtClean="0"/>
              <a:t>5 for 5 = THE RIGHT TIME TO ASK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0" y="4114800"/>
            <a:ext cx="22860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0249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dart bo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0613"/>
            <a:ext cx="8991600" cy="576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2AEA105-F7CF-442C-85A3-9A98D1BEAEA0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13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34819" name="Slide Number Placeholder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2159A96-F334-40F4-8D76-524CEA46E1CA}" type="slidenum">
              <a:rPr lang="en-US" altLang="en-US" sz="1200">
                <a:solidFill>
                  <a:schemeClr val="bg1"/>
                </a:solidFill>
              </a:rPr>
              <a:pPr algn="r" eaLnBrk="1" hangingPunct="1"/>
              <a:t>13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28600"/>
            <a:ext cx="7910513" cy="792163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Focus on cultivating the “critical few”</a:t>
            </a:r>
          </a:p>
        </p:txBody>
      </p:sp>
    </p:spTree>
    <p:extLst>
      <p:ext uri="{BB962C8B-B14F-4D97-AF65-F5344CB8AC3E}">
        <p14:creationId xmlns:p14="http://schemas.microsoft.com/office/powerpoint/2010/main" val="25037192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13F94F-2B99-467E-8220-1F47EFCC619B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14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Giving increases with involvement</a:t>
            </a:r>
          </a:p>
        </p:txBody>
      </p:sp>
      <p:pic>
        <p:nvPicPr>
          <p:cNvPr id="36868" name="Picture 3" descr="osborne in photosho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3728"/>
          <a:stretch>
            <a:fillRect/>
          </a:stretch>
        </p:blipFill>
        <p:spPr bwMode="auto">
          <a:xfrm>
            <a:off x="228600" y="990600"/>
            <a:ext cx="6918325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962400" y="60960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i="1"/>
              <a:t>       Source: 	The Tarnside Curve of Involvement</a:t>
            </a:r>
          </a:p>
          <a:p>
            <a:pPr eaLnBrk="1" hangingPunct="1"/>
            <a:r>
              <a:rPr lang="en-US" altLang="en-US" sz="1200" i="1"/>
              <a:t>	The Osborne Group</a:t>
            </a:r>
          </a:p>
        </p:txBody>
      </p:sp>
    </p:spTree>
    <p:extLst>
      <p:ext uri="{BB962C8B-B14F-4D97-AF65-F5344CB8AC3E}">
        <p14:creationId xmlns:p14="http://schemas.microsoft.com/office/powerpoint/2010/main" val="33947993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Cultivation tips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Formal &amp; informal ways to cultivate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‘</a:t>
            </a:r>
            <a:r>
              <a:rPr lang="en-US" dirty="0" err="1" smtClean="0"/>
              <a:t>Boijmans</a:t>
            </a:r>
            <a:r>
              <a:rPr lang="en-US" dirty="0" smtClean="0"/>
              <a:t> </a:t>
            </a:r>
            <a:r>
              <a:rPr lang="en-US" dirty="0"/>
              <a:t>Diner </a:t>
            </a:r>
            <a:r>
              <a:rPr lang="en-US" dirty="0" smtClean="0"/>
              <a:t>2014’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Small gatherings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Tours behind the scenes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Exclusive Museum travel – Mexico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Artist meetings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Curator contact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Opportunities to engage and volunteer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Educational opportunities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Meet with leadership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8B37A85-6CE8-4AD0-B96D-C2A428E2DE9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51878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8C3FEC-14D1-4491-8369-5D757D817355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16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How do you share the Museum’s story?</a:t>
            </a:r>
          </a:p>
        </p:txBody>
      </p:sp>
      <p:grpSp>
        <p:nvGrpSpPr>
          <p:cNvPr id="35844" name="Group 6"/>
          <p:cNvGrpSpPr>
            <a:grpSpLocks noChangeAspect="1"/>
          </p:cNvGrpSpPr>
          <p:nvPr/>
        </p:nvGrpSpPr>
        <p:grpSpPr bwMode="auto">
          <a:xfrm>
            <a:off x="1828800" y="1219200"/>
            <a:ext cx="5181600" cy="5164138"/>
            <a:chOff x="1152" y="768"/>
            <a:chExt cx="3264" cy="3253"/>
          </a:xfrm>
        </p:grpSpPr>
        <p:sp>
          <p:nvSpPr>
            <p:cNvPr id="358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1152" y="768"/>
              <a:ext cx="3264" cy="3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6" name="Freeform 7"/>
            <p:cNvSpPr>
              <a:spLocks/>
            </p:cNvSpPr>
            <p:nvPr/>
          </p:nvSpPr>
          <p:spPr bwMode="auto">
            <a:xfrm>
              <a:off x="1168" y="836"/>
              <a:ext cx="3227" cy="3033"/>
            </a:xfrm>
            <a:custGeom>
              <a:avLst/>
              <a:gdLst>
                <a:gd name="T0" fmla="*/ 2909 w 3227"/>
                <a:gd name="T1" fmla="*/ 746 h 3033"/>
                <a:gd name="T2" fmla="*/ 2816 w 3227"/>
                <a:gd name="T3" fmla="*/ 659 h 3033"/>
                <a:gd name="T4" fmla="*/ 2746 w 3227"/>
                <a:gd name="T5" fmla="*/ 604 h 3033"/>
                <a:gd name="T6" fmla="*/ 2710 w 3227"/>
                <a:gd name="T7" fmla="*/ 579 h 3033"/>
                <a:gd name="T8" fmla="*/ 2687 w 3227"/>
                <a:gd name="T9" fmla="*/ 563 h 3033"/>
                <a:gd name="T10" fmla="*/ 2597 w 3227"/>
                <a:gd name="T11" fmla="*/ 503 h 3033"/>
                <a:gd name="T12" fmla="*/ 2444 w 3227"/>
                <a:gd name="T13" fmla="*/ 413 h 3033"/>
                <a:gd name="T14" fmla="*/ 2233 w 3227"/>
                <a:gd name="T15" fmla="*/ 305 h 3033"/>
                <a:gd name="T16" fmla="*/ 1974 w 3227"/>
                <a:gd name="T17" fmla="*/ 195 h 3033"/>
                <a:gd name="T18" fmla="*/ 1672 w 3227"/>
                <a:gd name="T19" fmla="*/ 98 h 3033"/>
                <a:gd name="T20" fmla="*/ 1336 w 3227"/>
                <a:gd name="T21" fmla="*/ 28 h 3033"/>
                <a:gd name="T22" fmla="*/ 972 w 3227"/>
                <a:gd name="T23" fmla="*/ 0 h 3033"/>
                <a:gd name="T24" fmla="*/ 811 w 3227"/>
                <a:gd name="T25" fmla="*/ 5 h 3033"/>
                <a:gd name="T26" fmla="*/ 721 w 3227"/>
                <a:gd name="T27" fmla="*/ 12 h 3033"/>
                <a:gd name="T28" fmla="*/ 632 w 3227"/>
                <a:gd name="T29" fmla="*/ 23 h 3033"/>
                <a:gd name="T30" fmla="*/ 540 w 3227"/>
                <a:gd name="T31" fmla="*/ 36 h 3033"/>
                <a:gd name="T32" fmla="*/ 369 w 3227"/>
                <a:gd name="T33" fmla="*/ 77 h 3033"/>
                <a:gd name="T34" fmla="*/ 216 w 3227"/>
                <a:gd name="T35" fmla="*/ 134 h 3033"/>
                <a:gd name="T36" fmla="*/ 106 w 3227"/>
                <a:gd name="T37" fmla="*/ 204 h 3033"/>
                <a:gd name="T38" fmla="*/ 38 w 3227"/>
                <a:gd name="T39" fmla="*/ 284 h 3033"/>
                <a:gd name="T40" fmla="*/ 0 w 3227"/>
                <a:gd name="T41" fmla="*/ 406 h 3033"/>
                <a:gd name="T42" fmla="*/ 23 w 3227"/>
                <a:gd name="T43" fmla="*/ 552 h 3033"/>
                <a:gd name="T44" fmla="*/ 134 w 3227"/>
                <a:gd name="T45" fmla="*/ 754 h 3033"/>
                <a:gd name="T46" fmla="*/ 309 w 3227"/>
                <a:gd name="T47" fmla="*/ 958 h 3033"/>
                <a:gd name="T48" fmla="*/ 486 w 3227"/>
                <a:gd name="T49" fmla="*/ 1119 h 3033"/>
                <a:gd name="T50" fmla="*/ 605 w 3227"/>
                <a:gd name="T51" fmla="*/ 1215 h 3033"/>
                <a:gd name="T52" fmla="*/ 687 w 3227"/>
                <a:gd name="T53" fmla="*/ 1285 h 3033"/>
                <a:gd name="T54" fmla="*/ 764 w 3227"/>
                <a:gd name="T55" fmla="*/ 1457 h 3033"/>
                <a:gd name="T56" fmla="*/ 694 w 3227"/>
                <a:gd name="T57" fmla="*/ 1773 h 3033"/>
                <a:gd name="T58" fmla="*/ 338 w 3227"/>
                <a:gd name="T59" fmla="*/ 2277 h 3033"/>
                <a:gd name="T60" fmla="*/ 149 w 3227"/>
                <a:gd name="T61" fmla="*/ 2507 h 3033"/>
                <a:gd name="T62" fmla="*/ 85 w 3227"/>
                <a:gd name="T63" fmla="*/ 2727 h 3033"/>
                <a:gd name="T64" fmla="*/ 113 w 3227"/>
                <a:gd name="T65" fmla="*/ 2859 h 3033"/>
                <a:gd name="T66" fmla="*/ 185 w 3227"/>
                <a:gd name="T67" fmla="*/ 2942 h 3033"/>
                <a:gd name="T68" fmla="*/ 317 w 3227"/>
                <a:gd name="T69" fmla="*/ 3002 h 3033"/>
                <a:gd name="T70" fmla="*/ 519 w 3227"/>
                <a:gd name="T71" fmla="*/ 3032 h 3033"/>
                <a:gd name="T72" fmla="*/ 638 w 3227"/>
                <a:gd name="T73" fmla="*/ 3032 h 3033"/>
                <a:gd name="T74" fmla="*/ 718 w 3227"/>
                <a:gd name="T75" fmla="*/ 3028 h 3033"/>
                <a:gd name="T76" fmla="*/ 806 w 3227"/>
                <a:gd name="T77" fmla="*/ 3022 h 3033"/>
                <a:gd name="T78" fmla="*/ 901 w 3227"/>
                <a:gd name="T79" fmla="*/ 3011 h 3033"/>
                <a:gd name="T80" fmla="*/ 955 w 3227"/>
                <a:gd name="T81" fmla="*/ 3002 h 3033"/>
                <a:gd name="T82" fmla="*/ 1074 w 3227"/>
                <a:gd name="T83" fmla="*/ 2978 h 3033"/>
                <a:gd name="T84" fmla="*/ 1269 w 3227"/>
                <a:gd name="T85" fmla="*/ 2931 h 3033"/>
                <a:gd name="T86" fmla="*/ 1519 w 3227"/>
                <a:gd name="T87" fmla="*/ 2862 h 3033"/>
                <a:gd name="T88" fmla="*/ 1804 w 3227"/>
                <a:gd name="T89" fmla="*/ 2769 h 3033"/>
                <a:gd name="T90" fmla="*/ 2109 w 3227"/>
                <a:gd name="T91" fmla="*/ 2650 h 3033"/>
                <a:gd name="T92" fmla="*/ 2411 w 3227"/>
                <a:gd name="T93" fmla="*/ 2503 h 3033"/>
                <a:gd name="T94" fmla="*/ 2690 w 3227"/>
                <a:gd name="T95" fmla="*/ 2327 h 3033"/>
                <a:gd name="T96" fmla="*/ 2892 w 3227"/>
                <a:gd name="T97" fmla="*/ 2159 h 3033"/>
                <a:gd name="T98" fmla="*/ 3046 w 3227"/>
                <a:gd name="T99" fmla="*/ 1983 h 3033"/>
                <a:gd name="T100" fmla="*/ 3157 w 3227"/>
                <a:gd name="T101" fmla="*/ 1788 h 3033"/>
                <a:gd name="T102" fmla="*/ 3217 w 3227"/>
                <a:gd name="T103" fmla="*/ 1572 h 3033"/>
                <a:gd name="T104" fmla="*/ 3222 w 3227"/>
                <a:gd name="T105" fmla="*/ 1359 h 3033"/>
                <a:gd name="T106" fmla="*/ 3179 w 3227"/>
                <a:gd name="T107" fmla="*/ 1168 h 3033"/>
                <a:gd name="T108" fmla="*/ 3104 w 3227"/>
                <a:gd name="T109" fmla="*/ 1002 h 3033"/>
                <a:gd name="T110" fmla="*/ 3008 w 3227"/>
                <a:gd name="T111" fmla="*/ 860 h 30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227"/>
                <a:gd name="T169" fmla="*/ 0 h 3033"/>
                <a:gd name="T170" fmla="*/ 3227 w 3227"/>
                <a:gd name="T171" fmla="*/ 3033 h 303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227" h="3033">
                  <a:moveTo>
                    <a:pt x="2984" y="829"/>
                  </a:moveTo>
                  <a:lnTo>
                    <a:pt x="2959" y="799"/>
                  </a:lnTo>
                  <a:lnTo>
                    <a:pt x="2933" y="772"/>
                  </a:lnTo>
                  <a:lnTo>
                    <a:pt x="2909" y="746"/>
                  </a:lnTo>
                  <a:lnTo>
                    <a:pt x="2884" y="721"/>
                  </a:lnTo>
                  <a:lnTo>
                    <a:pt x="2860" y="698"/>
                  </a:lnTo>
                  <a:lnTo>
                    <a:pt x="2837" y="679"/>
                  </a:lnTo>
                  <a:lnTo>
                    <a:pt x="2816" y="659"/>
                  </a:lnTo>
                  <a:lnTo>
                    <a:pt x="2796" y="643"/>
                  </a:lnTo>
                  <a:lnTo>
                    <a:pt x="2777" y="628"/>
                  </a:lnTo>
                  <a:lnTo>
                    <a:pt x="2760" y="615"/>
                  </a:lnTo>
                  <a:lnTo>
                    <a:pt x="2746" y="604"/>
                  </a:lnTo>
                  <a:lnTo>
                    <a:pt x="2733" y="594"/>
                  </a:lnTo>
                  <a:lnTo>
                    <a:pt x="2723" y="587"/>
                  </a:lnTo>
                  <a:lnTo>
                    <a:pt x="2715" y="583"/>
                  </a:lnTo>
                  <a:lnTo>
                    <a:pt x="2710" y="579"/>
                  </a:lnTo>
                  <a:lnTo>
                    <a:pt x="2708" y="578"/>
                  </a:lnTo>
                  <a:lnTo>
                    <a:pt x="2706" y="576"/>
                  </a:lnTo>
                  <a:lnTo>
                    <a:pt x="2698" y="571"/>
                  </a:lnTo>
                  <a:lnTo>
                    <a:pt x="2687" y="563"/>
                  </a:lnTo>
                  <a:lnTo>
                    <a:pt x="2671" y="552"/>
                  </a:lnTo>
                  <a:lnTo>
                    <a:pt x="2651" y="539"/>
                  </a:lnTo>
                  <a:lnTo>
                    <a:pt x="2627" y="522"/>
                  </a:lnTo>
                  <a:lnTo>
                    <a:pt x="2597" y="503"/>
                  </a:lnTo>
                  <a:lnTo>
                    <a:pt x="2565" y="483"/>
                  </a:lnTo>
                  <a:lnTo>
                    <a:pt x="2529" y="460"/>
                  </a:lnTo>
                  <a:lnTo>
                    <a:pt x="2488" y="437"/>
                  </a:lnTo>
                  <a:lnTo>
                    <a:pt x="2444" y="413"/>
                  </a:lnTo>
                  <a:lnTo>
                    <a:pt x="2397" y="387"/>
                  </a:lnTo>
                  <a:lnTo>
                    <a:pt x="2346" y="359"/>
                  </a:lnTo>
                  <a:lnTo>
                    <a:pt x="2292" y="333"/>
                  </a:lnTo>
                  <a:lnTo>
                    <a:pt x="2233" y="305"/>
                  </a:lnTo>
                  <a:lnTo>
                    <a:pt x="2173" y="278"/>
                  </a:lnTo>
                  <a:lnTo>
                    <a:pt x="2109" y="250"/>
                  </a:lnTo>
                  <a:lnTo>
                    <a:pt x="2044" y="222"/>
                  </a:lnTo>
                  <a:lnTo>
                    <a:pt x="1974" y="195"/>
                  </a:lnTo>
                  <a:lnTo>
                    <a:pt x="1902" y="168"/>
                  </a:lnTo>
                  <a:lnTo>
                    <a:pt x="1829" y="144"/>
                  </a:lnTo>
                  <a:lnTo>
                    <a:pt x="1752" y="121"/>
                  </a:lnTo>
                  <a:lnTo>
                    <a:pt x="1672" y="98"/>
                  </a:lnTo>
                  <a:lnTo>
                    <a:pt x="1592" y="77"/>
                  </a:lnTo>
                  <a:lnTo>
                    <a:pt x="1509" y="59"/>
                  </a:lnTo>
                  <a:lnTo>
                    <a:pt x="1424" y="43"/>
                  </a:lnTo>
                  <a:lnTo>
                    <a:pt x="1336" y="28"/>
                  </a:lnTo>
                  <a:lnTo>
                    <a:pt x="1248" y="17"/>
                  </a:lnTo>
                  <a:lnTo>
                    <a:pt x="1157" y="9"/>
                  </a:lnTo>
                  <a:lnTo>
                    <a:pt x="1065" y="4"/>
                  </a:lnTo>
                  <a:lnTo>
                    <a:pt x="972" y="0"/>
                  </a:lnTo>
                  <a:lnTo>
                    <a:pt x="878" y="2"/>
                  </a:lnTo>
                  <a:lnTo>
                    <a:pt x="855" y="2"/>
                  </a:lnTo>
                  <a:lnTo>
                    <a:pt x="834" y="4"/>
                  </a:lnTo>
                  <a:lnTo>
                    <a:pt x="811" y="5"/>
                  </a:lnTo>
                  <a:lnTo>
                    <a:pt x="790" y="7"/>
                  </a:lnTo>
                  <a:lnTo>
                    <a:pt x="767" y="9"/>
                  </a:lnTo>
                  <a:lnTo>
                    <a:pt x="744" y="10"/>
                  </a:lnTo>
                  <a:lnTo>
                    <a:pt x="721" y="12"/>
                  </a:lnTo>
                  <a:lnTo>
                    <a:pt x="700" y="14"/>
                  </a:lnTo>
                  <a:lnTo>
                    <a:pt x="677" y="17"/>
                  </a:lnTo>
                  <a:lnTo>
                    <a:pt x="654" y="20"/>
                  </a:lnTo>
                  <a:lnTo>
                    <a:pt x="632" y="23"/>
                  </a:lnTo>
                  <a:lnTo>
                    <a:pt x="609" y="27"/>
                  </a:lnTo>
                  <a:lnTo>
                    <a:pt x="586" y="30"/>
                  </a:lnTo>
                  <a:lnTo>
                    <a:pt x="563" y="33"/>
                  </a:lnTo>
                  <a:lnTo>
                    <a:pt x="540" y="36"/>
                  </a:lnTo>
                  <a:lnTo>
                    <a:pt x="517" y="41"/>
                  </a:lnTo>
                  <a:lnTo>
                    <a:pt x="465" y="53"/>
                  </a:lnTo>
                  <a:lnTo>
                    <a:pt x="416" y="64"/>
                  </a:lnTo>
                  <a:lnTo>
                    <a:pt x="369" y="77"/>
                  </a:lnTo>
                  <a:lnTo>
                    <a:pt x="327" y="90"/>
                  </a:lnTo>
                  <a:lnTo>
                    <a:pt x="287" y="105"/>
                  </a:lnTo>
                  <a:lnTo>
                    <a:pt x="250" y="120"/>
                  </a:lnTo>
                  <a:lnTo>
                    <a:pt x="216" y="134"/>
                  </a:lnTo>
                  <a:lnTo>
                    <a:pt x="185" y="150"/>
                  </a:lnTo>
                  <a:lnTo>
                    <a:pt x="155" y="168"/>
                  </a:lnTo>
                  <a:lnTo>
                    <a:pt x="131" y="186"/>
                  </a:lnTo>
                  <a:lnTo>
                    <a:pt x="106" y="204"/>
                  </a:lnTo>
                  <a:lnTo>
                    <a:pt x="85" y="224"/>
                  </a:lnTo>
                  <a:lnTo>
                    <a:pt x="67" y="243"/>
                  </a:lnTo>
                  <a:lnTo>
                    <a:pt x="51" y="263"/>
                  </a:lnTo>
                  <a:lnTo>
                    <a:pt x="38" y="284"/>
                  </a:lnTo>
                  <a:lnTo>
                    <a:pt x="26" y="305"/>
                  </a:lnTo>
                  <a:lnTo>
                    <a:pt x="13" y="338"/>
                  </a:lnTo>
                  <a:lnTo>
                    <a:pt x="4" y="372"/>
                  </a:lnTo>
                  <a:lnTo>
                    <a:pt x="0" y="406"/>
                  </a:lnTo>
                  <a:lnTo>
                    <a:pt x="0" y="442"/>
                  </a:lnTo>
                  <a:lnTo>
                    <a:pt x="5" y="478"/>
                  </a:lnTo>
                  <a:lnTo>
                    <a:pt x="12" y="514"/>
                  </a:lnTo>
                  <a:lnTo>
                    <a:pt x="23" y="552"/>
                  </a:lnTo>
                  <a:lnTo>
                    <a:pt x="38" y="587"/>
                  </a:lnTo>
                  <a:lnTo>
                    <a:pt x="64" y="643"/>
                  </a:lnTo>
                  <a:lnTo>
                    <a:pt x="97" y="698"/>
                  </a:lnTo>
                  <a:lnTo>
                    <a:pt x="134" y="754"/>
                  </a:lnTo>
                  <a:lnTo>
                    <a:pt x="175" y="806"/>
                  </a:lnTo>
                  <a:lnTo>
                    <a:pt x="217" y="858"/>
                  </a:lnTo>
                  <a:lnTo>
                    <a:pt x="263" y="909"/>
                  </a:lnTo>
                  <a:lnTo>
                    <a:pt x="309" y="958"/>
                  </a:lnTo>
                  <a:lnTo>
                    <a:pt x="356" y="1003"/>
                  </a:lnTo>
                  <a:lnTo>
                    <a:pt x="402" y="1046"/>
                  </a:lnTo>
                  <a:lnTo>
                    <a:pt x="446" y="1085"/>
                  </a:lnTo>
                  <a:lnTo>
                    <a:pt x="486" y="1119"/>
                  </a:lnTo>
                  <a:lnTo>
                    <a:pt x="524" y="1150"/>
                  </a:lnTo>
                  <a:lnTo>
                    <a:pt x="557" y="1178"/>
                  </a:lnTo>
                  <a:lnTo>
                    <a:pt x="584" y="1199"/>
                  </a:lnTo>
                  <a:lnTo>
                    <a:pt x="605" y="1215"/>
                  </a:lnTo>
                  <a:lnTo>
                    <a:pt x="619" y="1225"/>
                  </a:lnTo>
                  <a:lnTo>
                    <a:pt x="638" y="1240"/>
                  </a:lnTo>
                  <a:lnTo>
                    <a:pt x="663" y="1261"/>
                  </a:lnTo>
                  <a:lnTo>
                    <a:pt x="687" y="1285"/>
                  </a:lnTo>
                  <a:lnTo>
                    <a:pt x="713" y="1318"/>
                  </a:lnTo>
                  <a:lnTo>
                    <a:pt x="736" y="1355"/>
                  </a:lnTo>
                  <a:lnTo>
                    <a:pt x="754" y="1403"/>
                  </a:lnTo>
                  <a:lnTo>
                    <a:pt x="764" y="1457"/>
                  </a:lnTo>
                  <a:lnTo>
                    <a:pt x="765" y="1520"/>
                  </a:lnTo>
                  <a:lnTo>
                    <a:pt x="756" y="1594"/>
                  </a:lnTo>
                  <a:lnTo>
                    <a:pt x="733" y="1677"/>
                  </a:lnTo>
                  <a:lnTo>
                    <a:pt x="694" y="1773"/>
                  </a:lnTo>
                  <a:lnTo>
                    <a:pt x="638" y="1879"/>
                  </a:lnTo>
                  <a:lnTo>
                    <a:pt x="561" y="1998"/>
                  </a:lnTo>
                  <a:lnTo>
                    <a:pt x="462" y="2130"/>
                  </a:lnTo>
                  <a:lnTo>
                    <a:pt x="338" y="2277"/>
                  </a:lnTo>
                  <a:lnTo>
                    <a:pt x="188" y="2438"/>
                  </a:lnTo>
                  <a:lnTo>
                    <a:pt x="183" y="2446"/>
                  </a:lnTo>
                  <a:lnTo>
                    <a:pt x="168" y="2471"/>
                  </a:lnTo>
                  <a:lnTo>
                    <a:pt x="149" y="2507"/>
                  </a:lnTo>
                  <a:lnTo>
                    <a:pt x="128" y="2552"/>
                  </a:lnTo>
                  <a:lnTo>
                    <a:pt x="108" y="2606"/>
                  </a:lnTo>
                  <a:lnTo>
                    <a:pt x="93" y="2665"/>
                  </a:lnTo>
                  <a:lnTo>
                    <a:pt x="85" y="2727"/>
                  </a:lnTo>
                  <a:lnTo>
                    <a:pt x="90" y="2789"/>
                  </a:lnTo>
                  <a:lnTo>
                    <a:pt x="95" y="2813"/>
                  </a:lnTo>
                  <a:lnTo>
                    <a:pt x="103" y="2836"/>
                  </a:lnTo>
                  <a:lnTo>
                    <a:pt x="113" y="2859"/>
                  </a:lnTo>
                  <a:lnTo>
                    <a:pt x="126" y="2882"/>
                  </a:lnTo>
                  <a:lnTo>
                    <a:pt x="142" y="2903"/>
                  </a:lnTo>
                  <a:lnTo>
                    <a:pt x="162" y="2922"/>
                  </a:lnTo>
                  <a:lnTo>
                    <a:pt x="185" y="2942"/>
                  </a:lnTo>
                  <a:lnTo>
                    <a:pt x="212" y="2960"/>
                  </a:lnTo>
                  <a:lnTo>
                    <a:pt x="243" y="2976"/>
                  </a:lnTo>
                  <a:lnTo>
                    <a:pt x="278" y="2989"/>
                  </a:lnTo>
                  <a:lnTo>
                    <a:pt x="317" y="3002"/>
                  </a:lnTo>
                  <a:lnTo>
                    <a:pt x="361" y="3014"/>
                  </a:lnTo>
                  <a:lnTo>
                    <a:pt x="408" y="3022"/>
                  </a:lnTo>
                  <a:lnTo>
                    <a:pt x="462" y="3028"/>
                  </a:lnTo>
                  <a:lnTo>
                    <a:pt x="519" y="3032"/>
                  </a:lnTo>
                  <a:lnTo>
                    <a:pt x="583" y="3033"/>
                  </a:lnTo>
                  <a:lnTo>
                    <a:pt x="601" y="3033"/>
                  </a:lnTo>
                  <a:lnTo>
                    <a:pt x="620" y="3033"/>
                  </a:lnTo>
                  <a:lnTo>
                    <a:pt x="638" y="3032"/>
                  </a:lnTo>
                  <a:lnTo>
                    <a:pt x="658" y="3032"/>
                  </a:lnTo>
                  <a:lnTo>
                    <a:pt x="677" y="3032"/>
                  </a:lnTo>
                  <a:lnTo>
                    <a:pt x="698" y="3030"/>
                  </a:lnTo>
                  <a:lnTo>
                    <a:pt x="718" y="3028"/>
                  </a:lnTo>
                  <a:lnTo>
                    <a:pt x="739" y="3027"/>
                  </a:lnTo>
                  <a:lnTo>
                    <a:pt x="762" y="3025"/>
                  </a:lnTo>
                  <a:lnTo>
                    <a:pt x="783" y="3024"/>
                  </a:lnTo>
                  <a:lnTo>
                    <a:pt x="806" y="3022"/>
                  </a:lnTo>
                  <a:lnTo>
                    <a:pt x="829" y="3019"/>
                  </a:lnTo>
                  <a:lnTo>
                    <a:pt x="852" y="3017"/>
                  </a:lnTo>
                  <a:lnTo>
                    <a:pt x="876" y="3014"/>
                  </a:lnTo>
                  <a:lnTo>
                    <a:pt x="901" y="3011"/>
                  </a:lnTo>
                  <a:lnTo>
                    <a:pt x="925" y="3007"/>
                  </a:lnTo>
                  <a:lnTo>
                    <a:pt x="928" y="3007"/>
                  </a:lnTo>
                  <a:lnTo>
                    <a:pt x="938" y="3006"/>
                  </a:lnTo>
                  <a:lnTo>
                    <a:pt x="955" y="3002"/>
                  </a:lnTo>
                  <a:lnTo>
                    <a:pt x="976" y="2997"/>
                  </a:lnTo>
                  <a:lnTo>
                    <a:pt x="1003" y="2993"/>
                  </a:lnTo>
                  <a:lnTo>
                    <a:pt x="1036" y="2986"/>
                  </a:lnTo>
                  <a:lnTo>
                    <a:pt x="1074" y="2978"/>
                  </a:lnTo>
                  <a:lnTo>
                    <a:pt x="1116" y="2968"/>
                  </a:lnTo>
                  <a:lnTo>
                    <a:pt x="1163" y="2957"/>
                  </a:lnTo>
                  <a:lnTo>
                    <a:pt x="1214" y="2945"/>
                  </a:lnTo>
                  <a:lnTo>
                    <a:pt x="1269" y="2931"/>
                  </a:lnTo>
                  <a:lnTo>
                    <a:pt x="1326" y="2916"/>
                  </a:lnTo>
                  <a:lnTo>
                    <a:pt x="1388" y="2900"/>
                  </a:lnTo>
                  <a:lnTo>
                    <a:pt x="1452" y="2882"/>
                  </a:lnTo>
                  <a:lnTo>
                    <a:pt x="1519" y="2862"/>
                  </a:lnTo>
                  <a:lnTo>
                    <a:pt x="1587" y="2841"/>
                  </a:lnTo>
                  <a:lnTo>
                    <a:pt x="1659" y="2820"/>
                  </a:lnTo>
                  <a:lnTo>
                    <a:pt x="1731" y="2795"/>
                  </a:lnTo>
                  <a:lnTo>
                    <a:pt x="1804" y="2769"/>
                  </a:lnTo>
                  <a:lnTo>
                    <a:pt x="1879" y="2741"/>
                  </a:lnTo>
                  <a:lnTo>
                    <a:pt x="1956" y="2712"/>
                  </a:lnTo>
                  <a:lnTo>
                    <a:pt x="2033" y="2683"/>
                  </a:lnTo>
                  <a:lnTo>
                    <a:pt x="2109" y="2650"/>
                  </a:lnTo>
                  <a:lnTo>
                    <a:pt x="2184" y="2616"/>
                  </a:lnTo>
                  <a:lnTo>
                    <a:pt x="2261" y="2580"/>
                  </a:lnTo>
                  <a:lnTo>
                    <a:pt x="2336" y="2543"/>
                  </a:lnTo>
                  <a:lnTo>
                    <a:pt x="2411" y="2503"/>
                  </a:lnTo>
                  <a:lnTo>
                    <a:pt x="2483" y="2463"/>
                  </a:lnTo>
                  <a:lnTo>
                    <a:pt x="2555" y="2419"/>
                  </a:lnTo>
                  <a:lnTo>
                    <a:pt x="2623" y="2375"/>
                  </a:lnTo>
                  <a:lnTo>
                    <a:pt x="2690" y="2327"/>
                  </a:lnTo>
                  <a:lnTo>
                    <a:pt x="2755" y="2278"/>
                  </a:lnTo>
                  <a:lnTo>
                    <a:pt x="2803" y="2239"/>
                  </a:lnTo>
                  <a:lnTo>
                    <a:pt x="2848" y="2200"/>
                  </a:lnTo>
                  <a:lnTo>
                    <a:pt x="2892" y="2159"/>
                  </a:lnTo>
                  <a:lnTo>
                    <a:pt x="2935" y="2117"/>
                  </a:lnTo>
                  <a:lnTo>
                    <a:pt x="2974" y="2073"/>
                  </a:lnTo>
                  <a:lnTo>
                    <a:pt x="3011" y="2029"/>
                  </a:lnTo>
                  <a:lnTo>
                    <a:pt x="3046" y="1983"/>
                  </a:lnTo>
                  <a:lnTo>
                    <a:pt x="3078" y="1936"/>
                  </a:lnTo>
                  <a:lnTo>
                    <a:pt x="3106" y="1887"/>
                  </a:lnTo>
                  <a:lnTo>
                    <a:pt x="3134" y="1838"/>
                  </a:lnTo>
                  <a:lnTo>
                    <a:pt x="3157" y="1788"/>
                  </a:lnTo>
                  <a:lnTo>
                    <a:pt x="3176" y="1735"/>
                  </a:lnTo>
                  <a:lnTo>
                    <a:pt x="3194" y="1683"/>
                  </a:lnTo>
                  <a:lnTo>
                    <a:pt x="3207" y="1628"/>
                  </a:lnTo>
                  <a:lnTo>
                    <a:pt x="3217" y="1572"/>
                  </a:lnTo>
                  <a:lnTo>
                    <a:pt x="3224" y="1515"/>
                  </a:lnTo>
                  <a:lnTo>
                    <a:pt x="3227" y="1461"/>
                  </a:lnTo>
                  <a:lnTo>
                    <a:pt x="3225" y="1409"/>
                  </a:lnTo>
                  <a:lnTo>
                    <a:pt x="3222" y="1359"/>
                  </a:lnTo>
                  <a:lnTo>
                    <a:pt x="3215" y="1308"/>
                  </a:lnTo>
                  <a:lnTo>
                    <a:pt x="3206" y="1259"/>
                  </a:lnTo>
                  <a:lnTo>
                    <a:pt x="3194" y="1214"/>
                  </a:lnTo>
                  <a:lnTo>
                    <a:pt x="3179" y="1168"/>
                  </a:lnTo>
                  <a:lnTo>
                    <a:pt x="3163" y="1124"/>
                  </a:lnTo>
                  <a:lnTo>
                    <a:pt x="3145" y="1082"/>
                  </a:lnTo>
                  <a:lnTo>
                    <a:pt x="3126" y="1041"/>
                  </a:lnTo>
                  <a:lnTo>
                    <a:pt x="3104" y="1002"/>
                  </a:lnTo>
                  <a:lnTo>
                    <a:pt x="3082" y="964"/>
                  </a:lnTo>
                  <a:lnTo>
                    <a:pt x="3059" y="927"/>
                  </a:lnTo>
                  <a:lnTo>
                    <a:pt x="3034" y="892"/>
                  </a:lnTo>
                  <a:lnTo>
                    <a:pt x="3008" y="860"/>
                  </a:lnTo>
                  <a:lnTo>
                    <a:pt x="2984" y="829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7" name="Freeform 8"/>
            <p:cNvSpPr>
              <a:spLocks/>
            </p:cNvSpPr>
            <p:nvPr/>
          </p:nvSpPr>
          <p:spPr bwMode="auto">
            <a:xfrm>
              <a:off x="1813" y="2558"/>
              <a:ext cx="71" cy="144"/>
            </a:xfrm>
            <a:custGeom>
              <a:avLst/>
              <a:gdLst>
                <a:gd name="T0" fmla="*/ 71 w 71"/>
                <a:gd name="T1" fmla="*/ 0 h 144"/>
                <a:gd name="T2" fmla="*/ 65 w 71"/>
                <a:gd name="T3" fmla="*/ 17 h 144"/>
                <a:gd name="T4" fmla="*/ 57 w 71"/>
                <a:gd name="T5" fmla="*/ 35 h 144"/>
                <a:gd name="T6" fmla="*/ 49 w 71"/>
                <a:gd name="T7" fmla="*/ 53 h 144"/>
                <a:gd name="T8" fmla="*/ 40 w 71"/>
                <a:gd name="T9" fmla="*/ 69 h 144"/>
                <a:gd name="T10" fmla="*/ 31 w 71"/>
                <a:gd name="T11" fmla="*/ 88 h 144"/>
                <a:gd name="T12" fmla="*/ 21 w 71"/>
                <a:gd name="T13" fmla="*/ 106 h 144"/>
                <a:gd name="T14" fmla="*/ 11 w 71"/>
                <a:gd name="T15" fmla="*/ 124 h 144"/>
                <a:gd name="T16" fmla="*/ 0 w 71"/>
                <a:gd name="T17" fmla="*/ 144 h 144"/>
                <a:gd name="T18" fmla="*/ 8 w 71"/>
                <a:gd name="T19" fmla="*/ 142 h 144"/>
                <a:gd name="T20" fmla="*/ 18 w 71"/>
                <a:gd name="T21" fmla="*/ 139 h 144"/>
                <a:gd name="T22" fmla="*/ 26 w 71"/>
                <a:gd name="T23" fmla="*/ 137 h 144"/>
                <a:gd name="T24" fmla="*/ 34 w 71"/>
                <a:gd name="T25" fmla="*/ 134 h 144"/>
                <a:gd name="T26" fmla="*/ 44 w 71"/>
                <a:gd name="T27" fmla="*/ 132 h 144"/>
                <a:gd name="T28" fmla="*/ 52 w 71"/>
                <a:gd name="T29" fmla="*/ 131 h 144"/>
                <a:gd name="T30" fmla="*/ 62 w 71"/>
                <a:gd name="T31" fmla="*/ 129 h 144"/>
                <a:gd name="T32" fmla="*/ 71 w 71"/>
                <a:gd name="T33" fmla="*/ 128 h 144"/>
                <a:gd name="T34" fmla="*/ 71 w 71"/>
                <a:gd name="T35" fmla="*/ 0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144"/>
                <a:gd name="T56" fmla="*/ 71 w 71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144">
                  <a:moveTo>
                    <a:pt x="71" y="0"/>
                  </a:moveTo>
                  <a:lnTo>
                    <a:pt x="65" y="17"/>
                  </a:lnTo>
                  <a:lnTo>
                    <a:pt x="57" y="35"/>
                  </a:lnTo>
                  <a:lnTo>
                    <a:pt x="49" y="53"/>
                  </a:lnTo>
                  <a:lnTo>
                    <a:pt x="40" y="69"/>
                  </a:lnTo>
                  <a:lnTo>
                    <a:pt x="31" y="88"/>
                  </a:lnTo>
                  <a:lnTo>
                    <a:pt x="21" y="106"/>
                  </a:lnTo>
                  <a:lnTo>
                    <a:pt x="11" y="124"/>
                  </a:lnTo>
                  <a:lnTo>
                    <a:pt x="0" y="144"/>
                  </a:lnTo>
                  <a:lnTo>
                    <a:pt x="8" y="142"/>
                  </a:lnTo>
                  <a:lnTo>
                    <a:pt x="18" y="139"/>
                  </a:lnTo>
                  <a:lnTo>
                    <a:pt x="26" y="137"/>
                  </a:lnTo>
                  <a:lnTo>
                    <a:pt x="34" y="134"/>
                  </a:lnTo>
                  <a:lnTo>
                    <a:pt x="44" y="132"/>
                  </a:lnTo>
                  <a:lnTo>
                    <a:pt x="52" y="131"/>
                  </a:lnTo>
                  <a:lnTo>
                    <a:pt x="62" y="129"/>
                  </a:lnTo>
                  <a:lnTo>
                    <a:pt x="71" y="12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Freeform 9"/>
            <p:cNvSpPr>
              <a:spLocks/>
            </p:cNvSpPr>
            <p:nvPr/>
          </p:nvSpPr>
          <p:spPr bwMode="auto">
            <a:xfrm>
              <a:off x="3046" y="858"/>
              <a:ext cx="766" cy="512"/>
            </a:xfrm>
            <a:custGeom>
              <a:avLst/>
              <a:gdLst>
                <a:gd name="T0" fmla="*/ 652 w 766"/>
                <a:gd name="T1" fmla="*/ 0 h 512"/>
                <a:gd name="T2" fmla="*/ 0 w 766"/>
                <a:gd name="T3" fmla="*/ 138 h 512"/>
                <a:gd name="T4" fmla="*/ 68 w 766"/>
                <a:gd name="T5" fmla="*/ 163 h 512"/>
                <a:gd name="T6" fmla="*/ 135 w 766"/>
                <a:gd name="T7" fmla="*/ 187 h 512"/>
                <a:gd name="T8" fmla="*/ 199 w 766"/>
                <a:gd name="T9" fmla="*/ 213 h 512"/>
                <a:gd name="T10" fmla="*/ 259 w 766"/>
                <a:gd name="T11" fmla="*/ 239 h 512"/>
                <a:gd name="T12" fmla="*/ 318 w 766"/>
                <a:gd name="T13" fmla="*/ 265 h 512"/>
                <a:gd name="T14" fmla="*/ 375 w 766"/>
                <a:gd name="T15" fmla="*/ 292 h 512"/>
                <a:gd name="T16" fmla="*/ 427 w 766"/>
                <a:gd name="T17" fmla="*/ 318 h 512"/>
                <a:gd name="T18" fmla="*/ 478 w 766"/>
                <a:gd name="T19" fmla="*/ 344 h 512"/>
                <a:gd name="T20" fmla="*/ 525 w 766"/>
                <a:gd name="T21" fmla="*/ 368 h 512"/>
                <a:gd name="T22" fmla="*/ 569 w 766"/>
                <a:gd name="T23" fmla="*/ 393 h 512"/>
                <a:gd name="T24" fmla="*/ 611 w 766"/>
                <a:gd name="T25" fmla="*/ 415 h 512"/>
                <a:gd name="T26" fmla="*/ 649 w 766"/>
                <a:gd name="T27" fmla="*/ 438 h 512"/>
                <a:gd name="T28" fmla="*/ 683 w 766"/>
                <a:gd name="T29" fmla="*/ 460 h 512"/>
                <a:gd name="T30" fmla="*/ 714 w 766"/>
                <a:gd name="T31" fmla="*/ 479 h 512"/>
                <a:gd name="T32" fmla="*/ 742 w 766"/>
                <a:gd name="T33" fmla="*/ 495 h 512"/>
                <a:gd name="T34" fmla="*/ 766 w 766"/>
                <a:gd name="T35" fmla="*/ 512 h 512"/>
                <a:gd name="T36" fmla="*/ 652 w 766"/>
                <a:gd name="T37" fmla="*/ 0 h 51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6"/>
                <a:gd name="T58" fmla="*/ 0 h 512"/>
                <a:gd name="T59" fmla="*/ 766 w 766"/>
                <a:gd name="T60" fmla="*/ 512 h 51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6" h="512">
                  <a:moveTo>
                    <a:pt x="652" y="0"/>
                  </a:moveTo>
                  <a:lnTo>
                    <a:pt x="0" y="138"/>
                  </a:lnTo>
                  <a:lnTo>
                    <a:pt x="68" y="163"/>
                  </a:lnTo>
                  <a:lnTo>
                    <a:pt x="135" y="187"/>
                  </a:lnTo>
                  <a:lnTo>
                    <a:pt x="199" y="213"/>
                  </a:lnTo>
                  <a:lnTo>
                    <a:pt x="259" y="239"/>
                  </a:lnTo>
                  <a:lnTo>
                    <a:pt x="318" y="265"/>
                  </a:lnTo>
                  <a:lnTo>
                    <a:pt x="375" y="292"/>
                  </a:lnTo>
                  <a:lnTo>
                    <a:pt x="427" y="318"/>
                  </a:lnTo>
                  <a:lnTo>
                    <a:pt x="478" y="344"/>
                  </a:lnTo>
                  <a:lnTo>
                    <a:pt x="525" y="368"/>
                  </a:lnTo>
                  <a:lnTo>
                    <a:pt x="569" y="393"/>
                  </a:lnTo>
                  <a:lnTo>
                    <a:pt x="611" y="415"/>
                  </a:lnTo>
                  <a:lnTo>
                    <a:pt x="649" y="438"/>
                  </a:lnTo>
                  <a:lnTo>
                    <a:pt x="683" y="460"/>
                  </a:lnTo>
                  <a:lnTo>
                    <a:pt x="714" y="479"/>
                  </a:lnTo>
                  <a:lnTo>
                    <a:pt x="742" y="495"/>
                  </a:lnTo>
                  <a:lnTo>
                    <a:pt x="766" y="512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9" name="Freeform 10"/>
            <p:cNvSpPr>
              <a:spLocks/>
            </p:cNvSpPr>
            <p:nvPr/>
          </p:nvSpPr>
          <p:spPr bwMode="auto">
            <a:xfrm>
              <a:off x="1387" y="2702"/>
              <a:ext cx="426" cy="536"/>
            </a:xfrm>
            <a:custGeom>
              <a:avLst/>
              <a:gdLst>
                <a:gd name="T0" fmla="*/ 135 w 426"/>
                <a:gd name="T1" fmla="*/ 363 h 536"/>
                <a:gd name="T2" fmla="*/ 116 w 426"/>
                <a:gd name="T3" fmla="*/ 375 h 536"/>
                <a:gd name="T4" fmla="*/ 104 w 426"/>
                <a:gd name="T5" fmla="*/ 380 h 536"/>
                <a:gd name="T6" fmla="*/ 98 w 426"/>
                <a:gd name="T7" fmla="*/ 380 h 536"/>
                <a:gd name="T8" fmla="*/ 90 w 426"/>
                <a:gd name="T9" fmla="*/ 381 h 536"/>
                <a:gd name="T10" fmla="*/ 77 w 426"/>
                <a:gd name="T11" fmla="*/ 385 h 536"/>
                <a:gd name="T12" fmla="*/ 62 w 426"/>
                <a:gd name="T13" fmla="*/ 391 h 536"/>
                <a:gd name="T14" fmla="*/ 47 w 426"/>
                <a:gd name="T15" fmla="*/ 396 h 536"/>
                <a:gd name="T16" fmla="*/ 33 w 426"/>
                <a:gd name="T17" fmla="*/ 408 h 536"/>
                <a:gd name="T18" fmla="*/ 10 w 426"/>
                <a:gd name="T19" fmla="*/ 432 h 536"/>
                <a:gd name="T20" fmla="*/ 0 w 426"/>
                <a:gd name="T21" fmla="*/ 447 h 536"/>
                <a:gd name="T22" fmla="*/ 2 w 426"/>
                <a:gd name="T23" fmla="*/ 461 h 536"/>
                <a:gd name="T24" fmla="*/ 11 w 426"/>
                <a:gd name="T25" fmla="*/ 469 h 536"/>
                <a:gd name="T26" fmla="*/ 26 w 426"/>
                <a:gd name="T27" fmla="*/ 469 h 536"/>
                <a:gd name="T28" fmla="*/ 41 w 426"/>
                <a:gd name="T29" fmla="*/ 455 h 536"/>
                <a:gd name="T30" fmla="*/ 59 w 426"/>
                <a:gd name="T31" fmla="*/ 435 h 536"/>
                <a:gd name="T32" fmla="*/ 65 w 426"/>
                <a:gd name="T33" fmla="*/ 429 h 536"/>
                <a:gd name="T34" fmla="*/ 73 w 426"/>
                <a:gd name="T35" fmla="*/ 427 h 536"/>
                <a:gd name="T36" fmla="*/ 77 w 426"/>
                <a:gd name="T37" fmla="*/ 430 h 536"/>
                <a:gd name="T38" fmla="*/ 73 w 426"/>
                <a:gd name="T39" fmla="*/ 440 h 536"/>
                <a:gd name="T40" fmla="*/ 70 w 426"/>
                <a:gd name="T41" fmla="*/ 445 h 536"/>
                <a:gd name="T42" fmla="*/ 68 w 426"/>
                <a:gd name="T43" fmla="*/ 445 h 536"/>
                <a:gd name="T44" fmla="*/ 59 w 426"/>
                <a:gd name="T45" fmla="*/ 453 h 536"/>
                <a:gd name="T46" fmla="*/ 33 w 426"/>
                <a:gd name="T47" fmla="*/ 474 h 536"/>
                <a:gd name="T48" fmla="*/ 18 w 426"/>
                <a:gd name="T49" fmla="*/ 496 h 536"/>
                <a:gd name="T50" fmla="*/ 6 w 426"/>
                <a:gd name="T51" fmla="*/ 525 h 536"/>
                <a:gd name="T52" fmla="*/ 41 w 426"/>
                <a:gd name="T53" fmla="*/ 497 h 536"/>
                <a:gd name="T54" fmla="*/ 111 w 426"/>
                <a:gd name="T55" fmla="*/ 419 h 536"/>
                <a:gd name="T56" fmla="*/ 176 w 426"/>
                <a:gd name="T57" fmla="*/ 346 h 536"/>
                <a:gd name="T58" fmla="*/ 233 w 426"/>
                <a:gd name="T59" fmla="*/ 275 h 536"/>
                <a:gd name="T60" fmla="*/ 285 w 426"/>
                <a:gd name="T61" fmla="*/ 209 h 536"/>
                <a:gd name="T62" fmla="*/ 333 w 426"/>
                <a:gd name="T63" fmla="*/ 145 h 536"/>
                <a:gd name="T64" fmla="*/ 373 w 426"/>
                <a:gd name="T65" fmla="*/ 85 h 536"/>
                <a:gd name="T66" fmla="*/ 409 w 426"/>
                <a:gd name="T67" fmla="*/ 28 h 536"/>
                <a:gd name="T68" fmla="*/ 382 w 426"/>
                <a:gd name="T69" fmla="*/ 16 h 536"/>
                <a:gd name="T70" fmla="*/ 310 w 426"/>
                <a:gd name="T71" fmla="*/ 59 h 536"/>
                <a:gd name="T72" fmla="*/ 253 w 426"/>
                <a:gd name="T73" fmla="*/ 111 h 536"/>
                <a:gd name="T74" fmla="*/ 210 w 426"/>
                <a:gd name="T75" fmla="*/ 166 h 536"/>
                <a:gd name="T76" fmla="*/ 181 w 426"/>
                <a:gd name="T77" fmla="*/ 223 h 536"/>
                <a:gd name="T78" fmla="*/ 161 w 426"/>
                <a:gd name="T79" fmla="*/ 275 h 536"/>
                <a:gd name="T80" fmla="*/ 150 w 426"/>
                <a:gd name="T81" fmla="*/ 319 h 536"/>
                <a:gd name="T82" fmla="*/ 145 w 426"/>
                <a:gd name="T83" fmla="*/ 350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536"/>
                <a:gd name="T128" fmla="*/ 426 w 426"/>
                <a:gd name="T129" fmla="*/ 536 h 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536">
                  <a:moveTo>
                    <a:pt x="143" y="360"/>
                  </a:moveTo>
                  <a:lnTo>
                    <a:pt x="135" y="363"/>
                  </a:lnTo>
                  <a:lnTo>
                    <a:pt x="125" y="368"/>
                  </a:lnTo>
                  <a:lnTo>
                    <a:pt x="116" y="375"/>
                  </a:lnTo>
                  <a:lnTo>
                    <a:pt x="108" y="381"/>
                  </a:lnTo>
                  <a:lnTo>
                    <a:pt x="104" y="380"/>
                  </a:lnTo>
                  <a:lnTo>
                    <a:pt x="101" y="380"/>
                  </a:lnTo>
                  <a:lnTo>
                    <a:pt x="98" y="380"/>
                  </a:lnTo>
                  <a:lnTo>
                    <a:pt x="94" y="380"/>
                  </a:lnTo>
                  <a:lnTo>
                    <a:pt x="90" y="381"/>
                  </a:lnTo>
                  <a:lnTo>
                    <a:pt x="83" y="383"/>
                  </a:lnTo>
                  <a:lnTo>
                    <a:pt x="77" y="385"/>
                  </a:lnTo>
                  <a:lnTo>
                    <a:pt x="68" y="388"/>
                  </a:lnTo>
                  <a:lnTo>
                    <a:pt x="62" y="391"/>
                  </a:lnTo>
                  <a:lnTo>
                    <a:pt x="54" y="393"/>
                  </a:lnTo>
                  <a:lnTo>
                    <a:pt x="47" y="396"/>
                  </a:lnTo>
                  <a:lnTo>
                    <a:pt x="42" y="399"/>
                  </a:lnTo>
                  <a:lnTo>
                    <a:pt x="33" y="408"/>
                  </a:lnTo>
                  <a:lnTo>
                    <a:pt x="21" y="419"/>
                  </a:lnTo>
                  <a:lnTo>
                    <a:pt x="10" y="432"/>
                  </a:lnTo>
                  <a:lnTo>
                    <a:pt x="3" y="440"/>
                  </a:lnTo>
                  <a:lnTo>
                    <a:pt x="0" y="447"/>
                  </a:lnTo>
                  <a:lnTo>
                    <a:pt x="0" y="453"/>
                  </a:lnTo>
                  <a:lnTo>
                    <a:pt x="2" y="461"/>
                  </a:lnTo>
                  <a:lnTo>
                    <a:pt x="6" y="466"/>
                  </a:lnTo>
                  <a:lnTo>
                    <a:pt x="11" y="469"/>
                  </a:lnTo>
                  <a:lnTo>
                    <a:pt x="19" y="471"/>
                  </a:lnTo>
                  <a:lnTo>
                    <a:pt x="26" y="469"/>
                  </a:lnTo>
                  <a:lnTo>
                    <a:pt x="31" y="465"/>
                  </a:lnTo>
                  <a:lnTo>
                    <a:pt x="41" y="455"/>
                  </a:lnTo>
                  <a:lnTo>
                    <a:pt x="50" y="443"/>
                  </a:lnTo>
                  <a:lnTo>
                    <a:pt x="59" y="435"/>
                  </a:lnTo>
                  <a:lnTo>
                    <a:pt x="64" y="430"/>
                  </a:lnTo>
                  <a:lnTo>
                    <a:pt x="65" y="429"/>
                  </a:lnTo>
                  <a:lnTo>
                    <a:pt x="68" y="427"/>
                  </a:lnTo>
                  <a:lnTo>
                    <a:pt x="73" y="427"/>
                  </a:lnTo>
                  <a:lnTo>
                    <a:pt x="78" y="425"/>
                  </a:lnTo>
                  <a:lnTo>
                    <a:pt x="77" y="430"/>
                  </a:lnTo>
                  <a:lnTo>
                    <a:pt x="75" y="435"/>
                  </a:lnTo>
                  <a:lnTo>
                    <a:pt x="73" y="440"/>
                  </a:lnTo>
                  <a:lnTo>
                    <a:pt x="72" y="445"/>
                  </a:lnTo>
                  <a:lnTo>
                    <a:pt x="70" y="445"/>
                  </a:lnTo>
                  <a:lnTo>
                    <a:pt x="68" y="445"/>
                  </a:lnTo>
                  <a:lnTo>
                    <a:pt x="67" y="447"/>
                  </a:lnTo>
                  <a:lnTo>
                    <a:pt x="59" y="453"/>
                  </a:lnTo>
                  <a:lnTo>
                    <a:pt x="46" y="463"/>
                  </a:lnTo>
                  <a:lnTo>
                    <a:pt x="33" y="474"/>
                  </a:lnTo>
                  <a:lnTo>
                    <a:pt x="24" y="484"/>
                  </a:lnTo>
                  <a:lnTo>
                    <a:pt x="18" y="496"/>
                  </a:lnTo>
                  <a:lnTo>
                    <a:pt x="11" y="510"/>
                  </a:lnTo>
                  <a:lnTo>
                    <a:pt x="6" y="525"/>
                  </a:lnTo>
                  <a:lnTo>
                    <a:pt x="3" y="536"/>
                  </a:lnTo>
                  <a:lnTo>
                    <a:pt x="41" y="497"/>
                  </a:lnTo>
                  <a:lnTo>
                    <a:pt x="77" y="458"/>
                  </a:lnTo>
                  <a:lnTo>
                    <a:pt x="111" y="419"/>
                  </a:lnTo>
                  <a:lnTo>
                    <a:pt x="143" y="381"/>
                  </a:lnTo>
                  <a:lnTo>
                    <a:pt x="176" y="346"/>
                  </a:lnTo>
                  <a:lnTo>
                    <a:pt x="205" y="310"/>
                  </a:lnTo>
                  <a:lnTo>
                    <a:pt x="233" y="275"/>
                  </a:lnTo>
                  <a:lnTo>
                    <a:pt x="261" y="241"/>
                  </a:lnTo>
                  <a:lnTo>
                    <a:pt x="285" y="209"/>
                  </a:lnTo>
                  <a:lnTo>
                    <a:pt x="310" y="176"/>
                  </a:lnTo>
                  <a:lnTo>
                    <a:pt x="333" y="145"/>
                  </a:lnTo>
                  <a:lnTo>
                    <a:pt x="354" y="114"/>
                  </a:lnTo>
                  <a:lnTo>
                    <a:pt x="373" y="85"/>
                  </a:lnTo>
                  <a:lnTo>
                    <a:pt x="391" y="55"/>
                  </a:lnTo>
                  <a:lnTo>
                    <a:pt x="409" y="28"/>
                  </a:lnTo>
                  <a:lnTo>
                    <a:pt x="426" y="0"/>
                  </a:lnTo>
                  <a:lnTo>
                    <a:pt x="382" y="16"/>
                  </a:lnTo>
                  <a:lnTo>
                    <a:pt x="344" y="36"/>
                  </a:lnTo>
                  <a:lnTo>
                    <a:pt x="310" y="59"/>
                  </a:lnTo>
                  <a:lnTo>
                    <a:pt x="279" y="83"/>
                  </a:lnTo>
                  <a:lnTo>
                    <a:pt x="253" y="111"/>
                  </a:lnTo>
                  <a:lnTo>
                    <a:pt x="230" y="138"/>
                  </a:lnTo>
                  <a:lnTo>
                    <a:pt x="210" y="166"/>
                  </a:lnTo>
                  <a:lnTo>
                    <a:pt x="194" y="194"/>
                  </a:lnTo>
                  <a:lnTo>
                    <a:pt x="181" y="223"/>
                  </a:lnTo>
                  <a:lnTo>
                    <a:pt x="171" y="249"/>
                  </a:lnTo>
                  <a:lnTo>
                    <a:pt x="161" y="275"/>
                  </a:lnTo>
                  <a:lnTo>
                    <a:pt x="155" y="298"/>
                  </a:lnTo>
                  <a:lnTo>
                    <a:pt x="150" y="319"/>
                  </a:lnTo>
                  <a:lnTo>
                    <a:pt x="147" y="337"/>
                  </a:lnTo>
                  <a:lnTo>
                    <a:pt x="145" y="350"/>
                  </a:lnTo>
                  <a:lnTo>
                    <a:pt x="143" y="3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Freeform 11"/>
            <p:cNvSpPr>
              <a:spLocks/>
            </p:cNvSpPr>
            <p:nvPr/>
          </p:nvSpPr>
          <p:spPr bwMode="auto">
            <a:xfrm>
              <a:off x="3109" y="2829"/>
              <a:ext cx="1097" cy="1166"/>
            </a:xfrm>
            <a:custGeom>
              <a:avLst/>
              <a:gdLst>
                <a:gd name="T0" fmla="*/ 770 w 1097"/>
                <a:gd name="T1" fmla="*/ 320 h 1166"/>
                <a:gd name="T2" fmla="*/ 676 w 1097"/>
                <a:gd name="T3" fmla="*/ 385 h 1166"/>
                <a:gd name="T4" fmla="*/ 579 w 1097"/>
                <a:gd name="T5" fmla="*/ 447 h 1166"/>
                <a:gd name="T6" fmla="*/ 477 w 1097"/>
                <a:gd name="T7" fmla="*/ 506 h 1166"/>
                <a:gd name="T8" fmla="*/ 374 w 1097"/>
                <a:gd name="T9" fmla="*/ 561 h 1166"/>
                <a:gd name="T10" fmla="*/ 268 w 1097"/>
                <a:gd name="T11" fmla="*/ 612 h 1166"/>
                <a:gd name="T12" fmla="*/ 160 w 1097"/>
                <a:gd name="T13" fmla="*/ 660 h 1166"/>
                <a:gd name="T14" fmla="*/ 54 w 1097"/>
                <a:gd name="T15" fmla="*/ 704 h 1166"/>
                <a:gd name="T16" fmla="*/ 10 w 1097"/>
                <a:gd name="T17" fmla="*/ 740 h 1166"/>
                <a:gd name="T18" fmla="*/ 31 w 1097"/>
                <a:gd name="T19" fmla="*/ 771 h 1166"/>
                <a:gd name="T20" fmla="*/ 61 w 1097"/>
                <a:gd name="T21" fmla="*/ 809 h 1166"/>
                <a:gd name="T22" fmla="*/ 93 w 1097"/>
                <a:gd name="T23" fmla="*/ 850 h 1166"/>
                <a:gd name="T24" fmla="*/ 129 w 1097"/>
                <a:gd name="T25" fmla="*/ 890 h 1166"/>
                <a:gd name="T26" fmla="*/ 186 w 1097"/>
                <a:gd name="T27" fmla="*/ 938 h 1166"/>
                <a:gd name="T28" fmla="*/ 253 w 1097"/>
                <a:gd name="T29" fmla="*/ 990 h 1166"/>
                <a:gd name="T30" fmla="*/ 312 w 1097"/>
                <a:gd name="T31" fmla="*/ 1032 h 1166"/>
                <a:gd name="T32" fmla="*/ 327 w 1097"/>
                <a:gd name="T33" fmla="*/ 1050 h 1166"/>
                <a:gd name="T34" fmla="*/ 310 w 1097"/>
                <a:gd name="T35" fmla="*/ 1055 h 1166"/>
                <a:gd name="T36" fmla="*/ 286 w 1097"/>
                <a:gd name="T37" fmla="*/ 1058 h 1166"/>
                <a:gd name="T38" fmla="*/ 279 w 1097"/>
                <a:gd name="T39" fmla="*/ 1089 h 1166"/>
                <a:gd name="T40" fmla="*/ 299 w 1097"/>
                <a:gd name="T41" fmla="*/ 1132 h 1166"/>
                <a:gd name="T42" fmla="*/ 327 w 1097"/>
                <a:gd name="T43" fmla="*/ 1156 h 1166"/>
                <a:gd name="T44" fmla="*/ 367 w 1097"/>
                <a:gd name="T45" fmla="*/ 1166 h 1166"/>
                <a:gd name="T46" fmla="*/ 411 w 1097"/>
                <a:gd name="T47" fmla="*/ 1153 h 1166"/>
                <a:gd name="T48" fmla="*/ 447 w 1097"/>
                <a:gd name="T49" fmla="*/ 1115 h 1166"/>
                <a:gd name="T50" fmla="*/ 447 w 1097"/>
                <a:gd name="T51" fmla="*/ 1076 h 1166"/>
                <a:gd name="T52" fmla="*/ 426 w 1097"/>
                <a:gd name="T53" fmla="*/ 1047 h 1166"/>
                <a:gd name="T54" fmla="*/ 403 w 1097"/>
                <a:gd name="T55" fmla="*/ 1029 h 1166"/>
                <a:gd name="T56" fmla="*/ 400 w 1097"/>
                <a:gd name="T57" fmla="*/ 1027 h 1166"/>
                <a:gd name="T58" fmla="*/ 398 w 1097"/>
                <a:gd name="T59" fmla="*/ 1026 h 1166"/>
                <a:gd name="T60" fmla="*/ 376 w 1097"/>
                <a:gd name="T61" fmla="*/ 998 h 1166"/>
                <a:gd name="T62" fmla="*/ 325 w 1097"/>
                <a:gd name="T63" fmla="*/ 923 h 1166"/>
                <a:gd name="T64" fmla="*/ 274 w 1097"/>
                <a:gd name="T65" fmla="*/ 835 h 1166"/>
                <a:gd name="T66" fmla="*/ 240 w 1097"/>
                <a:gd name="T67" fmla="*/ 752 h 1166"/>
                <a:gd name="T68" fmla="*/ 234 w 1097"/>
                <a:gd name="T69" fmla="*/ 703 h 1166"/>
                <a:gd name="T70" fmla="*/ 234 w 1097"/>
                <a:gd name="T71" fmla="*/ 670 h 1166"/>
                <a:gd name="T72" fmla="*/ 703 w 1097"/>
                <a:gd name="T73" fmla="*/ 789 h 1166"/>
                <a:gd name="T74" fmla="*/ 788 w 1097"/>
                <a:gd name="T75" fmla="*/ 409 h 1166"/>
                <a:gd name="T76" fmla="*/ 880 w 1097"/>
                <a:gd name="T77" fmla="*/ 372 h 1166"/>
                <a:gd name="T78" fmla="*/ 951 w 1097"/>
                <a:gd name="T79" fmla="*/ 325 h 1166"/>
                <a:gd name="T80" fmla="*/ 1005 w 1097"/>
                <a:gd name="T81" fmla="*/ 272 h 1166"/>
                <a:gd name="T82" fmla="*/ 1046 w 1097"/>
                <a:gd name="T83" fmla="*/ 215 h 1166"/>
                <a:gd name="T84" fmla="*/ 1072 w 1097"/>
                <a:gd name="T85" fmla="*/ 157 h 1166"/>
                <a:gd name="T86" fmla="*/ 1087 w 1097"/>
                <a:gd name="T87" fmla="*/ 100 h 1166"/>
                <a:gd name="T88" fmla="*/ 1095 w 1097"/>
                <a:gd name="T89" fmla="*/ 47 h 1166"/>
                <a:gd name="T90" fmla="*/ 1097 w 1097"/>
                <a:gd name="T91" fmla="*/ 0 h 1166"/>
                <a:gd name="T92" fmla="*/ 1067 w 1097"/>
                <a:gd name="T93" fmla="*/ 39 h 1166"/>
                <a:gd name="T94" fmla="*/ 1036 w 1097"/>
                <a:gd name="T95" fmla="*/ 77 h 1166"/>
                <a:gd name="T96" fmla="*/ 1002 w 1097"/>
                <a:gd name="T97" fmla="*/ 114 h 1166"/>
                <a:gd name="T98" fmla="*/ 968 w 1097"/>
                <a:gd name="T99" fmla="*/ 150 h 1166"/>
                <a:gd name="T100" fmla="*/ 932 w 1097"/>
                <a:gd name="T101" fmla="*/ 184 h 1166"/>
                <a:gd name="T102" fmla="*/ 894 w 1097"/>
                <a:gd name="T103" fmla="*/ 219 h 1166"/>
                <a:gd name="T104" fmla="*/ 855 w 1097"/>
                <a:gd name="T105" fmla="*/ 253 h 1166"/>
                <a:gd name="T106" fmla="*/ 814 w 1097"/>
                <a:gd name="T107" fmla="*/ 285 h 11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97"/>
                <a:gd name="T163" fmla="*/ 0 h 1166"/>
                <a:gd name="T164" fmla="*/ 1097 w 1097"/>
                <a:gd name="T165" fmla="*/ 1166 h 11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97" h="1166">
                  <a:moveTo>
                    <a:pt x="814" y="285"/>
                  </a:moveTo>
                  <a:lnTo>
                    <a:pt x="770" y="320"/>
                  </a:lnTo>
                  <a:lnTo>
                    <a:pt x="723" y="354"/>
                  </a:lnTo>
                  <a:lnTo>
                    <a:pt x="676" y="385"/>
                  </a:lnTo>
                  <a:lnTo>
                    <a:pt x="628" y="417"/>
                  </a:lnTo>
                  <a:lnTo>
                    <a:pt x="579" y="447"/>
                  </a:lnTo>
                  <a:lnTo>
                    <a:pt x="529" y="478"/>
                  </a:lnTo>
                  <a:lnTo>
                    <a:pt x="477" y="506"/>
                  </a:lnTo>
                  <a:lnTo>
                    <a:pt x="426" y="533"/>
                  </a:lnTo>
                  <a:lnTo>
                    <a:pt x="374" y="561"/>
                  </a:lnTo>
                  <a:lnTo>
                    <a:pt x="320" y="587"/>
                  </a:lnTo>
                  <a:lnTo>
                    <a:pt x="268" y="612"/>
                  </a:lnTo>
                  <a:lnTo>
                    <a:pt x="214" y="636"/>
                  </a:lnTo>
                  <a:lnTo>
                    <a:pt x="160" y="660"/>
                  </a:lnTo>
                  <a:lnTo>
                    <a:pt x="106" y="683"/>
                  </a:lnTo>
                  <a:lnTo>
                    <a:pt x="54" y="704"/>
                  </a:lnTo>
                  <a:lnTo>
                    <a:pt x="0" y="726"/>
                  </a:lnTo>
                  <a:lnTo>
                    <a:pt x="10" y="740"/>
                  </a:lnTo>
                  <a:lnTo>
                    <a:pt x="20" y="755"/>
                  </a:lnTo>
                  <a:lnTo>
                    <a:pt x="31" y="771"/>
                  </a:lnTo>
                  <a:lnTo>
                    <a:pt x="46" y="789"/>
                  </a:lnTo>
                  <a:lnTo>
                    <a:pt x="61" y="809"/>
                  </a:lnTo>
                  <a:lnTo>
                    <a:pt x="75" y="828"/>
                  </a:lnTo>
                  <a:lnTo>
                    <a:pt x="93" y="850"/>
                  </a:lnTo>
                  <a:lnTo>
                    <a:pt x="111" y="872"/>
                  </a:lnTo>
                  <a:lnTo>
                    <a:pt x="129" y="890"/>
                  </a:lnTo>
                  <a:lnTo>
                    <a:pt x="155" y="913"/>
                  </a:lnTo>
                  <a:lnTo>
                    <a:pt x="186" y="938"/>
                  </a:lnTo>
                  <a:lnTo>
                    <a:pt x="219" y="964"/>
                  </a:lnTo>
                  <a:lnTo>
                    <a:pt x="253" y="990"/>
                  </a:lnTo>
                  <a:lnTo>
                    <a:pt x="286" y="1013"/>
                  </a:lnTo>
                  <a:lnTo>
                    <a:pt x="312" y="1032"/>
                  </a:lnTo>
                  <a:lnTo>
                    <a:pt x="332" y="1045"/>
                  </a:lnTo>
                  <a:lnTo>
                    <a:pt x="327" y="1050"/>
                  </a:lnTo>
                  <a:lnTo>
                    <a:pt x="320" y="1052"/>
                  </a:lnTo>
                  <a:lnTo>
                    <a:pt x="310" y="1055"/>
                  </a:lnTo>
                  <a:lnTo>
                    <a:pt x="301" y="1055"/>
                  </a:lnTo>
                  <a:lnTo>
                    <a:pt x="286" y="1058"/>
                  </a:lnTo>
                  <a:lnTo>
                    <a:pt x="279" y="1070"/>
                  </a:lnTo>
                  <a:lnTo>
                    <a:pt x="279" y="1089"/>
                  </a:lnTo>
                  <a:lnTo>
                    <a:pt x="289" y="1117"/>
                  </a:lnTo>
                  <a:lnTo>
                    <a:pt x="299" y="1132"/>
                  </a:lnTo>
                  <a:lnTo>
                    <a:pt x="310" y="1145"/>
                  </a:lnTo>
                  <a:lnTo>
                    <a:pt x="327" y="1156"/>
                  </a:lnTo>
                  <a:lnTo>
                    <a:pt x="346" y="1163"/>
                  </a:lnTo>
                  <a:lnTo>
                    <a:pt x="367" y="1166"/>
                  </a:lnTo>
                  <a:lnTo>
                    <a:pt x="389" y="1163"/>
                  </a:lnTo>
                  <a:lnTo>
                    <a:pt x="411" y="1153"/>
                  </a:lnTo>
                  <a:lnTo>
                    <a:pt x="433" y="1137"/>
                  </a:lnTo>
                  <a:lnTo>
                    <a:pt x="447" y="1115"/>
                  </a:lnTo>
                  <a:lnTo>
                    <a:pt x="452" y="1096"/>
                  </a:lnTo>
                  <a:lnTo>
                    <a:pt x="447" y="1076"/>
                  </a:lnTo>
                  <a:lnTo>
                    <a:pt x="438" y="1060"/>
                  </a:lnTo>
                  <a:lnTo>
                    <a:pt x="426" y="1047"/>
                  </a:lnTo>
                  <a:lnTo>
                    <a:pt x="413" y="1037"/>
                  </a:lnTo>
                  <a:lnTo>
                    <a:pt x="403" y="1029"/>
                  </a:lnTo>
                  <a:lnTo>
                    <a:pt x="400" y="1027"/>
                  </a:lnTo>
                  <a:lnTo>
                    <a:pt x="398" y="1026"/>
                  </a:lnTo>
                  <a:lnTo>
                    <a:pt x="397" y="1026"/>
                  </a:lnTo>
                  <a:lnTo>
                    <a:pt x="376" y="998"/>
                  </a:lnTo>
                  <a:lnTo>
                    <a:pt x="351" y="962"/>
                  </a:lnTo>
                  <a:lnTo>
                    <a:pt x="325" y="923"/>
                  </a:lnTo>
                  <a:lnTo>
                    <a:pt x="299" y="879"/>
                  </a:lnTo>
                  <a:lnTo>
                    <a:pt x="274" y="835"/>
                  </a:lnTo>
                  <a:lnTo>
                    <a:pt x="255" y="793"/>
                  </a:lnTo>
                  <a:lnTo>
                    <a:pt x="240" y="752"/>
                  </a:lnTo>
                  <a:lnTo>
                    <a:pt x="234" y="718"/>
                  </a:lnTo>
                  <a:lnTo>
                    <a:pt x="234" y="703"/>
                  </a:lnTo>
                  <a:lnTo>
                    <a:pt x="234" y="687"/>
                  </a:lnTo>
                  <a:lnTo>
                    <a:pt x="234" y="670"/>
                  </a:lnTo>
                  <a:lnTo>
                    <a:pt x="235" y="654"/>
                  </a:lnTo>
                  <a:lnTo>
                    <a:pt x="703" y="789"/>
                  </a:lnTo>
                  <a:lnTo>
                    <a:pt x="788" y="748"/>
                  </a:lnTo>
                  <a:lnTo>
                    <a:pt x="788" y="409"/>
                  </a:lnTo>
                  <a:lnTo>
                    <a:pt x="837" y="391"/>
                  </a:lnTo>
                  <a:lnTo>
                    <a:pt x="880" y="372"/>
                  </a:lnTo>
                  <a:lnTo>
                    <a:pt x="919" y="349"/>
                  </a:lnTo>
                  <a:lnTo>
                    <a:pt x="951" y="325"/>
                  </a:lnTo>
                  <a:lnTo>
                    <a:pt x="981" y="298"/>
                  </a:lnTo>
                  <a:lnTo>
                    <a:pt x="1005" y="272"/>
                  </a:lnTo>
                  <a:lnTo>
                    <a:pt x="1028" y="245"/>
                  </a:lnTo>
                  <a:lnTo>
                    <a:pt x="1046" y="215"/>
                  </a:lnTo>
                  <a:lnTo>
                    <a:pt x="1059" y="186"/>
                  </a:lnTo>
                  <a:lnTo>
                    <a:pt x="1072" y="157"/>
                  </a:lnTo>
                  <a:lnTo>
                    <a:pt x="1080" y="129"/>
                  </a:lnTo>
                  <a:lnTo>
                    <a:pt x="1087" y="100"/>
                  </a:lnTo>
                  <a:lnTo>
                    <a:pt x="1092" y="73"/>
                  </a:lnTo>
                  <a:lnTo>
                    <a:pt x="1095" y="47"/>
                  </a:lnTo>
                  <a:lnTo>
                    <a:pt x="1097" y="23"/>
                  </a:lnTo>
                  <a:lnTo>
                    <a:pt x="1097" y="0"/>
                  </a:lnTo>
                  <a:lnTo>
                    <a:pt x="1082" y="20"/>
                  </a:lnTo>
                  <a:lnTo>
                    <a:pt x="1067" y="39"/>
                  </a:lnTo>
                  <a:lnTo>
                    <a:pt x="1051" y="57"/>
                  </a:lnTo>
                  <a:lnTo>
                    <a:pt x="1036" y="77"/>
                  </a:lnTo>
                  <a:lnTo>
                    <a:pt x="1020" y="95"/>
                  </a:lnTo>
                  <a:lnTo>
                    <a:pt x="1002" y="114"/>
                  </a:lnTo>
                  <a:lnTo>
                    <a:pt x="986" y="132"/>
                  </a:lnTo>
                  <a:lnTo>
                    <a:pt x="968" y="150"/>
                  </a:lnTo>
                  <a:lnTo>
                    <a:pt x="950" y="166"/>
                  </a:lnTo>
                  <a:lnTo>
                    <a:pt x="932" y="184"/>
                  </a:lnTo>
                  <a:lnTo>
                    <a:pt x="912" y="202"/>
                  </a:lnTo>
                  <a:lnTo>
                    <a:pt x="894" y="219"/>
                  </a:lnTo>
                  <a:lnTo>
                    <a:pt x="875" y="236"/>
                  </a:lnTo>
                  <a:lnTo>
                    <a:pt x="855" y="253"/>
                  </a:lnTo>
                  <a:lnTo>
                    <a:pt x="834" y="269"/>
                  </a:lnTo>
                  <a:lnTo>
                    <a:pt x="814" y="28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Freeform 12"/>
            <p:cNvSpPr>
              <a:spLocks/>
            </p:cNvSpPr>
            <p:nvPr/>
          </p:nvSpPr>
          <p:spPr bwMode="auto">
            <a:xfrm>
              <a:off x="1884" y="2157"/>
              <a:ext cx="49" cy="401"/>
            </a:xfrm>
            <a:custGeom>
              <a:avLst/>
              <a:gdLst>
                <a:gd name="T0" fmla="*/ 0 w 49"/>
                <a:gd name="T1" fmla="*/ 0 h 401"/>
                <a:gd name="T2" fmla="*/ 0 w 49"/>
                <a:gd name="T3" fmla="*/ 401 h 401"/>
                <a:gd name="T4" fmla="*/ 27 w 49"/>
                <a:gd name="T5" fmla="*/ 330 h 401"/>
                <a:gd name="T6" fmla="*/ 41 w 49"/>
                <a:gd name="T7" fmla="*/ 264 h 401"/>
                <a:gd name="T8" fmla="*/ 49 w 49"/>
                <a:gd name="T9" fmla="*/ 206 h 401"/>
                <a:gd name="T10" fmla="*/ 49 w 49"/>
                <a:gd name="T11" fmla="*/ 154 h 401"/>
                <a:gd name="T12" fmla="*/ 44 w 49"/>
                <a:gd name="T13" fmla="*/ 108 h 401"/>
                <a:gd name="T14" fmla="*/ 33 w 49"/>
                <a:gd name="T15" fmla="*/ 67 h 401"/>
                <a:gd name="T16" fmla="*/ 18 w 49"/>
                <a:gd name="T17" fmla="*/ 31 h 401"/>
                <a:gd name="T18" fmla="*/ 0 w 49"/>
                <a:gd name="T19" fmla="*/ 0 h 4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401"/>
                <a:gd name="T32" fmla="*/ 49 w 49"/>
                <a:gd name="T33" fmla="*/ 401 h 4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401">
                  <a:moveTo>
                    <a:pt x="0" y="0"/>
                  </a:moveTo>
                  <a:lnTo>
                    <a:pt x="0" y="401"/>
                  </a:lnTo>
                  <a:lnTo>
                    <a:pt x="27" y="330"/>
                  </a:lnTo>
                  <a:lnTo>
                    <a:pt x="41" y="264"/>
                  </a:lnTo>
                  <a:lnTo>
                    <a:pt x="49" y="206"/>
                  </a:lnTo>
                  <a:lnTo>
                    <a:pt x="49" y="154"/>
                  </a:lnTo>
                  <a:lnTo>
                    <a:pt x="44" y="108"/>
                  </a:lnTo>
                  <a:lnTo>
                    <a:pt x="33" y="67"/>
                  </a:lnTo>
                  <a:lnTo>
                    <a:pt x="1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Freeform 13"/>
            <p:cNvSpPr>
              <a:spLocks/>
            </p:cNvSpPr>
            <p:nvPr/>
          </p:nvSpPr>
          <p:spPr bwMode="auto">
            <a:xfrm>
              <a:off x="1389" y="996"/>
              <a:ext cx="2926" cy="2701"/>
            </a:xfrm>
            <a:custGeom>
              <a:avLst/>
              <a:gdLst>
                <a:gd name="T0" fmla="*/ 2862 w 2926"/>
                <a:gd name="T1" fmla="*/ 1721 h 2701"/>
                <a:gd name="T2" fmla="*/ 2919 w 2926"/>
                <a:gd name="T3" fmla="*/ 1654 h 2701"/>
                <a:gd name="T4" fmla="*/ 2906 w 2926"/>
                <a:gd name="T5" fmla="*/ 1616 h 2701"/>
                <a:gd name="T6" fmla="*/ 2872 w 2926"/>
                <a:gd name="T7" fmla="*/ 1662 h 2701"/>
                <a:gd name="T8" fmla="*/ 2857 w 2926"/>
                <a:gd name="T9" fmla="*/ 1672 h 2701"/>
                <a:gd name="T10" fmla="*/ 2861 w 2926"/>
                <a:gd name="T11" fmla="*/ 1655 h 2701"/>
                <a:gd name="T12" fmla="*/ 2895 w 2926"/>
                <a:gd name="T13" fmla="*/ 1593 h 2701"/>
                <a:gd name="T14" fmla="*/ 2887 w 2926"/>
                <a:gd name="T15" fmla="*/ 1530 h 2701"/>
                <a:gd name="T16" fmla="*/ 2859 w 2926"/>
                <a:gd name="T17" fmla="*/ 1559 h 2701"/>
                <a:gd name="T18" fmla="*/ 2851 w 2926"/>
                <a:gd name="T19" fmla="*/ 1603 h 2701"/>
                <a:gd name="T20" fmla="*/ 2849 w 2926"/>
                <a:gd name="T21" fmla="*/ 1569 h 2701"/>
                <a:gd name="T22" fmla="*/ 2820 w 2926"/>
                <a:gd name="T23" fmla="*/ 1512 h 2701"/>
                <a:gd name="T24" fmla="*/ 2805 w 2926"/>
                <a:gd name="T25" fmla="*/ 1548 h 2701"/>
                <a:gd name="T26" fmla="*/ 2808 w 2926"/>
                <a:gd name="T27" fmla="*/ 1608 h 2701"/>
                <a:gd name="T28" fmla="*/ 2781 w 2926"/>
                <a:gd name="T29" fmla="*/ 1641 h 2701"/>
                <a:gd name="T30" fmla="*/ 2771 w 2926"/>
                <a:gd name="T31" fmla="*/ 1593 h 2701"/>
                <a:gd name="T32" fmla="*/ 2743 w 2926"/>
                <a:gd name="T33" fmla="*/ 1606 h 2701"/>
                <a:gd name="T34" fmla="*/ 2743 w 2926"/>
                <a:gd name="T35" fmla="*/ 1694 h 2701"/>
                <a:gd name="T36" fmla="*/ 2746 w 2926"/>
                <a:gd name="T37" fmla="*/ 1827 h 2701"/>
                <a:gd name="T38" fmla="*/ 2546 w 2926"/>
                <a:gd name="T39" fmla="*/ 1994 h 2701"/>
                <a:gd name="T40" fmla="*/ 2423 w 2926"/>
                <a:gd name="T41" fmla="*/ 374 h 2701"/>
                <a:gd name="T42" fmla="*/ 2226 w 2926"/>
                <a:gd name="T43" fmla="*/ 255 h 2701"/>
                <a:gd name="T44" fmla="*/ 1916 w 2926"/>
                <a:gd name="T45" fmla="*/ 101 h 2701"/>
                <a:gd name="T46" fmla="*/ 495 w 2926"/>
                <a:gd name="T47" fmla="*/ 687 h 2701"/>
                <a:gd name="T48" fmla="*/ 544 w 2926"/>
                <a:gd name="T49" fmla="*/ 1367 h 2701"/>
                <a:gd name="T50" fmla="*/ 476 w 2926"/>
                <a:gd name="T51" fmla="*/ 1693 h 2701"/>
                <a:gd name="T52" fmla="*/ 424 w 2926"/>
                <a:gd name="T53" fmla="*/ 1706 h 2701"/>
                <a:gd name="T54" fmla="*/ 308 w 2926"/>
                <a:gd name="T55" fmla="*/ 1882 h 2701"/>
                <a:gd name="T56" fmla="*/ 141 w 2926"/>
                <a:gd name="T57" fmla="*/ 2087 h 2701"/>
                <a:gd name="T58" fmla="*/ 1 w 2926"/>
                <a:gd name="T59" fmla="*/ 2242 h 2701"/>
                <a:gd name="T60" fmla="*/ 13 w 2926"/>
                <a:gd name="T61" fmla="*/ 2268 h 2701"/>
                <a:gd name="T62" fmla="*/ 45 w 2926"/>
                <a:gd name="T63" fmla="*/ 2229 h 2701"/>
                <a:gd name="T64" fmla="*/ 65 w 2926"/>
                <a:gd name="T65" fmla="*/ 2202 h 2701"/>
                <a:gd name="T66" fmla="*/ 53 w 2926"/>
                <a:gd name="T67" fmla="*/ 2255 h 2701"/>
                <a:gd name="T68" fmla="*/ 71 w 2926"/>
                <a:gd name="T69" fmla="*/ 2303 h 2701"/>
                <a:gd name="T70" fmla="*/ 89 w 2926"/>
                <a:gd name="T71" fmla="*/ 2255 h 2701"/>
                <a:gd name="T72" fmla="*/ 110 w 2926"/>
                <a:gd name="T73" fmla="*/ 2200 h 2701"/>
                <a:gd name="T74" fmla="*/ 137 w 2926"/>
                <a:gd name="T75" fmla="*/ 2195 h 2701"/>
                <a:gd name="T76" fmla="*/ 141 w 2926"/>
                <a:gd name="T77" fmla="*/ 2242 h 2701"/>
                <a:gd name="T78" fmla="*/ 164 w 2926"/>
                <a:gd name="T79" fmla="*/ 2211 h 2701"/>
                <a:gd name="T80" fmla="*/ 189 w 2926"/>
                <a:gd name="T81" fmla="*/ 2141 h 2701"/>
                <a:gd name="T82" fmla="*/ 223 w 2926"/>
                <a:gd name="T83" fmla="*/ 2019 h 2701"/>
                <a:gd name="T84" fmla="*/ 336 w 2926"/>
                <a:gd name="T85" fmla="*/ 1928 h 2701"/>
                <a:gd name="T86" fmla="*/ 458 w 2926"/>
                <a:gd name="T87" fmla="*/ 1913 h 2701"/>
                <a:gd name="T88" fmla="*/ 737 w 2926"/>
                <a:gd name="T89" fmla="*/ 2144 h 2701"/>
                <a:gd name="T90" fmla="*/ 699 w 2926"/>
                <a:gd name="T91" fmla="*/ 2376 h 2701"/>
                <a:gd name="T92" fmla="*/ 719 w 2926"/>
                <a:gd name="T93" fmla="*/ 2593 h 2701"/>
                <a:gd name="T94" fmla="*/ 693 w 2926"/>
                <a:gd name="T95" fmla="*/ 2604 h 2701"/>
                <a:gd name="T96" fmla="*/ 629 w 2926"/>
                <a:gd name="T97" fmla="*/ 2604 h 2701"/>
                <a:gd name="T98" fmla="*/ 660 w 2926"/>
                <a:gd name="T99" fmla="*/ 2689 h 2701"/>
                <a:gd name="T100" fmla="*/ 796 w 2926"/>
                <a:gd name="T101" fmla="*/ 2678 h 2701"/>
                <a:gd name="T102" fmla="*/ 799 w 2926"/>
                <a:gd name="T103" fmla="*/ 2650 h 2701"/>
                <a:gd name="T104" fmla="*/ 872 w 2926"/>
                <a:gd name="T105" fmla="*/ 2371 h 2701"/>
                <a:gd name="T106" fmla="*/ 924 w 2926"/>
                <a:gd name="T107" fmla="*/ 2290 h 2701"/>
                <a:gd name="T108" fmla="*/ 1521 w 2926"/>
                <a:gd name="T109" fmla="*/ 2366 h 2701"/>
                <a:gd name="T110" fmla="*/ 1590 w 2926"/>
                <a:gd name="T111" fmla="*/ 2407 h 2701"/>
                <a:gd name="T112" fmla="*/ 1720 w 2926"/>
                <a:gd name="T113" fmla="*/ 2559 h 2701"/>
                <a:gd name="T114" fmla="*/ 2040 w 2926"/>
                <a:gd name="T115" fmla="*/ 2420 h 2701"/>
                <a:gd name="T116" fmla="*/ 2348 w 2926"/>
                <a:gd name="T117" fmla="*/ 2250 h 2701"/>
                <a:gd name="T118" fmla="*/ 2575 w 2926"/>
                <a:gd name="T119" fmla="*/ 2086 h 2701"/>
                <a:gd name="T120" fmla="*/ 2688 w 2926"/>
                <a:gd name="T121" fmla="*/ 1983 h 2701"/>
                <a:gd name="T122" fmla="*/ 2787 w 2926"/>
                <a:gd name="T123" fmla="*/ 1872 h 2701"/>
                <a:gd name="T124" fmla="*/ 2810 w 2926"/>
                <a:gd name="T125" fmla="*/ 1758 h 27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6"/>
                <a:gd name="T190" fmla="*/ 0 h 2701"/>
                <a:gd name="T191" fmla="*/ 2926 w 2926"/>
                <a:gd name="T192" fmla="*/ 2701 h 27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6" h="2701">
                  <a:moveTo>
                    <a:pt x="2839" y="1727"/>
                  </a:moveTo>
                  <a:lnTo>
                    <a:pt x="2843" y="1727"/>
                  </a:lnTo>
                  <a:lnTo>
                    <a:pt x="2846" y="1727"/>
                  </a:lnTo>
                  <a:lnTo>
                    <a:pt x="2849" y="1727"/>
                  </a:lnTo>
                  <a:lnTo>
                    <a:pt x="2852" y="1725"/>
                  </a:lnTo>
                  <a:lnTo>
                    <a:pt x="2862" y="1721"/>
                  </a:lnTo>
                  <a:lnTo>
                    <a:pt x="2875" y="1711"/>
                  </a:lnTo>
                  <a:lnTo>
                    <a:pt x="2888" y="1703"/>
                  </a:lnTo>
                  <a:lnTo>
                    <a:pt x="2898" y="1693"/>
                  </a:lnTo>
                  <a:lnTo>
                    <a:pt x="2905" y="1681"/>
                  </a:lnTo>
                  <a:lnTo>
                    <a:pt x="2913" y="1667"/>
                  </a:lnTo>
                  <a:lnTo>
                    <a:pt x="2919" y="1654"/>
                  </a:lnTo>
                  <a:lnTo>
                    <a:pt x="2924" y="1642"/>
                  </a:lnTo>
                  <a:lnTo>
                    <a:pt x="2926" y="1636"/>
                  </a:lnTo>
                  <a:lnTo>
                    <a:pt x="2924" y="1628"/>
                  </a:lnTo>
                  <a:lnTo>
                    <a:pt x="2921" y="1623"/>
                  </a:lnTo>
                  <a:lnTo>
                    <a:pt x="2914" y="1618"/>
                  </a:lnTo>
                  <a:lnTo>
                    <a:pt x="2906" y="1616"/>
                  </a:lnTo>
                  <a:lnTo>
                    <a:pt x="2900" y="1616"/>
                  </a:lnTo>
                  <a:lnTo>
                    <a:pt x="2893" y="1619"/>
                  </a:lnTo>
                  <a:lnTo>
                    <a:pt x="2890" y="1626"/>
                  </a:lnTo>
                  <a:lnTo>
                    <a:pt x="2885" y="1639"/>
                  </a:lnTo>
                  <a:lnTo>
                    <a:pt x="2879" y="1652"/>
                  </a:lnTo>
                  <a:lnTo>
                    <a:pt x="2872" y="1662"/>
                  </a:lnTo>
                  <a:lnTo>
                    <a:pt x="2869" y="1668"/>
                  </a:lnTo>
                  <a:lnTo>
                    <a:pt x="2867" y="1670"/>
                  </a:lnTo>
                  <a:lnTo>
                    <a:pt x="2864" y="1672"/>
                  </a:lnTo>
                  <a:lnTo>
                    <a:pt x="2861" y="1675"/>
                  </a:lnTo>
                  <a:lnTo>
                    <a:pt x="2856" y="1678"/>
                  </a:lnTo>
                  <a:lnTo>
                    <a:pt x="2857" y="1672"/>
                  </a:lnTo>
                  <a:lnTo>
                    <a:pt x="2857" y="1667"/>
                  </a:lnTo>
                  <a:lnTo>
                    <a:pt x="2857" y="1662"/>
                  </a:lnTo>
                  <a:lnTo>
                    <a:pt x="2856" y="1657"/>
                  </a:lnTo>
                  <a:lnTo>
                    <a:pt x="2857" y="1657"/>
                  </a:lnTo>
                  <a:lnTo>
                    <a:pt x="2859" y="1655"/>
                  </a:lnTo>
                  <a:lnTo>
                    <a:pt x="2861" y="1655"/>
                  </a:lnTo>
                  <a:lnTo>
                    <a:pt x="2862" y="1654"/>
                  </a:lnTo>
                  <a:lnTo>
                    <a:pt x="2869" y="1644"/>
                  </a:lnTo>
                  <a:lnTo>
                    <a:pt x="2877" y="1632"/>
                  </a:lnTo>
                  <a:lnTo>
                    <a:pt x="2885" y="1618"/>
                  </a:lnTo>
                  <a:lnTo>
                    <a:pt x="2892" y="1606"/>
                  </a:lnTo>
                  <a:lnTo>
                    <a:pt x="2895" y="1593"/>
                  </a:lnTo>
                  <a:lnTo>
                    <a:pt x="2897" y="1577"/>
                  </a:lnTo>
                  <a:lnTo>
                    <a:pt x="2897" y="1559"/>
                  </a:lnTo>
                  <a:lnTo>
                    <a:pt x="2897" y="1548"/>
                  </a:lnTo>
                  <a:lnTo>
                    <a:pt x="2897" y="1541"/>
                  </a:lnTo>
                  <a:lnTo>
                    <a:pt x="2893" y="1535"/>
                  </a:lnTo>
                  <a:lnTo>
                    <a:pt x="2887" y="1530"/>
                  </a:lnTo>
                  <a:lnTo>
                    <a:pt x="2879" y="1528"/>
                  </a:lnTo>
                  <a:lnTo>
                    <a:pt x="2872" y="1528"/>
                  </a:lnTo>
                  <a:lnTo>
                    <a:pt x="2866" y="1531"/>
                  </a:lnTo>
                  <a:lnTo>
                    <a:pt x="2862" y="1538"/>
                  </a:lnTo>
                  <a:lnTo>
                    <a:pt x="2861" y="1544"/>
                  </a:lnTo>
                  <a:lnTo>
                    <a:pt x="2859" y="1559"/>
                  </a:lnTo>
                  <a:lnTo>
                    <a:pt x="2859" y="1574"/>
                  </a:lnTo>
                  <a:lnTo>
                    <a:pt x="2857" y="1585"/>
                  </a:lnTo>
                  <a:lnTo>
                    <a:pt x="2856" y="1593"/>
                  </a:lnTo>
                  <a:lnTo>
                    <a:pt x="2856" y="1595"/>
                  </a:lnTo>
                  <a:lnTo>
                    <a:pt x="2854" y="1598"/>
                  </a:lnTo>
                  <a:lnTo>
                    <a:pt x="2851" y="1603"/>
                  </a:lnTo>
                  <a:lnTo>
                    <a:pt x="2848" y="1606"/>
                  </a:lnTo>
                  <a:lnTo>
                    <a:pt x="2849" y="1600"/>
                  </a:lnTo>
                  <a:lnTo>
                    <a:pt x="2849" y="1593"/>
                  </a:lnTo>
                  <a:lnTo>
                    <a:pt x="2851" y="1587"/>
                  </a:lnTo>
                  <a:lnTo>
                    <a:pt x="2851" y="1582"/>
                  </a:lnTo>
                  <a:lnTo>
                    <a:pt x="2849" y="1569"/>
                  </a:lnTo>
                  <a:lnTo>
                    <a:pt x="2844" y="1553"/>
                  </a:lnTo>
                  <a:lnTo>
                    <a:pt x="2839" y="1536"/>
                  </a:lnTo>
                  <a:lnTo>
                    <a:pt x="2836" y="1525"/>
                  </a:lnTo>
                  <a:lnTo>
                    <a:pt x="2833" y="1518"/>
                  </a:lnTo>
                  <a:lnTo>
                    <a:pt x="2828" y="1513"/>
                  </a:lnTo>
                  <a:lnTo>
                    <a:pt x="2820" y="1512"/>
                  </a:lnTo>
                  <a:lnTo>
                    <a:pt x="2813" y="1512"/>
                  </a:lnTo>
                  <a:lnTo>
                    <a:pt x="2807" y="1515"/>
                  </a:lnTo>
                  <a:lnTo>
                    <a:pt x="2802" y="1520"/>
                  </a:lnTo>
                  <a:lnTo>
                    <a:pt x="2800" y="1527"/>
                  </a:lnTo>
                  <a:lnTo>
                    <a:pt x="2800" y="1533"/>
                  </a:lnTo>
                  <a:lnTo>
                    <a:pt x="2805" y="1548"/>
                  </a:lnTo>
                  <a:lnTo>
                    <a:pt x="2810" y="1562"/>
                  </a:lnTo>
                  <a:lnTo>
                    <a:pt x="2812" y="1574"/>
                  </a:lnTo>
                  <a:lnTo>
                    <a:pt x="2813" y="1582"/>
                  </a:lnTo>
                  <a:lnTo>
                    <a:pt x="2813" y="1588"/>
                  </a:lnTo>
                  <a:lnTo>
                    <a:pt x="2812" y="1597"/>
                  </a:lnTo>
                  <a:lnTo>
                    <a:pt x="2808" y="1608"/>
                  </a:lnTo>
                  <a:lnTo>
                    <a:pt x="2805" y="1621"/>
                  </a:lnTo>
                  <a:lnTo>
                    <a:pt x="2799" y="1626"/>
                  </a:lnTo>
                  <a:lnTo>
                    <a:pt x="2794" y="1632"/>
                  </a:lnTo>
                  <a:lnTo>
                    <a:pt x="2789" y="1641"/>
                  </a:lnTo>
                  <a:lnTo>
                    <a:pt x="2782" y="1649"/>
                  </a:lnTo>
                  <a:lnTo>
                    <a:pt x="2781" y="1641"/>
                  </a:lnTo>
                  <a:lnTo>
                    <a:pt x="2781" y="1632"/>
                  </a:lnTo>
                  <a:lnTo>
                    <a:pt x="2781" y="1624"/>
                  </a:lnTo>
                  <a:lnTo>
                    <a:pt x="2782" y="1618"/>
                  </a:lnTo>
                  <a:lnTo>
                    <a:pt x="2782" y="1608"/>
                  </a:lnTo>
                  <a:lnTo>
                    <a:pt x="2777" y="1600"/>
                  </a:lnTo>
                  <a:lnTo>
                    <a:pt x="2771" y="1593"/>
                  </a:lnTo>
                  <a:lnTo>
                    <a:pt x="2763" y="1588"/>
                  </a:lnTo>
                  <a:lnTo>
                    <a:pt x="2751" y="1587"/>
                  </a:lnTo>
                  <a:lnTo>
                    <a:pt x="2745" y="1590"/>
                  </a:lnTo>
                  <a:lnTo>
                    <a:pt x="2742" y="1597"/>
                  </a:lnTo>
                  <a:lnTo>
                    <a:pt x="2740" y="1600"/>
                  </a:lnTo>
                  <a:lnTo>
                    <a:pt x="2743" y="1606"/>
                  </a:lnTo>
                  <a:lnTo>
                    <a:pt x="2750" y="1624"/>
                  </a:lnTo>
                  <a:lnTo>
                    <a:pt x="2753" y="1647"/>
                  </a:lnTo>
                  <a:lnTo>
                    <a:pt x="2748" y="1668"/>
                  </a:lnTo>
                  <a:lnTo>
                    <a:pt x="2743" y="1680"/>
                  </a:lnTo>
                  <a:lnTo>
                    <a:pt x="2743" y="1688"/>
                  </a:lnTo>
                  <a:lnTo>
                    <a:pt x="2743" y="1694"/>
                  </a:lnTo>
                  <a:lnTo>
                    <a:pt x="2745" y="1699"/>
                  </a:lnTo>
                  <a:lnTo>
                    <a:pt x="2737" y="1722"/>
                  </a:lnTo>
                  <a:lnTo>
                    <a:pt x="2738" y="1740"/>
                  </a:lnTo>
                  <a:lnTo>
                    <a:pt x="2746" y="1755"/>
                  </a:lnTo>
                  <a:lnTo>
                    <a:pt x="2761" y="1765"/>
                  </a:lnTo>
                  <a:lnTo>
                    <a:pt x="2746" y="1827"/>
                  </a:lnTo>
                  <a:lnTo>
                    <a:pt x="2724" y="1875"/>
                  </a:lnTo>
                  <a:lnTo>
                    <a:pt x="2694" y="1916"/>
                  </a:lnTo>
                  <a:lnTo>
                    <a:pt x="2662" y="1946"/>
                  </a:lnTo>
                  <a:lnTo>
                    <a:pt x="2624" y="1968"/>
                  </a:lnTo>
                  <a:lnTo>
                    <a:pt x="2585" y="1985"/>
                  </a:lnTo>
                  <a:lnTo>
                    <a:pt x="2546" y="1994"/>
                  </a:lnTo>
                  <a:lnTo>
                    <a:pt x="2508" y="1999"/>
                  </a:lnTo>
                  <a:lnTo>
                    <a:pt x="2508" y="900"/>
                  </a:lnTo>
                  <a:lnTo>
                    <a:pt x="575" y="666"/>
                  </a:lnTo>
                  <a:lnTo>
                    <a:pt x="2353" y="427"/>
                  </a:lnTo>
                  <a:lnTo>
                    <a:pt x="2425" y="382"/>
                  </a:lnTo>
                  <a:lnTo>
                    <a:pt x="2423" y="374"/>
                  </a:lnTo>
                  <a:lnTo>
                    <a:pt x="2399" y="357"/>
                  </a:lnTo>
                  <a:lnTo>
                    <a:pt x="2371" y="341"/>
                  </a:lnTo>
                  <a:lnTo>
                    <a:pt x="2340" y="322"/>
                  </a:lnTo>
                  <a:lnTo>
                    <a:pt x="2306" y="300"/>
                  </a:lnTo>
                  <a:lnTo>
                    <a:pt x="2268" y="277"/>
                  </a:lnTo>
                  <a:lnTo>
                    <a:pt x="2226" y="255"/>
                  </a:lnTo>
                  <a:lnTo>
                    <a:pt x="2182" y="230"/>
                  </a:lnTo>
                  <a:lnTo>
                    <a:pt x="2135" y="206"/>
                  </a:lnTo>
                  <a:lnTo>
                    <a:pt x="2084" y="180"/>
                  </a:lnTo>
                  <a:lnTo>
                    <a:pt x="2032" y="154"/>
                  </a:lnTo>
                  <a:lnTo>
                    <a:pt x="1975" y="127"/>
                  </a:lnTo>
                  <a:lnTo>
                    <a:pt x="1916" y="101"/>
                  </a:lnTo>
                  <a:lnTo>
                    <a:pt x="1856" y="75"/>
                  </a:lnTo>
                  <a:lnTo>
                    <a:pt x="1792" y="49"/>
                  </a:lnTo>
                  <a:lnTo>
                    <a:pt x="1725" y="25"/>
                  </a:lnTo>
                  <a:lnTo>
                    <a:pt x="1657" y="0"/>
                  </a:lnTo>
                  <a:lnTo>
                    <a:pt x="419" y="266"/>
                  </a:lnTo>
                  <a:lnTo>
                    <a:pt x="495" y="687"/>
                  </a:lnTo>
                  <a:lnTo>
                    <a:pt x="495" y="1161"/>
                  </a:lnTo>
                  <a:lnTo>
                    <a:pt x="513" y="1192"/>
                  </a:lnTo>
                  <a:lnTo>
                    <a:pt x="528" y="1228"/>
                  </a:lnTo>
                  <a:lnTo>
                    <a:pt x="539" y="1269"/>
                  </a:lnTo>
                  <a:lnTo>
                    <a:pt x="544" y="1315"/>
                  </a:lnTo>
                  <a:lnTo>
                    <a:pt x="544" y="1367"/>
                  </a:lnTo>
                  <a:lnTo>
                    <a:pt x="536" y="1425"/>
                  </a:lnTo>
                  <a:lnTo>
                    <a:pt x="522" y="1491"/>
                  </a:lnTo>
                  <a:lnTo>
                    <a:pt x="495" y="1562"/>
                  </a:lnTo>
                  <a:lnTo>
                    <a:pt x="495" y="1690"/>
                  </a:lnTo>
                  <a:lnTo>
                    <a:pt x="486" y="1691"/>
                  </a:lnTo>
                  <a:lnTo>
                    <a:pt x="476" y="1693"/>
                  </a:lnTo>
                  <a:lnTo>
                    <a:pt x="468" y="1694"/>
                  </a:lnTo>
                  <a:lnTo>
                    <a:pt x="458" y="1696"/>
                  </a:lnTo>
                  <a:lnTo>
                    <a:pt x="450" y="1699"/>
                  </a:lnTo>
                  <a:lnTo>
                    <a:pt x="442" y="1701"/>
                  </a:lnTo>
                  <a:lnTo>
                    <a:pt x="432" y="1704"/>
                  </a:lnTo>
                  <a:lnTo>
                    <a:pt x="424" y="1706"/>
                  </a:lnTo>
                  <a:lnTo>
                    <a:pt x="407" y="1734"/>
                  </a:lnTo>
                  <a:lnTo>
                    <a:pt x="389" y="1761"/>
                  </a:lnTo>
                  <a:lnTo>
                    <a:pt x="371" y="1791"/>
                  </a:lnTo>
                  <a:lnTo>
                    <a:pt x="352" y="1820"/>
                  </a:lnTo>
                  <a:lnTo>
                    <a:pt x="331" y="1851"/>
                  </a:lnTo>
                  <a:lnTo>
                    <a:pt x="308" y="1882"/>
                  </a:lnTo>
                  <a:lnTo>
                    <a:pt x="283" y="1915"/>
                  </a:lnTo>
                  <a:lnTo>
                    <a:pt x="259" y="1947"/>
                  </a:lnTo>
                  <a:lnTo>
                    <a:pt x="231" y="1981"/>
                  </a:lnTo>
                  <a:lnTo>
                    <a:pt x="203" y="2016"/>
                  </a:lnTo>
                  <a:lnTo>
                    <a:pt x="174" y="2052"/>
                  </a:lnTo>
                  <a:lnTo>
                    <a:pt x="141" y="2087"/>
                  </a:lnTo>
                  <a:lnTo>
                    <a:pt x="109" y="2125"/>
                  </a:lnTo>
                  <a:lnTo>
                    <a:pt x="75" y="2164"/>
                  </a:lnTo>
                  <a:lnTo>
                    <a:pt x="39" y="2203"/>
                  </a:lnTo>
                  <a:lnTo>
                    <a:pt x="1" y="2242"/>
                  </a:lnTo>
                  <a:lnTo>
                    <a:pt x="1" y="2244"/>
                  </a:lnTo>
                  <a:lnTo>
                    <a:pt x="0" y="2250"/>
                  </a:lnTo>
                  <a:lnTo>
                    <a:pt x="3" y="2259"/>
                  </a:lnTo>
                  <a:lnTo>
                    <a:pt x="6" y="2264"/>
                  </a:lnTo>
                  <a:lnTo>
                    <a:pt x="13" y="2268"/>
                  </a:lnTo>
                  <a:lnTo>
                    <a:pt x="19" y="2270"/>
                  </a:lnTo>
                  <a:lnTo>
                    <a:pt x="27" y="2267"/>
                  </a:lnTo>
                  <a:lnTo>
                    <a:pt x="32" y="2264"/>
                  </a:lnTo>
                  <a:lnTo>
                    <a:pt x="35" y="2257"/>
                  </a:lnTo>
                  <a:lnTo>
                    <a:pt x="40" y="2244"/>
                  </a:lnTo>
                  <a:lnTo>
                    <a:pt x="45" y="2229"/>
                  </a:lnTo>
                  <a:lnTo>
                    <a:pt x="50" y="2219"/>
                  </a:lnTo>
                  <a:lnTo>
                    <a:pt x="53" y="2213"/>
                  </a:lnTo>
                  <a:lnTo>
                    <a:pt x="55" y="2210"/>
                  </a:lnTo>
                  <a:lnTo>
                    <a:pt x="58" y="2208"/>
                  </a:lnTo>
                  <a:lnTo>
                    <a:pt x="62" y="2205"/>
                  </a:lnTo>
                  <a:lnTo>
                    <a:pt x="65" y="2202"/>
                  </a:lnTo>
                  <a:lnTo>
                    <a:pt x="62" y="2208"/>
                  </a:lnTo>
                  <a:lnTo>
                    <a:pt x="58" y="2213"/>
                  </a:lnTo>
                  <a:lnTo>
                    <a:pt x="57" y="2219"/>
                  </a:lnTo>
                  <a:lnTo>
                    <a:pt x="55" y="2224"/>
                  </a:lnTo>
                  <a:lnTo>
                    <a:pt x="53" y="2237"/>
                  </a:lnTo>
                  <a:lnTo>
                    <a:pt x="53" y="2255"/>
                  </a:lnTo>
                  <a:lnTo>
                    <a:pt x="53" y="2272"/>
                  </a:lnTo>
                  <a:lnTo>
                    <a:pt x="53" y="2283"/>
                  </a:lnTo>
                  <a:lnTo>
                    <a:pt x="55" y="2291"/>
                  </a:lnTo>
                  <a:lnTo>
                    <a:pt x="58" y="2298"/>
                  </a:lnTo>
                  <a:lnTo>
                    <a:pt x="65" y="2301"/>
                  </a:lnTo>
                  <a:lnTo>
                    <a:pt x="71" y="2303"/>
                  </a:lnTo>
                  <a:lnTo>
                    <a:pt x="79" y="2301"/>
                  </a:lnTo>
                  <a:lnTo>
                    <a:pt x="84" y="2298"/>
                  </a:lnTo>
                  <a:lnTo>
                    <a:pt x="88" y="2291"/>
                  </a:lnTo>
                  <a:lnTo>
                    <a:pt x="89" y="2285"/>
                  </a:lnTo>
                  <a:lnTo>
                    <a:pt x="89" y="2270"/>
                  </a:lnTo>
                  <a:lnTo>
                    <a:pt x="89" y="2255"/>
                  </a:lnTo>
                  <a:lnTo>
                    <a:pt x="89" y="2242"/>
                  </a:lnTo>
                  <a:lnTo>
                    <a:pt x="91" y="2236"/>
                  </a:lnTo>
                  <a:lnTo>
                    <a:pt x="92" y="2229"/>
                  </a:lnTo>
                  <a:lnTo>
                    <a:pt x="97" y="2221"/>
                  </a:lnTo>
                  <a:lnTo>
                    <a:pt x="104" y="2210"/>
                  </a:lnTo>
                  <a:lnTo>
                    <a:pt x="110" y="2200"/>
                  </a:lnTo>
                  <a:lnTo>
                    <a:pt x="117" y="2195"/>
                  </a:lnTo>
                  <a:lnTo>
                    <a:pt x="123" y="2190"/>
                  </a:lnTo>
                  <a:lnTo>
                    <a:pt x="132" y="2185"/>
                  </a:lnTo>
                  <a:lnTo>
                    <a:pt x="140" y="2179"/>
                  </a:lnTo>
                  <a:lnTo>
                    <a:pt x="138" y="2187"/>
                  </a:lnTo>
                  <a:lnTo>
                    <a:pt x="137" y="2195"/>
                  </a:lnTo>
                  <a:lnTo>
                    <a:pt x="133" y="2202"/>
                  </a:lnTo>
                  <a:lnTo>
                    <a:pt x="130" y="2208"/>
                  </a:lnTo>
                  <a:lnTo>
                    <a:pt x="128" y="2218"/>
                  </a:lnTo>
                  <a:lnTo>
                    <a:pt x="130" y="2228"/>
                  </a:lnTo>
                  <a:lnTo>
                    <a:pt x="135" y="2236"/>
                  </a:lnTo>
                  <a:lnTo>
                    <a:pt x="141" y="2242"/>
                  </a:lnTo>
                  <a:lnTo>
                    <a:pt x="151" y="2247"/>
                  </a:lnTo>
                  <a:lnTo>
                    <a:pt x="159" y="2246"/>
                  </a:lnTo>
                  <a:lnTo>
                    <a:pt x="164" y="2241"/>
                  </a:lnTo>
                  <a:lnTo>
                    <a:pt x="166" y="2237"/>
                  </a:lnTo>
                  <a:lnTo>
                    <a:pt x="164" y="2229"/>
                  </a:lnTo>
                  <a:lnTo>
                    <a:pt x="164" y="2211"/>
                  </a:lnTo>
                  <a:lnTo>
                    <a:pt x="168" y="2190"/>
                  </a:lnTo>
                  <a:lnTo>
                    <a:pt x="177" y="2171"/>
                  </a:lnTo>
                  <a:lnTo>
                    <a:pt x="185" y="2159"/>
                  </a:lnTo>
                  <a:lnTo>
                    <a:pt x="189" y="2151"/>
                  </a:lnTo>
                  <a:lnTo>
                    <a:pt x="189" y="2146"/>
                  </a:lnTo>
                  <a:lnTo>
                    <a:pt x="189" y="2141"/>
                  </a:lnTo>
                  <a:lnTo>
                    <a:pt x="203" y="2122"/>
                  </a:lnTo>
                  <a:lnTo>
                    <a:pt x="207" y="2104"/>
                  </a:lnTo>
                  <a:lnTo>
                    <a:pt x="203" y="2087"/>
                  </a:lnTo>
                  <a:lnTo>
                    <a:pt x="192" y="2073"/>
                  </a:lnTo>
                  <a:lnTo>
                    <a:pt x="207" y="2043"/>
                  </a:lnTo>
                  <a:lnTo>
                    <a:pt x="223" y="2019"/>
                  </a:lnTo>
                  <a:lnTo>
                    <a:pt x="239" y="1996"/>
                  </a:lnTo>
                  <a:lnTo>
                    <a:pt x="257" y="1977"/>
                  </a:lnTo>
                  <a:lnTo>
                    <a:pt x="275" y="1960"/>
                  </a:lnTo>
                  <a:lnTo>
                    <a:pt x="295" y="1947"/>
                  </a:lnTo>
                  <a:lnTo>
                    <a:pt x="316" y="1936"/>
                  </a:lnTo>
                  <a:lnTo>
                    <a:pt x="336" y="1928"/>
                  </a:lnTo>
                  <a:lnTo>
                    <a:pt x="357" y="1921"/>
                  </a:lnTo>
                  <a:lnTo>
                    <a:pt x="378" y="1916"/>
                  </a:lnTo>
                  <a:lnTo>
                    <a:pt x="398" y="1913"/>
                  </a:lnTo>
                  <a:lnTo>
                    <a:pt x="419" y="1911"/>
                  </a:lnTo>
                  <a:lnTo>
                    <a:pt x="438" y="1911"/>
                  </a:lnTo>
                  <a:lnTo>
                    <a:pt x="458" y="1913"/>
                  </a:lnTo>
                  <a:lnTo>
                    <a:pt x="477" y="1915"/>
                  </a:lnTo>
                  <a:lnTo>
                    <a:pt x="495" y="1918"/>
                  </a:lnTo>
                  <a:lnTo>
                    <a:pt x="495" y="2061"/>
                  </a:lnTo>
                  <a:lnTo>
                    <a:pt x="743" y="2133"/>
                  </a:lnTo>
                  <a:lnTo>
                    <a:pt x="740" y="2140"/>
                  </a:lnTo>
                  <a:lnTo>
                    <a:pt x="737" y="2144"/>
                  </a:lnTo>
                  <a:lnTo>
                    <a:pt x="732" y="2151"/>
                  </a:lnTo>
                  <a:lnTo>
                    <a:pt x="729" y="2158"/>
                  </a:lnTo>
                  <a:lnTo>
                    <a:pt x="711" y="2198"/>
                  </a:lnTo>
                  <a:lnTo>
                    <a:pt x="701" y="2250"/>
                  </a:lnTo>
                  <a:lnTo>
                    <a:pt x="698" y="2311"/>
                  </a:lnTo>
                  <a:lnTo>
                    <a:pt x="699" y="2376"/>
                  </a:lnTo>
                  <a:lnTo>
                    <a:pt x="706" y="2440"/>
                  </a:lnTo>
                  <a:lnTo>
                    <a:pt x="712" y="2500"/>
                  </a:lnTo>
                  <a:lnTo>
                    <a:pt x="721" y="2554"/>
                  </a:lnTo>
                  <a:lnTo>
                    <a:pt x="729" y="2595"/>
                  </a:lnTo>
                  <a:lnTo>
                    <a:pt x="724" y="2593"/>
                  </a:lnTo>
                  <a:lnTo>
                    <a:pt x="719" y="2593"/>
                  </a:lnTo>
                  <a:lnTo>
                    <a:pt x="716" y="2595"/>
                  </a:lnTo>
                  <a:lnTo>
                    <a:pt x="714" y="2598"/>
                  </a:lnTo>
                  <a:lnTo>
                    <a:pt x="711" y="2601"/>
                  </a:lnTo>
                  <a:lnTo>
                    <a:pt x="706" y="2603"/>
                  </a:lnTo>
                  <a:lnTo>
                    <a:pt x="699" y="2604"/>
                  </a:lnTo>
                  <a:lnTo>
                    <a:pt x="693" y="2604"/>
                  </a:lnTo>
                  <a:lnTo>
                    <a:pt x="685" y="2604"/>
                  </a:lnTo>
                  <a:lnTo>
                    <a:pt x="676" y="2603"/>
                  </a:lnTo>
                  <a:lnTo>
                    <a:pt x="667" y="2601"/>
                  </a:lnTo>
                  <a:lnTo>
                    <a:pt x="659" y="2598"/>
                  </a:lnTo>
                  <a:lnTo>
                    <a:pt x="642" y="2598"/>
                  </a:lnTo>
                  <a:lnTo>
                    <a:pt x="629" y="2604"/>
                  </a:lnTo>
                  <a:lnTo>
                    <a:pt x="621" y="2621"/>
                  </a:lnTo>
                  <a:lnTo>
                    <a:pt x="618" y="2642"/>
                  </a:lnTo>
                  <a:lnTo>
                    <a:pt x="621" y="2655"/>
                  </a:lnTo>
                  <a:lnTo>
                    <a:pt x="629" y="2668"/>
                  </a:lnTo>
                  <a:lnTo>
                    <a:pt x="644" y="2679"/>
                  </a:lnTo>
                  <a:lnTo>
                    <a:pt x="660" y="2689"/>
                  </a:lnTo>
                  <a:lnTo>
                    <a:pt x="681" y="2696"/>
                  </a:lnTo>
                  <a:lnTo>
                    <a:pt x="706" y="2701"/>
                  </a:lnTo>
                  <a:lnTo>
                    <a:pt x="732" y="2701"/>
                  </a:lnTo>
                  <a:lnTo>
                    <a:pt x="761" y="2697"/>
                  </a:lnTo>
                  <a:lnTo>
                    <a:pt x="784" y="2689"/>
                  </a:lnTo>
                  <a:lnTo>
                    <a:pt x="796" y="2678"/>
                  </a:lnTo>
                  <a:lnTo>
                    <a:pt x="799" y="2665"/>
                  </a:lnTo>
                  <a:lnTo>
                    <a:pt x="796" y="2652"/>
                  </a:lnTo>
                  <a:lnTo>
                    <a:pt x="797" y="2650"/>
                  </a:lnTo>
                  <a:lnTo>
                    <a:pt x="799" y="2650"/>
                  </a:lnTo>
                  <a:lnTo>
                    <a:pt x="792" y="2616"/>
                  </a:lnTo>
                  <a:lnTo>
                    <a:pt x="799" y="2570"/>
                  </a:lnTo>
                  <a:lnTo>
                    <a:pt x="813" y="2518"/>
                  </a:lnTo>
                  <a:lnTo>
                    <a:pt x="833" y="2464"/>
                  </a:lnTo>
                  <a:lnTo>
                    <a:pt x="853" y="2414"/>
                  </a:lnTo>
                  <a:lnTo>
                    <a:pt x="872" y="2371"/>
                  </a:lnTo>
                  <a:lnTo>
                    <a:pt x="887" y="2342"/>
                  </a:lnTo>
                  <a:lnTo>
                    <a:pt x="892" y="2330"/>
                  </a:lnTo>
                  <a:lnTo>
                    <a:pt x="893" y="2327"/>
                  </a:lnTo>
                  <a:lnTo>
                    <a:pt x="900" y="2319"/>
                  </a:lnTo>
                  <a:lnTo>
                    <a:pt x="911" y="2306"/>
                  </a:lnTo>
                  <a:lnTo>
                    <a:pt x="924" y="2290"/>
                  </a:lnTo>
                  <a:lnTo>
                    <a:pt x="941" y="2270"/>
                  </a:lnTo>
                  <a:lnTo>
                    <a:pt x="960" y="2250"/>
                  </a:lnTo>
                  <a:lnTo>
                    <a:pt x="983" y="2229"/>
                  </a:lnTo>
                  <a:lnTo>
                    <a:pt x="1006" y="2210"/>
                  </a:lnTo>
                  <a:lnTo>
                    <a:pt x="1505" y="2355"/>
                  </a:lnTo>
                  <a:lnTo>
                    <a:pt x="1521" y="2366"/>
                  </a:lnTo>
                  <a:lnTo>
                    <a:pt x="1538" y="2376"/>
                  </a:lnTo>
                  <a:lnTo>
                    <a:pt x="1552" y="2384"/>
                  </a:lnTo>
                  <a:lnTo>
                    <a:pt x="1565" y="2392"/>
                  </a:lnTo>
                  <a:lnTo>
                    <a:pt x="1575" y="2399"/>
                  </a:lnTo>
                  <a:lnTo>
                    <a:pt x="1585" y="2404"/>
                  </a:lnTo>
                  <a:lnTo>
                    <a:pt x="1590" y="2407"/>
                  </a:lnTo>
                  <a:lnTo>
                    <a:pt x="1592" y="2409"/>
                  </a:lnTo>
                  <a:lnTo>
                    <a:pt x="1689" y="2506"/>
                  </a:lnTo>
                  <a:lnTo>
                    <a:pt x="1691" y="2510"/>
                  </a:lnTo>
                  <a:lnTo>
                    <a:pt x="1698" y="2520"/>
                  </a:lnTo>
                  <a:lnTo>
                    <a:pt x="1707" y="2537"/>
                  </a:lnTo>
                  <a:lnTo>
                    <a:pt x="1720" y="2559"/>
                  </a:lnTo>
                  <a:lnTo>
                    <a:pt x="1774" y="2537"/>
                  </a:lnTo>
                  <a:lnTo>
                    <a:pt x="1826" y="2516"/>
                  </a:lnTo>
                  <a:lnTo>
                    <a:pt x="1880" y="2493"/>
                  </a:lnTo>
                  <a:lnTo>
                    <a:pt x="1934" y="2469"/>
                  </a:lnTo>
                  <a:lnTo>
                    <a:pt x="1988" y="2445"/>
                  </a:lnTo>
                  <a:lnTo>
                    <a:pt x="2040" y="2420"/>
                  </a:lnTo>
                  <a:lnTo>
                    <a:pt x="2094" y="2394"/>
                  </a:lnTo>
                  <a:lnTo>
                    <a:pt x="2146" y="2366"/>
                  </a:lnTo>
                  <a:lnTo>
                    <a:pt x="2197" y="2339"/>
                  </a:lnTo>
                  <a:lnTo>
                    <a:pt x="2249" y="2311"/>
                  </a:lnTo>
                  <a:lnTo>
                    <a:pt x="2299" y="2280"/>
                  </a:lnTo>
                  <a:lnTo>
                    <a:pt x="2348" y="2250"/>
                  </a:lnTo>
                  <a:lnTo>
                    <a:pt x="2396" y="2218"/>
                  </a:lnTo>
                  <a:lnTo>
                    <a:pt x="2443" y="2187"/>
                  </a:lnTo>
                  <a:lnTo>
                    <a:pt x="2490" y="2153"/>
                  </a:lnTo>
                  <a:lnTo>
                    <a:pt x="2534" y="2118"/>
                  </a:lnTo>
                  <a:lnTo>
                    <a:pt x="2554" y="2102"/>
                  </a:lnTo>
                  <a:lnTo>
                    <a:pt x="2575" y="2086"/>
                  </a:lnTo>
                  <a:lnTo>
                    <a:pt x="2595" y="2069"/>
                  </a:lnTo>
                  <a:lnTo>
                    <a:pt x="2614" y="2052"/>
                  </a:lnTo>
                  <a:lnTo>
                    <a:pt x="2632" y="2035"/>
                  </a:lnTo>
                  <a:lnTo>
                    <a:pt x="2652" y="2017"/>
                  </a:lnTo>
                  <a:lnTo>
                    <a:pt x="2670" y="1999"/>
                  </a:lnTo>
                  <a:lnTo>
                    <a:pt x="2688" y="1983"/>
                  </a:lnTo>
                  <a:lnTo>
                    <a:pt x="2706" y="1965"/>
                  </a:lnTo>
                  <a:lnTo>
                    <a:pt x="2722" y="1947"/>
                  </a:lnTo>
                  <a:lnTo>
                    <a:pt x="2740" y="1928"/>
                  </a:lnTo>
                  <a:lnTo>
                    <a:pt x="2756" y="1910"/>
                  </a:lnTo>
                  <a:lnTo>
                    <a:pt x="2771" y="1890"/>
                  </a:lnTo>
                  <a:lnTo>
                    <a:pt x="2787" y="1872"/>
                  </a:lnTo>
                  <a:lnTo>
                    <a:pt x="2802" y="1853"/>
                  </a:lnTo>
                  <a:lnTo>
                    <a:pt x="2817" y="1833"/>
                  </a:lnTo>
                  <a:lnTo>
                    <a:pt x="2817" y="1807"/>
                  </a:lnTo>
                  <a:lnTo>
                    <a:pt x="2815" y="1786"/>
                  </a:lnTo>
                  <a:lnTo>
                    <a:pt x="2812" y="1769"/>
                  </a:lnTo>
                  <a:lnTo>
                    <a:pt x="2810" y="1758"/>
                  </a:lnTo>
                  <a:lnTo>
                    <a:pt x="2818" y="1752"/>
                  </a:lnTo>
                  <a:lnTo>
                    <a:pt x="2826" y="1745"/>
                  </a:lnTo>
                  <a:lnTo>
                    <a:pt x="2833" y="1737"/>
                  </a:lnTo>
                  <a:lnTo>
                    <a:pt x="2839" y="1727"/>
                  </a:lnTo>
                  <a:close/>
                </a:path>
              </a:pathLst>
            </a:custGeom>
            <a:solidFill>
              <a:srgbClr val="72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Freeform 14"/>
            <p:cNvSpPr>
              <a:spLocks/>
            </p:cNvSpPr>
            <p:nvPr/>
          </p:nvSpPr>
          <p:spPr bwMode="auto">
            <a:xfrm>
              <a:off x="2702" y="3140"/>
              <a:ext cx="770" cy="765"/>
            </a:xfrm>
            <a:custGeom>
              <a:avLst/>
              <a:gdLst>
                <a:gd name="T0" fmla="*/ 717 w 770"/>
                <a:gd name="T1" fmla="*/ 627 h 765"/>
                <a:gd name="T2" fmla="*/ 717 w 770"/>
                <a:gd name="T3" fmla="*/ 627 h 765"/>
                <a:gd name="T4" fmla="*/ 695 w 770"/>
                <a:gd name="T5" fmla="*/ 599 h 765"/>
                <a:gd name="T6" fmla="*/ 644 w 770"/>
                <a:gd name="T7" fmla="*/ 524 h 765"/>
                <a:gd name="T8" fmla="*/ 593 w 770"/>
                <a:gd name="T9" fmla="*/ 436 h 765"/>
                <a:gd name="T10" fmla="*/ 559 w 770"/>
                <a:gd name="T11" fmla="*/ 353 h 765"/>
                <a:gd name="T12" fmla="*/ 553 w 770"/>
                <a:gd name="T13" fmla="*/ 279 h 765"/>
                <a:gd name="T14" fmla="*/ 562 w 770"/>
                <a:gd name="T15" fmla="*/ 201 h 765"/>
                <a:gd name="T16" fmla="*/ 580 w 770"/>
                <a:gd name="T17" fmla="*/ 134 h 765"/>
                <a:gd name="T18" fmla="*/ 593 w 770"/>
                <a:gd name="T19" fmla="*/ 93 h 765"/>
                <a:gd name="T20" fmla="*/ 577 w 770"/>
                <a:gd name="T21" fmla="*/ 67 h 765"/>
                <a:gd name="T22" fmla="*/ 531 w 770"/>
                <a:gd name="T23" fmla="*/ 35 h 765"/>
                <a:gd name="T24" fmla="*/ 473 w 770"/>
                <a:gd name="T25" fmla="*/ 15 h 765"/>
                <a:gd name="T26" fmla="*/ 404 w 770"/>
                <a:gd name="T27" fmla="*/ 4 h 765"/>
                <a:gd name="T28" fmla="*/ 324 w 770"/>
                <a:gd name="T29" fmla="*/ 0 h 765"/>
                <a:gd name="T30" fmla="*/ 238 w 770"/>
                <a:gd name="T31" fmla="*/ 4 h 765"/>
                <a:gd name="T32" fmla="*/ 145 w 770"/>
                <a:gd name="T33" fmla="*/ 14 h 765"/>
                <a:gd name="T34" fmla="*/ 49 w 770"/>
                <a:gd name="T35" fmla="*/ 27 h 765"/>
                <a:gd name="T36" fmla="*/ 11 w 770"/>
                <a:gd name="T37" fmla="*/ 51 h 765"/>
                <a:gd name="T38" fmla="*/ 65 w 770"/>
                <a:gd name="T39" fmla="*/ 95 h 765"/>
                <a:gd name="T40" fmla="*/ 133 w 770"/>
                <a:gd name="T41" fmla="*/ 141 h 765"/>
                <a:gd name="T42" fmla="*/ 182 w 770"/>
                <a:gd name="T43" fmla="*/ 170 h 765"/>
                <a:gd name="T44" fmla="*/ 287 w 770"/>
                <a:gd name="T45" fmla="*/ 274 h 765"/>
                <a:gd name="T46" fmla="*/ 295 w 770"/>
                <a:gd name="T47" fmla="*/ 289 h 765"/>
                <a:gd name="T48" fmla="*/ 323 w 770"/>
                <a:gd name="T49" fmla="*/ 330 h 765"/>
                <a:gd name="T50" fmla="*/ 367 w 770"/>
                <a:gd name="T51" fmla="*/ 393 h 765"/>
                <a:gd name="T52" fmla="*/ 430 w 770"/>
                <a:gd name="T53" fmla="*/ 473 h 765"/>
                <a:gd name="T54" fmla="*/ 474 w 770"/>
                <a:gd name="T55" fmla="*/ 512 h 765"/>
                <a:gd name="T56" fmla="*/ 538 w 770"/>
                <a:gd name="T57" fmla="*/ 565 h 765"/>
                <a:gd name="T58" fmla="*/ 605 w 770"/>
                <a:gd name="T59" fmla="*/ 614 h 765"/>
                <a:gd name="T60" fmla="*/ 650 w 770"/>
                <a:gd name="T61" fmla="*/ 646 h 765"/>
                <a:gd name="T62" fmla="*/ 637 w 770"/>
                <a:gd name="T63" fmla="*/ 653 h 765"/>
                <a:gd name="T64" fmla="*/ 618 w 770"/>
                <a:gd name="T65" fmla="*/ 654 h 765"/>
                <a:gd name="T66" fmla="*/ 598 w 770"/>
                <a:gd name="T67" fmla="*/ 671 h 765"/>
                <a:gd name="T68" fmla="*/ 608 w 770"/>
                <a:gd name="T69" fmla="*/ 716 h 765"/>
                <a:gd name="T70" fmla="*/ 629 w 770"/>
                <a:gd name="T71" fmla="*/ 746 h 765"/>
                <a:gd name="T72" fmla="*/ 665 w 770"/>
                <a:gd name="T73" fmla="*/ 762 h 765"/>
                <a:gd name="T74" fmla="*/ 708 w 770"/>
                <a:gd name="T75" fmla="*/ 762 h 765"/>
                <a:gd name="T76" fmla="*/ 752 w 770"/>
                <a:gd name="T77" fmla="*/ 736 h 765"/>
                <a:gd name="T78" fmla="*/ 770 w 770"/>
                <a:gd name="T79" fmla="*/ 695 h 765"/>
                <a:gd name="T80" fmla="*/ 756 w 770"/>
                <a:gd name="T81" fmla="*/ 661 h 765"/>
                <a:gd name="T82" fmla="*/ 732 w 770"/>
                <a:gd name="T83" fmla="*/ 636 h 765"/>
                <a:gd name="T84" fmla="*/ 719 w 770"/>
                <a:gd name="T85" fmla="*/ 627 h 7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0"/>
                <a:gd name="T130" fmla="*/ 0 h 765"/>
                <a:gd name="T131" fmla="*/ 770 w 770"/>
                <a:gd name="T132" fmla="*/ 765 h 7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0" h="765">
                  <a:moveTo>
                    <a:pt x="719" y="627"/>
                  </a:moveTo>
                  <a:lnTo>
                    <a:pt x="717" y="627"/>
                  </a:lnTo>
                  <a:lnTo>
                    <a:pt x="716" y="627"/>
                  </a:lnTo>
                  <a:lnTo>
                    <a:pt x="695" y="599"/>
                  </a:lnTo>
                  <a:lnTo>
                    <a:pt x="670" y="563"/>
                  </a:lnTo>
                  <a:lnTo>
                    <a:pt x="644" y="524"/>
                  </a:lnTo>
                  <a:lnTo>
                    <a:pt x="618" y="480"/>
                  </a:lnTo>
                  <a:lnTo>
                    <a:pt x="593" y="436"/>
                  </a:lnTo>
                  <a:lnTo>
                    <a:pt x="574" y="393"/>
                  </a:lnTo>
                  <a:lnTo>
                    <a:pt x="559" y="353"/>
                  </a:lnTo>
                  <a:lnTo>
                    <a:pt x="553" y="318"/>
                  </a:lnTo>
                  <a:lnTo>
                    <a:pt x="553" y="279"/>
                  </a:lnTo>
                  <a:lnTo>
                    <a:pt x="556" y="240"/>
                  </a:lnTo>
                  <a:lnTo>
                    <a:pt x="562" y="201"/>
                  </a:lnTo>
                  <a:lnTo>
                    <a:pt x="572" y="165"/>
                  </a:lnTo>
                  <a:lnTo>
                    <a:pt x="580" y="134"/>
                  </a:lnTo>
                  <a:lnTo>
                    <a:pt x="587" y="110"/>
                  </a:lnTo>
                  <a:lnTo>
                    <a:pt x="593" y="93"/>
                  </a:lnTo>
                  <a:lnTo>
                    <a:pt x="595" y="87"/>
                  </a:lnTo>
                  <a:lnTo>
                    <a:pt x="577" y="67"/>
                  </a:lnTo>
                  <a:lnTo>
                    <a:pt x="556" y="49"/>
                  </a:lnTo>
                  <a:lnTo>
                    <a:pt x="531" y="35"/>
                  </a:lnTo>
                  <a:lnTo>
                    <a:pt x="504" y="23"/>
                  </a:lnTo>
                  <a:lnTo>
                    <a:pt x="473" y="15"/>
                  </a:lnTo>
                  <a:lnTo>
                    <a:pt x="440" y="9"/>
                  </a:lnTo>
                  <a:lnTo>
                    <a:pt x="404" y="4"/>
                  </a:lnTo>
                  <a:lnTo>
                    <a:pt x="365" y="0"/>
                  </a:lnTo>
                  <a:lnTo>
                    <a:pt x="324" y="0"/>
                  </a:lnTo>
                  <a:lnTo>
                    <a:pt x="282" y="2"/>
                  </a:lnTo>
                  <a:lnTo>
                    <a:pt x="238" y="4"/>
                  </a:lnTo>
                  <a:lnTo>
                    <a:pt x="192" y="9"/>
                  </a:lnTo>
                  <a:lnTo>
                    <a:pt x="145" y="14"/>
                  </a:lnTo>
                  <a:lnTo>
                    <a:pt x="97" y="20"/>
                  </a:lnTo>
                  <a:lnTo>
                    <a:pt x="49" y="27"/>
                  </a:lnTo>
                  <a:lnTo>
                    <a:pt x="0" y="35"/>
                  </a:lnTo>
                  <a:lnTo>
                    <a:pt x="11" y="51"/>
                  </a:lnTo>
                  <a:lnTo>
                    <a:pt x="34" y="72"/>
                  </a:lnTo>
                  <a:lnTo>
                    <a:pt x="65" y="95"/>
                  </a:lnTo>
                  <a:lnTo>
                    <a:pt x="99" y="120"/>
                  </a:lnTo>
                  <a:lnTo>
                    <a:pt x="133" y="141"/>
                  </a:lnTo>
                  <a:lnTo>
                    <a:pt x="163" y="159"/>
                  </a:lnTo>
                  <a:lnTo>
                    <a:pt x="182" y="170"/>
                  </a:lnTo>
                  <a:lnTo>
                    <a:pt x="190" y="175"/>
                  </a:lnTo>
                  <a:lnTo>
                    <a:pt x="287" y="274"/>
                  </a:lnTo>
                  <a:lnTo>
                    <a:pt x="288" y="278"/>
                  </a:lnTo>
                  <a:lnTo>
                    <a:pt x="295" y="289"/>
                  </a:lnTo>
                  <a:lnTo>
                    <a:pt x="306" y="307"/>
                  </a:lnTo>
                  <a:lnTo>
                    <a:pt x="323" y="330"/>
                  </a:lnTo>
                  <a:lnTo>
                    <a:pt x="342" y="359"/>
                  </a:lnTo>
                  <a:lnTo>
                    <a:pt x="367" y="393"/>
                  </a:lnTo>
                  <a:lnTo>
                    <a:pt x="396" y="431"/>
                  </a:lnTo>
                  <a:lnTo>
                    <a:pt x="430" y="473"/>
                  </a:lnTo>
                  <a:lnTo>
                    <a:pt x="448" y="491"/>
                  </a:lnTo>
                  <a:lnTo>
                    <a:pt x="474" y="512"/>
                  </a:lnTo>
                  <a:lnTo>
                    <a:pt x="505" y="539"/>
                  </a:lnTo>
                  <a:lnTo>
                    <a:pt x="538" y="565"/>
                  </a:lnTo>
                  <a:lnTo>
                    <a:pt x="572" y="589"/>
                  </a:lnTo>
                  <a:lnTo>
                    <a:pt x="605" y="614"/>
                  </a:lnTo>
                  <a:lnTo>
                    <a:pt x="631" y="633"/>
                  </a:lnTo>
                  <a:lnTo>
                    <a:pt x="650" y="646"/>
                  </a:lnTo>
                  <a:lnTo>
                    <a:pt x="646" y="649"/>
                  </a:lnTo>
                  <a:lnTo>
                    <a:pt x="637" y="653"/>
                  </a:lnTo>
                  <a:lnTo>
                    <a:pt x="629" y="654"/>
                  </a:lnTo>
                  <a:lnTo>
                    <a:pt x="618" y="654"/>
                  </a:lnTo>
                  <a:lnTo>
                    <a:pt x="605" y="658"/>
                  </a:lnTo>
                  <a:lnTo>
                    <a:pt x="598" y="671"/>
                  </a:lnTo>
                  <a:lnTo>
                    <a:pt x="598" y="690"/>
                  </a:lnTo>
                  <a:lnTo>
                    <a:pt x="608" y="716"/>
                  </a:lnTo>
                  <a:lnTo>
                    <a:pt x="616" y="731"/>
                  </a:lnTo>
                  <a:lnTo>
                    <a:pt x="629" y="746"/>
                  </a:lnTo>
                  <a:lnTo>
                    <a:pt x="646" y="755"/>
                  </a:lnTo>
                  <a:lnTo>
                    <a:pt x="665" y="762"/>
                  </a:lnTo>
                  <a:lnTo>
                    <a:pt x="685" y="765"/>
                  </a:lnTo>
                  <a:lnTo>
                    <a:pt x="708" y="762"/>
                  </a:lnTo>
                  <a:lnTo>
                    <a:pt x="730" y="752"/>
                  </a:lnTo>
                  <a:lnTo>
                    <a:pt x="752" y="736"/>
                  </a:lnTo>
                  <a:lnTo>
                    <a:pt x="766" y="715"/>
                  </a:lnTo>
                  <a:lnTo>
                    <a:pt x="770" y="695"/>
                  </a:lnTo>
                  <a:lnTo>
                    <a:pt x="766" y="677"/>
                  </a:lnTo>
                  <a:lnTo>
                    <a:pt x="756" y="661"/>
                  </a:lnTo>
                  <a:lnTo>
                    <a:pt x="743" y="646"/>
                  </a:lnTo>
                  <a:lnTo>
                    <a:pt x="732" y="636"/>
                  </a:lnTo>
                  <a:lnTo>
                    <a:pt x="722" y="628"/>
                  </a:lnTo>
                  <a:lnTo>
                    <a:pt x="719" y="6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4" name="Freeform 15"/>
            <p:cNvSpPr>
              <a:spLocks/>
            </p:cNvSpPr>
            <p:nvPr/>
          </p:nvSpPr>
          <p:spPr bwMode="auto">
            <a:xfrm>
              <a:off x="1919" y="2907"/>
              <a:ext cx="636" cy="701"/>
            </a:xfrm>
            <a:custGeom>
              <a:avLst/>
              <a:gdLst>
                <a:gd name="T0" fmla="*/ 91 w 636"/>
                <a:gd name="T1" fmla="*/ 198 h 701"/>
                <a:gd name="T2" fmla="*/ 80 w 636"/>
                <a:gd name="T3" fmla="*/ 312 h 701"/>
                <a:gd name="T4" fmla="*/ 86 w 636"/>
                <a:gd name="T5" fmla="*/ 441 h 701"/>
                <a:gd name="T6" fmla="*/ 102 w 636"/>
                <a:gd name="T7" fmla="*/ 555 h 701"/>
                <a:gd name="T8" fmla="*/ 104 w 636"/>
                <a:gd name="T9" fmla="*/ 594 h 701"/>
                <a:gd name="T10" fmla="*/ 98 w 636"/>
                <a:gd name="T11" fmla="*/ 595 h 701"/>
                <a:gd name="T12" fmla="*/ 91 w 636"/>
                <a:gd name="T13" fmla="*/ 600 h 701"/>
                <a:gd name="T14" fmla="*/ 81 w 636"/>
                <a:gd name="T15" fmla="*/ 604 h 701"/>
                <a:gd name="T16" fmla="*/ 65 w 636"/>
                <a:gd name="T17" fmla="*/ 604 h 701"/>
                <a:gd name="T18" fmla="*/ 49 w 636"/>
                <a:gd name="T19" fmla="*/ 602 h 701"/>
                <a:gd name="T20" fmla="*/ 24 w 636"/>
                <a:gd name="T21" fmla="*/ 597 h 701"/>
                <a:gd name="T22" fmla="*/ 1 w 636"/>
                <a:gd name="T23" fmla="*/ 622 h 701"/>
                <a:gd name="T24" fmla="*/ 3 w 636"/>
                <a:gd name="T25" fmla="*/ 656 h 701"/>
                <a:gd name="T26" fmla="*/ 26 w 636"/>
                <a:gd name="T27" fmla="*/ 679 h 701"/>
                <a:gd name="T28" fmla="*/ 63 w 636"/>
                <a:gd name="T29" fmla="*/ 697 h 701"/>
                <a:gd name="T30" fmla="*/ 114 w 636"/>
                <a:gd name="T31" fmla="*/ 701 h 701"/>
                <a:gd name="T32" fmla="*/ 166 w 636"/>
                <a:gd name="T33" fmla="*/ 688 h 701"/>
                <a:gd name="T34" fmla="*/ 179 w 636"/>
                <a:gd name="T35" fmla="*/ 664 h 701"/>
                <a:gd name="T36" fmla="*/ 177 w 636"/>
                <a:gd name="T37" fmla="*/ 651 h 701"/>
                <a:gd name="T38" fmla="*/ 181 w 636"/>
                <a:gd name="T39" fmla="*/ 651 h 701"/>
                <a:gd name="T40" fmla="*/ 174 w 636"/>
                <a:gd name="T41" fmla="*/ 617 h 701"/>
                <a:gd name="T42" fmla="*/ 195 w 636"/>
                <a:gd name="T43" fmla="*/ 519 h 701"/>
                <a:gd name="T44" fmla="*/ 235 w 636"/>
                <a:gd name="T45" fmla="*/ 413 h 701"/>
                <a:gd name="T46" fmla="*/ 269 w 636"/>
                <a:gd name="T47" fmla="*/ 343 h 701"/>
                <a:gd name="T48" fmla="*/ 277 w 636"/>
                <a:gd name="T49" fmla="*/ 326 h 701"/>
                <a:gd name="T50" fmla="*/ 306 w 636"/>
                <a:gd name="T51" fmla="*/ 289 h 701"/>
                <a:gd name="T52" fmla="*/ 359 w 636"/>
                <a:gd name="T53" fmla="*/ 235 h 701"/>
                <a:gd name="T54" fmla="*/ 425 w 636"/>
                <a:gd name="T55" fmla="*/ 183 h 701"/>
                <a:gd name="T56" fmla="*/ 479 w 636"/>
                <a:gd name="T57" fmla="*/ 155 h 701"/>
                <a:gd name="T58" fmla="*/ 531 w 636"/>
                <a:gd name="T59" fmla="*/ 132 h 701"/>
                <a:gd name="T60" fmla="*/ 587 w 636"/>
                <a:gd name="T61" fmla="*/ 100 h 701"/>
                <a:gd name="T62" fmla="*/ 628 w 636"/>
                <a:gd name="T63" fmla="*/ 69 h 701"/>
                <a:gd name="T64" fmla="*/ 592 w 636"/>
                <a:gd name="T65" fmla="*/ 44 h 701"/>
                <a:gd name="T66" fmla="*/ 507 w 636"/>
                <a:gd name="T67" fmla="*/ 30 h 701"/>
                <a:gd name="T68" fmla="*/ 425 w 636"/>
                <a:gd name="T69" fmla="*/ 18 h 701"/>
                <a:gd name="T70" fmla="*/ 352 w 636"/>
                <a:gd name="T71" fmla="*/ 10 h 701"/>
                <a:gd name="T72" fmla="*/ 287 w 636"/>
                <a:gd name="T73" fmla="*/ 5 h 701"/>
                <a:gd name="T74" fmla="*/ 235 w 636"/>
                <a:gd name="T75" fmla="*/ 2 h 701"/>
                <a:gd name="T76" fmla="*/ 197 w 636"/>
                <a:gd name="T77" fmla="*/ 0 h 701"/>
                <a:gd name="T78" fmla="*/ 177 w 636"/>
                <a:gd name="T79" fmla="*/ 0 h 701"/>
                <a:gd name="T80" fmla="*/ 174 w 636"/>
                <a:gd name="T81" fmla="*/ 2 h 701"/>
                <a:gd name="T82" fmla="*/ 173 w 636"/>
                <a:gd name="T83" fmla="*/ 22 h 701"/>
                <a:gd name="T84" fmla="*/ 161 w 636"/>
                <a:gd name="T85" fmla="*/ 59 h 701"/>
                <a:gd name="T86" fmla="*/ 132 w 636"/>
                <a:gd name="T87" fmla="*/ 119 h 70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36"/>
                <a:gd name="T133" fmla="*/ 0 h 701"/>
                <a:gd name="T134" fmla="*/ 636 w 636"/>
                <a:gd name="T135" fmla="*/ 701 h 70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36" h="701">
                  <a:moveTo>
                    <a:pt x="109" y="157"/>
                  </a:moveTo>
                  <a:lnTo>
                    <a:pt x="91" y="198"/>
                  </a:lnTo>
                  <a:lnTo>
                    <a:pt x="81" y="250"/>
                  </a:lnTo>
                  <a:lnTo>
                    <a:pt x="80" y="312"/>
                  </a:lnTo>
                  <a:lnTo>
                    <a:pt x="81" y="375"/>
                  </a:lnTo>
                  <a:lnTo>
                    <a:pt x="86" y="441"/>
                  </a:lnTo>
                  <a:lnTo>
                    <a:pt x="94" y="501"/>
                  </a:lnTo>
                  <a:lnTo>
                    <a:pt x="102" y="555"/>
                  </a:lnTo>
                  <a:lnTo>
                    <a:pt x="109" y="595"/>
                  </a:lnTo>
                  <a:lnTo>
                    <a:pt x="104" y="594"/>
                  </a:lnTo>
                  <a:lnTo>
                    <a:pt x="101" y="594"/>
                  </a:lnTo>
                  <a:lnTo>
                    <a:pt x="98" y="595"/>
                  </a:lnTo>
                  <a:lnTo>
                    <a:pt x="94" y="597"/>
                  </a:lnTo>
                  <a:lnTo>
                    <a:pt x="91" y="600"/>
                  </a:lnTo>
                  <a:lnTo>
                    <a:pt x="86" y="602"/>
                  </a:lnTo>
                  <a:lnTo>
                    <a:pt x="81" y="604"/>
                  </a:lnTo>
                  <a:lnTo>
                    <a:pt x="73" y="605"/>
                  </a:lnTo>
                  <a:lnTo>
                    <a:pt x="65" y="604"/>
                  </a:lnTo>
                  <a:lnTo>
                    <a:pt x="57" y="604"/>
                  </a:lnTo>
                  <a:lnTo>
                    <a:pt x="49" y="602"/>
                  </a:lnTo>
                  <a:lnTo>
                    <a:pt x="40" y="599"/>
                  </a:lnTo>
                  <a:lnTo>
                    <a:pt x="24" y="597"/>
                  </a:lnTo>
                  <a:lnTo>
                    <a:pt x="11" y="605"/>
                  </a:lnTo>
                  <a:lnTo>
                    <a:pt x="1" y="622"/>
                  </a:lnTo>
                  <a:lnTo>
                    <a:pt x="0" y="643"/>
                  </a:lnTo>
                  <a:lnTo>
                    <a:pt x="3" y="656"/>
                  </a:lnTo>
                  <a:lnTo>
                    <a:pt x="11" y="667"/>
                  </a:lnTo>
                  <a:lnTo>
                    <a:pt x="26" y="679"/>
                  </a:lnTo>
                  <a:lnTo>
                    <a:pt x="42" y="688"/>
                  </a:lnTo>
                  <a:lnTo>
                    <a:pt x="63" y="697"/>
                  </a:lnTo>
                  <a:lnTo>
                    <a:pt x="88" y="700"/>
                  </a:lnTo>
                  <a:lnTo>
                    <a:pt x="114" y="701"/>
                  </a:lnTo>
                  <a:lnTo>
                    <a:pt x="143" y="697"/>
                  </a:lnTo>
                  <a:lnTo>
                    <a:pt x="166" y="688"/>
                  </a:lnTo>
                  <a:lnTo>
                    <a:pt x="177" y="677"/>
                  </a:lnTo>
                  <a:lnTo>
                    <a:pt x="179" y="664"/>
                  </a:lnTo>
                  <a:lnTo>
                    <a:pt x="176" y="651"/>
                  </a:lnTo>
                  <a:lnTo>
                    <a:pt x="177" y="651"/>
                  </a:lnTo>
                  <a:lnTo>
                    <a:pt x="179" y="651"/>
                  </a:lnTo>
                  <a:lnTo>
                    <a:pt x="181" y="651"/>
                  </a:lnTo>
                  <a:lnTo>
                    <a:pt x="174" y="617"/>
                  </a:lnTo>
                  <a:lnTo>
                    <a:pt x="181" y="571"/>
                  </a:lnTo>
                  <a:lnTo>
                    <a:pt x="195" y="519"/>
                  </a:lnTo>
                  <a:lnTo>
                    <a:pt x="215" y="463"/>
                  </a:lnTo>
                  <a:lnTo>
                    <a:pt x="235" y="413"/>
                  </a:lnTo>
                  <a:lnTo>
                    <a:pt x="254" y="370"/>
                  </a:lnTo>
                  <a:lnTo>
                    <a:pt x="269" y="343"/>
                  </a:lnTo>
                  <a:lnTo>
                    <a:pt x="274" y="331"/>
                  </a:lnTo>
                  <a:lnTo>
                    <a:pt x="277" y="326"/>
                  </a:lnTo>
                  <a:lnTo>
                    <a:pt x="288" y="312"/>
                  </a:lnTo>
                  <a:lnTo>
                    <a:pt x="306" y="289"/>
                  </a:lnTo>
                  <a:lnTo>
                    <a:pt x="331" y="263"/>
                  </a:lnTo>
                  <a:lnTo>
                    <a:pt x="359" y="235"/>
                  </a:lnTo>
                  <a:lnTo>
                    <a:pt x="391" y="207"/>
                  </a:lnTo>
                  <a:lnTo>
                    <a:pt x="425" y="183"/>
                  </a:lnTo>
                  <a:lnTo>
                    <a:pt x="463" y="163"/>
                  </a:lnTo>
                  <a:lnTo>
                    <a:pt x="479" y="155"/>
                  </a:lnTo>
                  <a:lnTo>
                    <a:pt x="504" y="145"/>
                  </a:lnTo>
                  <a:lnTo>
                    <a:pt x="531" y="132"/>
                  </a:lnTo>
                  <a:lnTo>
                    <a:pt x="559" y="116"/>
                  </a:lnTo>
                  <a:lnTo>
                    <a:pt x="587" y="100"/>
                  </a:lnTo>
                  <a:lnTo>
                    <a:pt x="611" y="83"/>
                  </a:lnTo>
                  <a:lnTo>
                    <a:pt x="628" y="69"/>
                  </a:lnTo>
                  <a:lnTo>
                    <a:pt x="636" y="54"/>
                  </a:lnTo>
                  <a:lnTo>
                    <a:pt x="592" y="44"/>
                  </a:lnTo>
                  <a:lnTo>
                    <a:pt x="549" y="36"/>
                  </a:lnTo>
                  <a:lnTo>
                    <a:pt x="507" y="30"/>
                  </a:lnTo>
                  <a:lnTo>
                    <a:pt x="466" y="23"/>
                  </a:lnTo>
                  <a:lnTo>
                    <a:pt x="425" y="18"/>
                  </a:lnTo>
                  <a:lnTo>
                    <a:pt x="388" y="13"/>
                  </a:lnTo>
                  <a:lnTo>
                    <a:pt x="352" y="10"/>
                  </a:lnTo>
                  <a:lnTo>
                    <a:pt x="318" y="7"/>
                  </a:lnTo>
                  <a:lnTo>
                    <a:pt x="287" y="5"/>
                  </a:lnTo>
                  <a:lnTo>
                    <a:pt x="259" y="4"/>
                  </a:lnTo>
                  <a:lnTo>
                    <a:pt x="235" y="2"/>
                  </a:lnTo>
                  <a:lnTo>
                    <a:pt x="213" y="2"/>
                  </a:lnTo>
                  <a:lnTo>
                    <a:pt x="197" y="0"/>
                  </a:lnTo>
                  <a:lnTo>
                    <a:pt x="184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4" y="2"/>
                  </a:lnTo>
                  <a:lnTo>
                    <a:pt x="174" y="10"/>
                  </a:lnTo>
                  <a:lnTo>
                    <a:pt x="173" y="22"/>
                  </a:lnTo>
                  <a:lnTo>
                    <a:pt x="169" y="38"/>
                  </a:lnTo>
                  <a:lnTo>
                    <a:pt x="161" y="59"/>
                  </a:lnTo>
                  <a:lnTo>
                    <a:pt x="150" y="87"/>
                  </a:lnTo>
                  <a:lnTo>
                    <a:pt x="132" y="119"/>
                  </a:lnTo>
                  <a:lnTo>
                    <a:pt x="109" y="1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5" name="Freeform 16"/>
            <p:cNvSpPr>
              <a:spLocks/>
            </p:cNvSpPr>
            <p:nvPr/>
          </p:nvSpPr>
          <p:spPr bwMode="auto">
            <a:xfrm>
              <a:off x="3706" y="2418"/>
              <a:ext cx="521" cy="742"/>
            </a:xfrm>
            <a:custGeom>
              <a:avLst/>
              <a:gdLst>
                <a:gd name="T0" fmla="*/ 332 w 521"/>
                <a:gd name="T1" fmla="*/ 228 h 742"/>
                <a:gd name="T2" fmla="*/ 336 w 521"/>
                <a:gd name="T3" fmla="*/ 184 h 742"/>
                <a:gd name="T4" fmla="*/ 343 w 521"/>
                <a:gd name="T5" fmla="*/ 157 h 742"/>
                <a:gd name="T6" fmla="*/ 338 w 521"/>
                <a:gd name="T7" fmla="*/ 95 h 742"/>
                <a:gd name="T8" fmla="*/ 340 w 521"/>
                <a:gd name="T9" fmla="*/ 78 h 742"/>
                <a:gd name="T10" fmla="*/ 366 w 521"/>
                <a:gd name="T11" fmla="*/ 82 h 742"/>
                <a:gd name="T12" fmla="*/ 377 w 521"/>
                <a:gd name="T13" fmla="*/ 108 h 742"/>
                <a:gd name="T14" fmla="*/ 376 w 521"/>
                <a:gd name="T15" fmla="*/ 131 h 742"/>
                <a:gd name="T16" fmla="*/ 389 w 521"/>
                <a:gd name="T17" fmla="*/ 122 h 742"/>
                <a:gd name="T18" fmla="*/ 402 w 521"/>
                <a:gd name="T19" fmla="*/ 98 h 742"/>
                <a:gd name="T20" fmla="*/ 408 w 521"/>
                <a:gd name="T21" fmla="*/ 70 h 742"/>
                <a:gd name="T22" fmla="*/ 400 w 521"/>
                <a:gd name="T23" fmla="*/ 38 h 742"/>
                <a:gd name="T24" fmla="*/ 397 w 521"/>
                <a:gd name="T25" fmla="*/ 8 h 742"/>
                <a:gd name="T26" fmla="*/ 415 w 521"/>
                <a:gd name="T27" fmla="*/ 0 h 742"/>
                <a:gd name="T28" fmla="*/ 431 w 521"/>
                <a:gd name="T29" fmla="*/ 15 h 742"/>
                <a:gd name="T30" fmla="*/ 442 w 521"/>
                <a:gd name="T31" fmla="*/ 59 h 742"/>
                <a:gd name="T32" fmla="*/ 444 w 521"/>
                <a:gd name="T33" fmla="*/ 83 h 742"/>
                <a:gd name="T34" fmla="*/ 444 w 521"/>
                <a:gd name="T35" fmla="*/ 91 h 742"/>
                <a:gd name="T36" fmla="*/ 451 w 521"/>
                <a:gd name="T37" fmla="*/ 82 h 742"/>
                <a:gd name="T38" fmla="*/ 454 w 521"/>
                <a:gd name="T39" fmla="*/ 49 h 742"/>
                <a:gd name="T40" fmla="*/ 460 w 521"/>
                <a:gd name="T41" fmla="*/ 21 h 742"/>
                <a:gd name="T42" fmla="*/ 480 w 521"/>
                <a:gd name="T43" fmla="*/ 20 h 742"/>
                <a:gd name="T44" fmla="*/ 491 w 521"/>
                <a:gd name="T45" fmla="*/ 38 h 742"/>
                <a:gd name="T46" fmla="*/ 488 w 521"/>
                <a:gd name="T47" fmla="*/ 82 h 742"/>
                <a:gd name="T48" fmla="*/ 472 w 521"/>
                <a:gd name="T49" fmla="*/ 121 h 742"/>
                <a:gd name="T50" fmla="*/ 454 w 521"/>
                <a:gd name="T51" fmla="*/ 144 h 742"/>
                <a:gd name="T52" fmla="*/ 451 w 521"/>
                <a:gd name="T53" fmla="*/ 147 h 742"/>
                <a:gd name="T54" fmla="*/ 451 w 521"/>
                <a:gd name="T55" fmla="*/ 162 h 742"/>
                <a:gd name="T56" fmla="*/ 459 w 521"/>
                <a:gd name="T57" fmla="*/ 162 h 742"/>
                <a:gd name="T58" fmla="*/ 467 w 521"/>
                <a:gd name="T59" fmla="*/ 152 h 742"/>
                <a:gd name="T60" fmla="*/ 485 w 521"/>
                <a:gd name="T61" fmla="*/ 116 h 742"/>
                <a:gd name="T62" fmla="*/ 501 w 521"/>
                <a:gd name="T63" fmla="*/ 106 h 742"/>
                <a:gd name="T64" fmla="*/ 519 w 521"/>
                <a:gd name="T65" fmla="*/ 118 h 742"/>
                <a:gd name="T66" fmla="*/ 514 w 521"/>
                <a:gd name="T67" fmla="*/ 142 h 742"/>
                <a:gd name="T68" fmla="*/ 493 w 521"/>
                <a:gd name="T69" fmla="*/ 183 h 742"/>
                <a:gd name="T70" fmla="*/ 457 w 521"/>
                <a:gd name="T71" fmla="*/ 209 h 742"/>
                <a:gd name="T72" fmla="*/ 441 w 521"/>
                <a:gd name="T73" fmla="*/ 217 h 742"/>
                <a:gd name="T74" fmla="*/ 428 w 521"/>
                <a:gd name="T75" fmla="*/ 227 h 742"/>
                <a:gd name="T76" fmla="*/ 405 w 521"/>
                <a:gd name="T77" fmla="*/ 248 h 742"/>
                <a:gd name="T78" fmla="*/ 411 w 521"/>
                <a:gd name="T79" fmla="*/ 302 h 742"/>
                <a:gd name="T80" fmla="*/ 407 w 521"/>
                <a:gd name="T81" fmla="*/ 396 h 742"/>
                <a:gd name="T82" fmla="*/ 372 w 521"/>
                <a:gd name="T83" fmla="*/ 512 h 742"/>
                <a:gd name="T84" fmla="*/ 289 w 521"/>
                <a:gd name="T85" fmla="*/ 628 h 742"/>
                <a:gd name="T86" fmla="*/ 137 w 521"/>
                <a:gd name="T87" fmla="*/ 719 h 742"/>
                <a:gd name="T88" fmla="*/ 4 w 521"/>
                <a:gd name="T89" fmla="*/ 484 h 742"/>
                <a:gd name="T90" fmla="*/ 49 w 521"/>
                <a:gd name="T91" fmla="*/ 489 h 742"/>
                <a:gd name="T92" fmla="*/ 131 w 521"/>
                <a:gd name="T93" fmla="*/ 484 h 742"/>
                <a:gd name="T94" fmla="*/ 224 w 521"/>
                <a:gd name="T95" fmla="*/ 455 h 742"/>
                <a:gd name="T96" fmla="*/ 305 w 521"/>
                <a:gd name="T97" fmla="*/ 383 h 742"/>
                <a:gd name="T98" fmla="*/ 354 w 521"/>
                <a:gd name="T99" fmla="*/ 255 h 7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1"/>
                <a:gd name="T151" fmla="*/ 0 h 742"/>
                <a:gd name="T152" fmla="*/ 521 w 521"/>
                <a:gd name="T153" fmla="*/ 742 h 7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1" h="742">
                  <a:moveTo>
                    <a:pt x="354" y="255"/>
                  </a:moveTo>
                  <a:lnTo>
                    <a:pt x="341" y="243"/>
                  </a:lnTo>
                  <a:lnTo>
                    <a:pt x="332" y="228"/>
                  </a:lnTo>
                  <a:lnTo>
                    <a:pt x="332" y="210"/>
                  </a:lnTo>
                  <a:lnTo>
                    <a:pt x="338" y="189"/>
                  </a:lnTo>
                  <a:lnTo>
                    <a:pt x="336" y="184"/>
                  </a:lnTo>
                  <a:lnTo>
                    <a:pt x="336" y="178"/>
                  </a:lnTo>
                  <a:lnTo>
                    <a:pt x="338" y="168"/>
                  </a:lnTo>
                  <a:lnTo>
                    <a:pt x="343" y="157"/>
                  </a:lnTo>
                  <a:lnTo>
                    <a:pt x="348" y="135"/>
                  </a:lnTo>
                  <a:lnTo>
                    <a:pt x="345" y="113"/>
                  </a:lnTo>
                  <a:lnTo>
                    <a:pt x="338" y="95"/>
                  </a:lnTo>
                  <a:lnTo>
                    <a:pt x="335" y="88"/>
                  </a:lnTo>
                  <a:lnTo>
                    <a:pt x="336" y="85"/>
                  </a:lnTo>
                  <a:lnTo>
                    <a:pt x="340" y="78"/>
                  </a:lnTo>
                  <a:lnTo>
                    <a:pt x="346" y="75"/>
                  </a:lnTo>
                  <a:lnTo>
                    <a:pt x="358" y="77"/>
                  </a:lnTo>
                  <a:lnTo>
                    <a:pt x="366" y="82"/>
                  </a:lnTo>
                  <a:lnTo>
                    <a:pt x="372" y="90"/>
                  </a:lnTo>
                  <a:lnTo>
                    <a:pt x="377" y="98"/>
                  </a:lnTo>
                  <a:lnTo>
                    <a:pt x="377" y="108"/>
                  </a:lnTo>
                  <a:lnTo>
                    <a:pt x="376" y="114"/>
                  </a:lnTo>
                  <a:lnTo>
                    <a:pt x="376" y="122"/>
                  </a:lnTo>
                  <a:lnTo>
                    <a:pt x="376" y="131"/>
                  </a:lnTo>
                  <a:lnTo>
                    <a:pt x="376" y="139"/>
                  </a:lnTo>
                  <a:lnTo>
                    <a:pt x="382" y="131"/>
                  </a:lnTo>
                  <a:lnTo>
                    <a:pt x="389" y="122"/>
                  </a:lnTo>
                  <a:lnTo>
                    <a:pt x="394" y="116"/>
                  </a:lnTo>
                  <a:lnTo>
                    <a:pt x="398" y="111"/>
                  </a:lnTo>
                  <a:lnTo>
                    <a:pt x="402" y="98"/>
                  </a:lnTo>
                  <a:lnTo>
                    <a:pt x="405" y="87"/>
                  </a:lnTo>
                  <a:lnTo>
                    <a:pt x="407" y="77"/>
                  </a:lnTo>
                  <a:lnTo>
                    <a:pt x="408" y="70"/>
                  </a:lnTo>
                  <a:lnTo>
                    <a:pt x="407" y="64"/>
                  </a:lnTo>
                  <a:lnTo>
                    <a:pt x="403" y="51"/>
                  </a:lnTo>
                  <a:lnTo>
                    <a:pt x="400" y="38"/>
                  </a:lnTo>
                  <a:lnTo>
                    <a:pt x="395" y="23"/>
                  </a:lnTo>
                  <a:lnTo>
                    <a:pt x="394" y="16"/>
                  </a:lnTo>
                  <a:lnTo>
                    <a:pt x="397" y="8"/>
                  </a:lnTo>
                  <a:lnTo>
                    <a:pt x="400" y="3"/>
                  </a:lnTo>
                  <a:lnTo>
                    <a:pt x="407" y="0"/>
                  </a:lnTo>
                  <a:lnTo>
                    <a:pt x="415" y="0"/>
                  </a:lnTo>
                  <a:lnTo>
                    <a:pt x="421" y="3"/>
                  </a:lnTo>
                  <a:lnTo>
                    <a:pt x="428" y="8"/>
                  </a:lnTo>
                  <a:lnTo>
                    <a:pt x="431" y="15"/>
                  </a:lnTo>
                  <a:lnTo>
                    <a:pt x="434" y="26"/>
                  </a:lnTo>
                  <a:lnTo>
                    <a:pt x="439" y="43"/>
                  </a:lnTo>
                  <a:lnTo>
                    <a:pt x="442" y="59"/>
                  </a:lnTo>
                  <a:lnTo>
                    <a:pt x="446" y="72"/>
                  </a:lnTo>
                  <a:lnTo>
                    <a:pt x="446" y="77"/>
                  </a:lnTo>
                  <a:lnTo>
                    <a:pt x="444" y="83"/>
                  </a:lnTo>
                  <a:lnTo>
                    <a:pt x="444" y="90"/>
                  </a:lnTo>
                  <a:lnTo>
                    <a:pt x="442" y="96"/>
                  </a:lnTo>
                  <a:lnTo>
                    <a:pt x="444" y="91"/>
                  </a:lnTo>
                  <a:lnTo>
                    <a:pt x="447" y="88"/>
                  </a:lnTo>
                  <a:lnTo>
                    <a:pt x="449" y="85"/>
                  </a:lnTo>
                  <a:lnTo>
                    <a:pt x="451" y="82"/>
                  </a:lnTo>
                  <a:lnTo>
                    <a:pt x="452" y="75"/>
                  </a:lnTo>
                  <a:lnTo>
                    <a:pt x="452" y="62"/>
                  </a:lnTo>
                  <a:lnTo>
                    <a:pt x="454" y="49"/>
                  </a:lnTo>
                  <a:lnTo>
                    <a:pt x="454" y="34"/>
                  </a:lnTo>
                  <a:lnTo>
                    <a:pt x="456" y="26"/>
                  </a:lnTo>
                  <a:lnTo>
                    <a:pt x="460" y="21"/>
                  </a:lnTo>
                  <a:lnTo>
                    <a:pt x="467" y="18"/>
                  </a:lnTo>
                  <a:lnTo>
                    <a:pt x="473" y="18"/>
                  </a:lnTo>
                  <a:lnTo>
                    <a:pt x="480" y="20"/>
                  </a:lnTo>
                  <a:lnTo>
                    <a:pt x="487" y="25"/>
                  </a:lnTo>
                  <a:lnTo>
                    <a:pt x="490" y="31"/>
                  </a:lnTo>
                  <a:lnTo>
                    <a:pt x="491" y="38"/>
                  </a:lnTo>
                  <a:lnTo>
                    <a:pt x="491" y="49"/>
                  </a:lnTo>
                  <a:lnTo>
                    <a:pt x="490" y="65"/>
                  </a:lnTo>
                  <a:lnTo>
                    <a:pt x="488" y="82"/>
                  </a:lnTo>
                  <a:lnTo>
                    <a:pt x="487" y="95"/>
                  </a:lnTo>
                  <a:lnTo>
                    <a:pt x="480" y="108"/>
                  </a:lnTo>
                  <a:lnTo>
                    <a:pt x="472" y="121"/>
                  </a:lnTo>
                  <a:lnTo>
                    <a:pt x="462" y="134"/>
                  </a:lnTo>
                  <a:lnTo>
                    <a:pt x="456" y="142"/>
                  </a:lnTo>
                  <a:lnTo>
                    <a:pt x="454" y="144"/>
                  </a:lnTo>
                  <a:lnTo>
                    <a:pt x="452" y="145"/>
                  </a:lnTo>
                  <a:lnTo>
                    <a:pt x="451" y="147"/>
                  </a:lnTo>
                  <a:lnTo>
                    <a:pt x="451" y="152"/>
                  </a:lnTo>
                  <a:lnTo>
                    <a:pt x="451" y="157"/>
                  </a:lnTo>
                  <a:lnTo>
                    <a:pt x="451" y="162"/>
                  </a:lnTo>
                  <a:lnTo>
                    <a:pt x="451" y="166"/>
                  </a:lnTo>
                  <a:lnTo>
                    <a:pt x="456" y="165"/>
                  </a:lnTo>
                  <a:lnTo>
                    <a:pt x="459" y="162"/>
                  </a:lnTo>
                  <a:lnTo>
                    <a:pt x="462" y="160"/>
                  </a:lnTo>
                  <a:lnTo>
                    <a:pt x="464" y="158"/>
                  </a:lnTo>
                  <a:lnTo>
                    <a:pt x="467" y="152"/>
                  </a:lnTo>
                  <a:lnTo>
                    <a:pt x="472" y="142"/>
                  </a:lnTo>
                  <a:lnTo>
                    <a:pt x="478" y="129"/>
                  </a:lnTo>
                  <a:lnTo>
                    <a:pt x="485" y="116"/>
                  </a:lnTo>
                  <a:lnTo>
                    <a:pt x="488" y="109"/>
                  </a:lnTo>
                  <a:lnTo>
                    <a:pt x="495" y="106"/>
                  </a:lnTo>
                  <a:lnTo>
                    <a:pt x="501" y="106"/>
                  </a:lnTo>
                  <a:lnTo>
                    <a:pt x="509" y="108"/>
                  </a:lnTo>
                  <a:lnTo>
                    <a:pt x="514" y="111"/>
                  </a:lnTo>
                  <a:lnTo>
                    <a:pt x="519" y="118"/>
                  </a:lnTo>
                  <a:lnTo>
                    <a:pt x="521" y="124"/>
                  </a:lnTo>
                  <a:lnTo>
                    <a:pt x="519" y="132"/>
                  </a:lnTo>
                  <a:lnTo>
                    <a:pt x="514" y="142"/>
                  </a:lnTo>
                  <a:lnTo>
                    <a:pt x="508" y="157"/>
                  </a:lnTo>
                  <a:lnTo>
                    <a:pt x="500" y="171"/>
                  </a:lnTo>
                  <a:lnTo>
                    <a:pt x="493" y="183"/>
                  </a:lnTo>
                  <a:lnTo>
                    <a:pt x="483" y="191"/>
                  </a:lnTo>
                  <a:lnTo>
                    <a:pt x="470" y="201"/>
                  </a:lnTo>
                  <a:lnTo>
                    <a:pt x="457" y="209"/>
                  </a:lnTo>
                  <a:lnTo>
                    <a:pt x="447" y="215"/>
                  </a:lnTo>
                  <a:lnTo>
                    <a:pt x="444" y="217"/>
                  </a:lnTo>
                  <a:lnTo>
                    <a:pt x="441" y="217"/>
                  </a:lnTo>
                  <a:lnTo>
                    <a:pt x="438" y="217"/>
                  </a:lnTo>
                  <a:lnTo>
                    <a:pt x="434" y="217"/>
                  </a:lnTo>
                  <a:lnTo>
                    <a:pt x="428" y="227"/>
                  </a:lnTo>
                  <a:lnTo>
                    <a:pt x="421" y="235"/>
                  </a:lnTo>
                  <a:lnTo>
                    <a:pt x="413" y="241"/>
                  </a:lnTo>
                  <a:lnTo>
                    <a:pt x="405" y="248"/>
                  </a:lnTo>
                  <a:lnTo>
                    <a:pt x="407" y="259"/>
                  </a:lnTo>
                  <a:lnTo>
                    <a:pt x="410" y="277"/>
                  </a:lnTo>
                  <a:lnTo>
                    <a:pt x="411" y="302"/>
                  </a:lnTo>
                  <a:lnTo>
                    <a:pt x="411" y="330"/>
                  </a:lnTo>
                  <a:lnTo>
                    <a:pt x="410" y="362"/>
                  </a:lnTo>
                  <a:lnTo>
                    <a:pt x="407" y="396"/>
                  </a:lnTo>
                  <a:lnTo>
                    <a:pt x="400" y="434"/>
                  </a:lnTo>
                  <a:lnTo>
                    <a:pt x="389" y="473"/>
                  </a:lnTo>
                  <a:lnTo>
                    <a:pt x="372" y="512"/>
                  </a:lnTo>
                  <a:lnTo>
                    <a:pt x="351" y="551"/>
                  </a:lnTo>
                  <a:lnTo>
                    <a:pt x="323" y="590"/>
                  </a:lnTo>
                  <a:lnTo>
                    <a:pt x="289" y="628"/>
                  </a:lnTo>
                  <a:lnTo>
                    <a:pt x="248" y="662"/>
                  </a:lnTo>
                  <a:lnTo>
                    <a:pt x="198" y="693"/>
                  </a:lnTo>
                  <a:lnTo>
                    <a:pt x="137" y="719"/>
                  </a:lnTo>
                  <a:lnTo>
                    <a:pt x="69" y="742"/>
                  </a:lnTo>
                  <a:lnTo>
                    <a:pt x="0" y="484"/>
                  </a:lnTo>
                  <a:lnTo>
                    <a:pt x="4" y="484"/>
                  </a:lnTo>
                  <a:lnTo>
                    <a:pt x="13" y="486"/>
                  </a:lnTo>
                  <a:lnTo>
                    <a:pt x="30" y="488"/>
                  </a:lnTo>
                  <a:lnTo>
                    <a:pt x="49" y="489"/>
                  </a:lnTo>
                  <a:lnTo>
                    <a:pt x="74" y="489"/>
                  </a:lnTo>
                  <a:lnTo>
                    <a:pt x="102" y="488"/>
                  </a:lnTo>
                  <a:lnTo>
                    <a:pt x="131" y="484"/>
                  </a:lnTo>
                  <a:lnTo>
                    <a:pt x="162" y="478"/>
                  </a:lnTo>
                  <a:lnTo>
                    <a:pt x="193" y="468"/>
                  </a:lnTo>
                  <a:lnTo>
                    <a:pt x="224" y="455"/>
                  </a:lnTo>
                  <a:lnTo>
                    <a:pt x="253" y="437"/>
                  </a:lnTo>
                  <a:lnTo>
                    <a:pt x="281" y="413"/>
                  </a:lnTo>
                  <a:lnTo>
                    <a:pt x="305" y="383"/>
                  </a:lnTo>
                  <a:lnTo>
                    <a:pt x="327" y="347"/>
                  </a:lnTo>
                  <a:lnTo>
                    <a:pt x="343" y="305"/>
                  </a:lnTo>
                  <a:lnTo>
                    <a:pt x="354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6" name="Freeform 17"/>
            <p:cNvSpPr>
              <a:spLocks/>
            </p:cNvSpPr>
            <p:nvPr/>
          </p:nvSpPr>
          <p:spPr bwMode="auto">
            <a:xfrm>
              <a:off x="1297" y="2591"/>
              <a:ext cx="605" cy="620"/>
            </a:xfrm>
            <a:custGeom>
              <a:avLst/>
              <a:gdLst>
                <a:gd name="T0" fmla="*/ 211 w 605"/>
                <a:gd name="T1" fmla="*/ 419 h 620"/>
                <a:gd name="T2" fmla="*/ 193 w 605"/>
                <a:gd name="T3" fmla="*/ 461 h 620"/>
                <a:gd name="T4" fmla="*/ 180 w 605"/>
                <a:gd name="T5" fmla="*/ 486 h 620"/>
                <a:gd name="T6" fmla="*/ 168 w 605"/>
                <a:gd name="T7" fmla="*/ 546 h 620"/>
                <a:gd name="T8" fmla="*/ 162 w 605"/>
                <a:gd name="T9" fmla="*/ 563 h 620"/>
                <a:gd name="T10" fmla="*/ 137 w 605"/>
                <a:gd name="T11" fmla="*/ 553 h 620"/>
                <a:gd name="T12" fmla="*/ 134 w 605"/>
                <a:gd name="T13" fmla="*/ 525 h 620"/>
                <a:gd name="T14" fmla="*/ 140 w 605"/>
                <a:gd name="T15" fmla="*/ 502 h 620"/>
                <a:gd name="T16" fmla="*/ 127 w 605"/>
                <a:gd name="T17" fmla="*/ 507 h 620"/>
                <a:gd name="T18" fmla="*/ 106 w 605"/>
                <a:gd name="T19" fmla="*/ 527 h 620"/>
                <a:gd name="T20" fmla="*/ 93 w 605"/>
                <a:gd name="T21" fmla="*/ 551 h 620"/>
                <a:gd name="T22" fmla="*/ 92 w 605"/>
                <a:gd name="T23" fmla="*/ 587 h 620"/>
                <a:gd name="T24" fmla="*/ 88 w 605"/>
                <a:gd name="T25" fmla="*/ 615 h 620"/>
                <a:gd name="T26" fmla="*/ 69 w 605"/>
                <a:gd name="T27" fmla="*/ 618 h 620"/>
                <a:gd name="T28" fmla="*/ 56 w 605"/>
                <a:gd name="T29" fmla="*/ 600 h 620"/>
                <a:gd name="T30" fmla="*/ 57 w 605"/>
                <a:gd name="T31" fmla="*/ 553 h 620"/>
                <a:gd name="T32" fmla="*/ 62 w 605"/>
                <a:gd name="T33" fmla="*/ 530 h 620"/>
                <a:gd name="T34" fmla="*/ 64 w 605"/>
                <a:gd name="T35" fmla="*/ 520 h 620"/>
                <a:gd name="T36" fmla="*/ 56 w 605"/>
                <a:gd name="T37" fmla="*/ 528 h 620"/>
                <a:gd name="T38" fmla="*/ 44 w 605"/>
                <a:gd name="T39" fmla="*/ 559 h 620"/>
                <a:gd name="T40" fmla="*/ 31 w 605"/>
                <a:gd name="T41" fmla="*/ 584 h 620"/>
                <a:gd name="T42" fmla="*/ 10 w 605"/>
                <a:gd name="T43" fmla="*/ 580 h 620"/>
                <a:gd name="T44" fmla="*/ 3 w 605"/>
                <a:gd name="T45" fmla="*/ 561 h 620"/>
                <a:gd name="T46" fmla="*/ 20 w 605"/>
                <a:gd name="T47" fmla="*/ 517 h 620"/>
                <a:gd name="T48" fmla="*/ 46 w 605"/>
                <a:gd name="T49" fmla="*/ 484 h 620"/>
                <a:gd name="T50" fmla="*/ 69 w 605"/>
                <a:gd name="T51" fmla="*/ 468 h 620"/>
                <a:gd name="T52" fmla="*/ 74 w 605"/>
                <a:gd name="T53" fmla="*/ 466 h 620"/>
                <a:gd name="T54" fmla="*/ 77 w 605"/>
                <a:gd name="T55" fmla="*/ 452 h 620"/>
                <a:gd name="T56" fmla="*/ 70 w 605"/>
                <a:gd name="T57" fmla="*/ 450 h 620"/>
                <a:gd name="T58" fmla="*/ 61 w 605"/>
                <a:gd name="T59" fmla="*/ 458 h 620"/>
                <a:gd name="T60" fmla="*/ 33 w 605"/>
                <a:gd name="T61" fmla="*/ 488 h 620"/>
                <a:gd name="T62" fmla="*/ 13 w 605"/>
                <a:gd name="T63" fmla="*/ 492 h 620"/>
                <a:gd name="T64" fmla="*/ 0 w 605"/>
                <a:gd name="T65" fmla="*/ 476 h 620"/>
                <a:gd name="T66" fmla="*/ 12 w 605"/>
                <a:gd name="T67" fmla="*/ 455 h 620"/>
                <a:gd name="T68" fmla="*/ 43 w 605"/>
                <a:gd name="T69" fmla="*/ 421 h 620"/>
                <a:gd name="T70" fmla="*/ 62 w 605"/>
                <a:gd name="T71" fmla="*/ 413 h 620"/>
                <a:gd name="T72" fmla="*/ 85 w 605"/>
                <a:gd name="T73" fmla="*/ 404 h 620"/>
                <a:gd name="T74" fmla="*/ 100 w 605"/>
                <a:gd name="T75" fmla="*/ 403 h 620"/>
                <a:gd name="T76" fmla="*/ 109 w 605"/>
                <a:gd name="T77" fmla="*/ 404 h 620"/>
                <a:gd name="T78" fmla="*/ 136 w 605"/>
                <a:gd name="T79" fmla="*/ 385 h 620"/>
                <a:gd name="T80" fmla="*/ 150 w 605"/>
                <a:gd name="T81" fmla="*/ 352 h 620"/>
                <a:gd name="T82" fmla="*/ 171 w 605"/>
                <a:gd name="T83" fmla="*/ 271 h 620"/>
                <a:gd name="T84" fmla="*/ 224 w 605"/>
                <a:gd name="T85" fmla="*/ 170 h 620"/>
                <a:gd name="T86" fmla="*/ 318 w 605"/>
                <a:gd name="T87" fmla="*/ 75 h 620"/>
                <a:gd name="T88" fmla="*/ 468 w 605"/>
                <a:gd name="T89" fmla="*/ 11 h 620"/>
                <a:gd name="T90" fmla="*/ 600 w 605"/>
                <a:gd name="T91" fmla="*/ 266 h 620"/>
                <a:gd name="T92" fmla="*/ 573 w 605"/>
                <a:gd name="T93" fmla="*/ 254 h 620"/>
                <a:gd name="T94" fmla="*/ 504 w 605"/>
                <a:gd name="T95" fmla="*/ 235 h 620"/>
                <a:gd name="T96" fmla="*/ 410 w 605"/>
                <a:gd name="T97" fmla="*/ 228 h 620"/>
                <a:gd name="T98" fmla="*/ 310 w 605"/>
                <a:gd name="T99" fmla="*/ 258 h 620"/>
                <a:gd name="T100" fmla="*/ 219 w 605"/>
                <a:gd name="T101" fmla="*/ 344 h 6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5"/>
                <a:gd name="T154" fmla="*/ 0 h 620"/>
                <a:gd name="T155" fmla="*/ 605 w 605"/>
                <a:gd name="T156" fmla="*/ 620 h 6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5" h="620">
                  <a:moveTo>
                    <a:pt x="194" y="390"/>
                  </a:moveTo>
                  <a:lnTo>
                    <a:pt x="206" y="403"/>
                  </a:lnTo>
                  <a:lnTo>
                    <a:pt x="211" y="419"/>
                  </a:lnTo>
                  <a:lnTo>
                    <a:pt x="206" y="437"/>
                  </a:lnTo>
                  <a:lnTo>
                    <a:pt x="193" y="457"/>
                  </a:lnTo>
                  <a:lnTo>
                    <a:pt x="193" y="461"/>
                  </a:lnTo>
                  <a:lnTo>
                    <a:pt x="191" y="468"/>
                  </a:lnTo>
                  <a:lnTo>
                    <a:pt x="188" y="476"/>
                  </a:lnTo>
                  <a:lnTo>
                    <a:pt x="180" y="486"/>
                  </a:lnTo>
                  <a:lnTo>
                    <a:pt x="170" y="505"/>
                  </a:lnTo>
                  <a:lnTo>
                    <a:pt x="167" y="528"/>
                  </a:lnTo>
                  <a:lnTo>
                    <a:pt x="168" y="546"/>
                  </a:lnTo>
                  <a:lnTo>
                    <a:pt x="168" y="554"/>
                  </a:lnTo>
                  <a:lnTo>
                    <a:pt x="167" y="558"/>
                  </a:lnTo>
                  <a:lnTo>
                    <a:pt x="162" y="563"/>
                  </a:lnTo>
                  <a:lnTo>
                    <a:pt x="155" y="564"/>
                  </a:lnTo>
                  <a:lnTo>
                    <a:pt x="144" y="559"/>
                  </a:lnTo>
                  <a:lnTo>
                    <a:pt x="137" y="553"/>
                  </a:lnTo>
                  <a:lnTo>
                    <a:pt x="132" y="545"/>
                  </a:lnTo>
                  <a:lnTo>
                    <a:pt x="131" y="535"/>
                  </a:lnTo>
                  <a:lnTo>
                    <a:pt x="134" y="525"/>
                  </a:lnTo>
                  <a:lnTo>
                    <a:pt x="136" y="519"/>
                  </a:lnTo>
                  <a:lnTo>
                    <a:pt x="139" y="510"/>
                  </a:lnTo>
                  <a:lnTo>
                    <a:pt x="140" y="502"/>
                  </a:lnTo>
                  <a:lnTo>
                    <a:pt x="142" y="494"/>
                  </a:lnTo>
                  <a:lnTo>
                    <a:pt x="136" y="501"/>
                  </a:lnTo>
                  <a:lnTo>
                    <a:pt x="127" y="507"/>
                  </a:lnTo>
                  <a:lnTo>
                    <a:pt x="121" y="512"/>
                  </a:lnTo>
                  <a:lnTo>
                    <a:pt x="113" y="515"/>
                  </a:lnTo>
                  <a:lnTo>
                    <a:pt x="106" y="527"/>
                  </a:lnTo>
                  <a:lnTo>
                    <a:pt x="101" y="536"/>
                  </a:lnTo>
                  <a:lnTo>
                    <a:pt x="96" y="546"/>
                  </a:lnTo>
                  <a:lnTo>
                    <a:pt x="93" y="551"/>
                  </a:lnTo>
                  <a:lnTo>
                    <a:pt x="92" y="559"/>
                  </a:lnTo>
                  <a:lnTo>
                    <a:pt x="92" y="571"/>
                  </a:lnTo>
                  <a:lnTo>
                    <a:pt x="92" y="587"/>
                  </a:lnTo>
                  <a:lnTo>
                    <a:pt x="93" y="602"/>
                  </a:lnTo>
                  <a:lnTo>
                    <a:pt x="92" y="608"/>
                  </a:lnTo>
                  <a:lnTo>
                    <a:pt x="88" y="615"/>
                  </a:lnTo>
                  <a:lnTo>
                    <a:pt x="82" y="618"/>
                  </a:lnTo>
                  <a:lnTo>
                    <a:pt x="75" y="620"/>
                  </a:lnTo>
                  <a:lnTo>
                    <a:pt x="69" y="618"/>
                  </a:lnTo>
                  <a:lnTo>
                    <a:pt x="62" y="613"/>
                  </a:lnTo>
                  <a:lnTo>
                    <a:pt x="57" y="607"/>
                  </a:lnTo>
                  <a:lnTo>
                    <a:pt x="56" y="600"/>
                  </a:lnTo>
                  <a:lnTo>
                    <a:pt x="56" y="587"/>
                  </a:lnTo>
                  <a:lnTo>
                    <a:pt x="56" y="571"/>
                  </a:lnTo>
                  <a:lnTo>
                    <a:pt x="57" y="553"/>
                  </a:lnTo>
                  <a:lnTo>
                    <a:pt x="59" y="540"/>
                  </a:lnTo>
                  <a:lnTo>
                    <a:pt x="61" y="535"/>
                  </a:lnTo>
                  <a:lnTo>
                    <a:pt x="62" y="530"/>
                  </a:lnTo>
                  <a:lnTo>
                    <a:pt x="65" y="523"/>
                  </a:lnTo>
                  <a:lnTo>
                    <a:pt x="69" y="517"/>
                  </a:lnTo>
                  <a:lnTo>
                    <a:pt x="64" y="520"/>
                  </a:lnTo>
                  <a:lnTo>
                    <a:pt x="61" y="523"/>
                  </a:lnTo>
                  <a:lnTo>
                    <a:pt x="57" y="527"/>
                  </a:lnTo>
                  <a:lnTo>
                    <a:pt x="56" y="528"/>
                  </a:lnTo>
                  <a:lnTo>
                    <a:pt x="52" y="535"/>
                  </a:lnTo>
                  <a:lnTo>
                    <a:pt x="47" y="546"/>
                  </a:lnTo>
                  <a:lnTo>
                    <a:pt x="44" y="559"/>
                  </a:lnTo>
                  <a:lnTo>
                    <a:pt x="39" y="574"/>
                  </a:lnTo>
                  <a:lnTo>
                    <a:pt x="36" y="580"/>
                  </a:lnTo>
                  <a:lnTo>
                    <a:pt x="31" y="584"/>
                  </a:lnTo>
                  <a:lnTo>
                    <a:pt x="23" y="585"/>
                  </a:lnTo>
                  <a:lnTo>
                    <a:pt x="16" y="584"/>
                  </a:lnTo>
                  <a:lnTo>
                    <a:pt x="10" y="580"/>
                  </a:lnTo>
                  <a:lnTo>
                    <a:pt x="5" y="574"/>
                  </a:lnTo>
                  <a:lnTo>
                    <a:pt x="3" y="567"/>
                  </a:lnTo>
                  <a:lnTo>
                    <a:pt x="3" y="561"/>
                  </a:lnTo>
                  <a:lnTo>
                    <a:pt x="7" y="549"/>
                  </a:lnTo>
                  <a:lnTo>
                    <a:pt x="13" y="533"/>
                  </a:lnTo>
                  <a:lnTo>
                    <a:pt x="20" y="517"/>
                  </a:lnTo>
                  <a:lnTo>
                    <a:pt x="26" y="505"/>
                  </a:lnTo>
                  <a:lnTo>
                    <a:pt x="34" y="496"/>
                  </a:lnTo>
                  <a:lnTo>
                    <a:pt x="46" y="484"/>
                  </a:lnTo>
                  <a:lnTo>
                    <a:pt x="59" y="476"/>
                  </a:lnTo>
                  <a:lnTo>
                    <a:pt x="67" y="470"/>
                  </a:lnTo>
                  <a:lnTo>
                    <a:pt x="69" y="468"/>
                  </a:lnTo>
                  <a:lnTo>
                    <a:pt x="70" y="468"/>
                  </a:lnTo>
                  <a:lnTo>
                    <a:pt x="72" y="466"/>
                  </a:lnTo>
                  <a:lnTo>
                    <a:pt x="74" y="466"/>
                  </a:lnTo>
                  <a:lnTo>
                    <a:pt x="75" y="461"/>
                  </a:lnTo>
                  <a:lnTo>
                    <a:pt x="77" y="457"/>
                  </a:lnTo>
                  <a:lnTo>
                    <a:pt x="77" y="452"/>
                  </a:lnTo>
                  <a:lnTo>
                    <a:pt x="78" y="447"/>
                  </a:lnTo>
                  <a:lnTo>
                    <a:pt x="74" y="448"/>
                  </a:lnTo>
                  <a:lnTo>
                    <a:pt x="70" y="450"/>
                  </a:lnTo>
                  <a:lnTo>
                    <a:pt x="67" y="452"/>
                  </a:lnTo>
                  <a:lnTo>
                    <a:pt x="65" y="453"/>
                  </a:lnTo>
                  <a:lnTo>
                    <a:pt x="61" y="458"/>
                  </a:lnTo>
                  <a:lnTo>
                    <a:pt x="52" y="466"/>
                  </a:lnTo>
                  <a:lnTo>
                    <a:pt x="43" y="476"/>
                  </a:lnTo>
                  <a:lnTo>
                    <a:pt x="33" y="488"/>
                  </a:lnTo>
                  <a:lnTo>
                    <a:pt x="28" y="492"/>
                  </a:lnTo>
                  <a:lnTo>
                    <a:pt x="20" y="494"/>
                  </a:lnTo>
                  <a:lnTo>
                    <a:pt x="13" y="492"/>
                  </a:lnTo>
                  <a:lnTo>
                    <a:pt x="7" y="489"/>
                  </a:lnTo>
                  <a:lnTo>
                    <a:pt x="2" y="483"/>
                  </a:lnTo>
                  <a:lnTo>
                    <a:pt x="0" y="476"/>
                  </a:lnTo>
                  <a:lnTo>
                    <a:pt x="0" y="470"/>
                  </a:lnTo>
                  <a:lnTo>
                    <a:pt x="3" y="463"/>
                  </a:lnTo>
                  <a:lnTo>
                    <a:pt x="12" y="455"/>
                  </a:lnTo>
                  <a:lnTo>
                    <a:pt x="21" y="442"/>
                  </a:lnTo>
                  <a:lnTo>
                    <a:pt x="33" y="429"/>
                  </a:lnTo>
                  <a:lnTo>
                    <a:pt x="43" y="421"/>
                  </a:lnTo>
                  <a:lnTo>
                    <a:pt x="47" y="417"/>
                  </a:lnTo>
                  <a:lnTo>
                    <a:pt x="54" y="414"/>
                  </a:lnTo>
                  <a:lnTo>
                    <a:pt x="62" y="413"/>
                  </a:lnTo>
                  <a:lnTo>
                    <a:pt x="70" y="409"/>
                  </a:lnTo>
                  <a:lnTo>
                    <a:pt x="78" y="408"/>
                  </a:lnTo>
                  <a:lnTo>
                    <a:pt x="85" y="404"/>
                  </a:lnTo>
                  <a:lnTo>
                    <a:pt x="92" y="404"/>
                  </a:lnTo>
                  <a:lnTo>
                    <a:pt x="96" y="403"/>
                  </a:lnTo>
                  <a:lnTo>
                    <a:pt x="100" y="403"/>
                  </a:lnTo>
                  <a:lnTo>
                    <a:pt x="103" y="403"/>
                  </a:lnTo>
                  <a:lnTo>
                    <a:pt x="106" y="403"/>
                  </a:lnTo>
                  <a:lnTo>
                    <a:pt x="109" y="404"/>
                  </a:lnTo>
                  <a:lnTo>
                    <a:pt x="118" y="396"/>
                  </a:lnTo>
                  <a:lnTo>
                    <a:pt x="127" y="390"/>
                  </a:lnTo>
                  <a:lnTo>
                    <a:pt x="136" y="385"/>
                  </a:lnTo>
                  <a:lnTo>
                    <a:pt x="145" y="382"/>
                  </a:lnTo>
                  <a:lnTo>
                    <a:pt x="147" y="370"/>
                  </a:lnTo>
                  <a:lnTo>
                    <a:pt x="150" y="352"/>
                  </a:lnTo>
                  <a:lnTo>
                    <a:pt x="155" y="328"/>
                  </a:lnTo>
                  <a:lnTo>
                    <a:pt x="162" y="302"/>
                  </a:lnTo>
                  <a:lnTo>
                    <a:pt x="171" y="271"/>
                  </a:lnTo>
                  <a:lnTo>
                    <a:pt x="184" y="238"/>
                  </a:lnTo>
                  <a:lnTo>
                    <a:pt x="202" y="204"/>
                  </a:lnTo>
                  <a:lnTo>
                    <a:pt x="224" y="170"/>
                  </a:lnTo>
                  <a:lnTo>
                    <a:pt x="250" y="137"/>
                  </a:lnTo>
                  <a:lnTo>
                    <a:pt x="281" y="104"/>
                  </a:lnTo>
                  <a:lnTo>
                    <a:pt x="318" y="75"/>
                  </a:lnTo>
                  <a:lnTo>
                    <a:pt x="361" y="49"/>
                  </a:lnTo>
                  <a:lnTo>
                    <a:pt x="411" y="28"/>
                  </a:lnTo>
                  <a:lnTo>
                    <a:pt x="468" y="11"/>
                  </a:lnTo>
                  <a:lnTo>
                    <a:pt x="532" y="2"/>
                  </a:lnTo>
                  <a:lnTo>
                    <a:pt x="605" y="0"/>
                  </a:lnTo>
                  <a:lnTo>
                    <a:pt x="600" y="266"/>
                  </a:lnTo>
                  <a:lnTo>
                    <a:pt x="597" y="264"/>
                  </a:lnTo>
                  <a:lnTo>
                    <a:pt x="587" y="261"/>
                  </a:lnTo>
                  <a:lnTo>
                    <a:pt x="573" y="254"/>
                  </a:lnTo>
                  <a:lnTo>
                    <a:pt x="555" y="248"/>
                  </a:lnTo>
                  <a:lnTo>
                    <a:pt x="530" y="241"/>
                  </a:lnTo>
                  <a:lnTo>
                    <a:pt x="504" y="235"/>
                  </a:lnTo>
                  <a:lnTo>
                    <a:pt x="475" y="230"/>
                  </a:lnTo>
                  <a:lnTo>
                    <a:pt x="444" y="227"/>
                  </a:lnTo>
                  <a:lnTo>
                    <a:pt x="410" y="228"/>
                  </a:lnTo>
                  <a:lnTo>
                    <a:pt x="377" y="233"/>
                  </a:lnTo>
                  <a:lnTo>
                    <a:pt x="343" y="243"/>
                  </a:lnTo>
                  <a:lnTo>
                    <a:pt x="310" y="258"/>
                  </a:lnTo>
                  <a:lnTo>
                    <a:pt x="277" y="279"/>
                  </a:lnTo>
                  <a:lnTo>
                    <a:pt x="246" y="308"/>
                  </a:lnTo>
                  <a:lnTo>
                    <a:pt x="219" y="344"/>
                  </a:lnTo>
                  <a:lnTo>
                    <a:pt x="194" y="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7" name="Freeform 18"/>
            <p:cNvSpPr>
              <a:spLocks/>
            </p:cNvSpPr>
            <p:nvPr/>
          </p:nvSpPr>
          <p:spPr bwMode="auto">
            <a:xfrm>
              <a:off x="1795" y="1574"/>
              <a:ext cx="2014" cy="1955"/>
            </a:xfrm>
            <a:custGeom>
              <a:avLst/>
              <a:gdLst>
                <a:gd name="T0" fmla="*/ 0 w 2014"/>
                <a:gd name="T1" fmla="*/ 21 h 1955"/>
                <a:gd name="T2" fmla="*/ 0 w 2014"/>
                <a:gd name="T3" fmla="*/ 1394 h 1955"/>
                <a:gd name="T4" fmla="*/ 1928 w 2014"/>
                <a:gd name="T5" fmla="*/ 1955 h 1955"/>
                <a:gd name="T6" fmla="*/ 2014 w 2014"/>
                <a:gd name="T7" fmla="*/ 1915 h 1955"/>
                <a:gd name="T8" fmla="*/ 2014 w 2014"/>
                <a:gd name="T9" fmla="*/ 234 h 1955"/>
                <a:gd name="T10" fmla="*/ 81 w 2014"/>
                <a:gd name="T11" fmla="*/ 0 h 1955"/>
                <a:gd name="T12" fmla="*/ 0 w 2014"/>
                <a:gd name="T13" fmla="*/ 21 h 1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14"/>
                <a:gd name="T22" fmla="*/ 0 h 1955"/>
                <a:gd name="T23" fmla="*/ 2014 w 2014"/>
                <a:gd name="T24" fmla="*/ 1955 h 19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14" h="1955">
                  <a:moveTo>
                    <a:pt x="0" y="21"/>
                  </a:moveTo>
                  <a:lnTo>
                    <a:pt x="0" y="1394"/>
                  </a:lnTo>
                  <a:lnTo>
                    <a:pt x="1928" y="1955"/>
                  </a:lnTo>
                  <a:lnTo>
                    <a:pt x="2014" y="1915"/>
                  </a:lnTo>
                  <a:lnTo>
                    <a:pt x="2014" y="234"/>
                  </a:lnTo>
                  <a:lnTo>
                    <a:pt x="8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8" name="Freeform 19"/>
            <p:cNvSpPr>
              <a:spLocks/>
            </p:cNvSpPr>
            <p:nvPr/>
          </p:nvSpPr>
          <p:spPr bwMode="auto">
            <a:xfrm>
              <a:off x="1720" y="768"/>
              <a:ext cx="2006" cy="827"/>
            </a:xfrm>
            <a:custGeom>
              <a:avLst/>
              <a:gdLst>
                <a:gd name="T0" fmla="*/ 0 w 2006"/>
                <a:gd name="T1" fmla="*/ 404 h 827"/>
                <a:gd name="T2" fmla="*/ 75 w 2006"/>
                <a:gd name="T3" fmla="*/ 827 h 827"/>
                <a:gd name="T4" fmla="*/ 156 w 2006"/>
                <a:gd name="T5" fmla="*/ 806 h 827"/>
                <a:gd name="T6" fmla="*/ 1934 w 2006"/>
                <a:gd name="T7" fmla="*/ 566 h 827"/>
                <a:gd name="T8" fmla="*/ 2006 w 2006"/>
                <a:gd name="T9" fmla="*/ 522 h 827"/>
                <a:gd name="T10" fmla="*/ 1889 w 2006"/>
                <a:gd name="T11" fmla="*/ 0 h 827"/>
                <a:gd name="T12" fmla="*/ 0 w 2006"/>
                <a:gd name="T13" fmla="*/ 404 h 8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06"/>
                <a:gd name="T22" fmla="*/ 0 h 827"/>
                <a:gd name="T23" fmla="*/ 2006 w 2006"/>
                <a:gd name="T24" fmla="*/ 827 h 8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06" h="827">
                  <a:moveTo>
                    <a:pt x="0" y="404"/>
                  </a:moveTo>
                  <a:lnTo>
                    <a:pt x="75" y="827"/>
                  </a:lnTo>
                  <a:lnTo>
                    <a:pt x="156" y="806"/>
                  </a:lnTo>
                  <a:lnTo>
                    <a:pt x="1934" y="566"/>
                  </a:lnTo>
                  <a:lnTo>
                    <a:pt x="2006" y="522"/>
                  </a:lnTo>
                  <a:lnTo>
                    <a:pt x="1889" y="0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Freeform 20"/>
            <p:cNvSpPr>
              <a:spLocks/>
            </p:cNvSpPr>
            <p:nvPr/>
          </p:nvSpPr>
          <p:spPr bwMode="auto">
            <a:xfrm>
              <a:off x="3733" y="1849"/>
              <a:ext cx="42" cy="1631"/>
            </a:xfrm>
            <a:custGeom>
              <a:avLst/>
              <a:gdLst>
                <a:gd name="T0" fmla="*/ 40 w 42"/>
                <a:gd name="T1" fmla="*/ 0 h 1631"/>
                <a:gd name="T2" fmla="*/ 0 w 42"/>
                <a:gd name="T3" fmla="*/ 26 h 1631"/>
                <a:gd name="T4" fmla="*/ 6 w 42"/>
                <a:gd name="T5" fmla="*/ 1631 h 1631"/>
                <a:gd name="T6" fmla="*/ 42 w 42"/>
                <a:gd name="T7" fmla="*/ 1613 h 1631"/>
                <a:gd name="T8" fmla="*/ 40 w 42"/>
                <a:gd name="T9" fmla="*/ 0 h 1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631"/>
                <a:gd name="T17" fmla="*/ 42 w 42"/>
                <a:gd name="T18" fmla="*/ 1631 h 16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631">
                  <a:moveTo>
                    <a:pt x="40" y="0"/>
                  </a:moveTo>
                  <a:lnTo>
                    <a:pt x="0" y="26"/>
                  </a:lnTo>
                  <a:lnTo>
                    <a:pt x="6" y="1631"/>
                  </a:lnTo>
                  <a:lnTo>
                    <a:pt x="42" y="16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Freeform 21"/>
            <p:cNvSpPr>
              <a:spLocks/>
            </p:cNvSpPr>
            <p:nvPr/>
          </p:nvSpPr>
          <p:spPr bwMode="auto">
            <a:xfrm>
              <a:off x="1889" y="1604"/>
              <a:ext cx="1848" cy="250"/>
            </a:xfrm>
            <a:custGeom>
              <a:avLst/>
              <a:gdLst>
                <a:gd name="T0" fmla="*/ 0 w 1848"/>
                <a:gd name="T1" fmla="*/ 9 h 250"/>
                <a:gd name="T2" fmla="*/ 1799 w 1848"/>
                <a:gd name="T3" fmla="*/ 250 h 250"/>
                <a:gd name="T4" fmla="*/ 1848 w 1848"/>
                <a:gd name="T5" fmla="*/ 227 h 250"/>
                <a:gd name="T6" fmla="*/ 38 w 1848"/>
                <a:gd name="T7" fmla="*/ 0 h 250"/>
                <a:gd name="T8" fmla="*/ 0 w 1848"/>
                <a:gd name="T9" fmla="*/ 9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250"/>
                <a:gd name="T17" fmla="*/ 1848 w 1848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250">
                  <a:moveTo>
                    <a:pt x="0" y="9"/>
                  </a:moveTo>
                  <a:lnTo>
                    <a:pt x="1799" y="250"/>
                  </a:lnTo>
                  <a:lnTo>
                    <a:pt x="1848" y="227"/>
                  </a:lnTo>
                  <a:lnTo>
                    <a:pt x="3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1" name="Freeform 22"/>
            <p:cNvSpPr>
              <a:spLocks/>
            </p:cNvSpPr>
            <p:nvPr/>
          </p:nvSpPr>
          <p:spPr bwMode="auto">
            <a:xfrm>
              <a:off x="3550" y="825"/>
              <a:ext cx="142" cy="465"/>
            </a:xfrm>
            <a:custGeom>
              <a:avLst/>
              <a:gdLst>
                <a:gd name="T0" fmla="*/ 0 w 142"/>
                <a:gd name="T1" fmla="*/ 13 h 465"/>
                <a:gd name="T2" fmla="*/ 107 w 142"/>
                <a:gd name="T3" fmla="*/ 465 h 465"/>
                <a:gd name="T4" fmla="*/ 142 w 142"/>
                <a:gd name="T5" fmla="*/ 444 h 465"/>
                <a:gd name="T6" fmla="*/ 41 w 142"/>
                <a:gd name="T7" fmla="*/ 0 h 465"/>
                <a:gd name="T8" fmla="*/ 0 w 142"/>
                <a:gd name="T9" fmla="*/ 13 h 4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465"/>
                <a:gd name="T17" fmla="*/ 142 w 142"/>
                <a:gd name="T18" fmla="*/ 465 h 4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465">
                  <a:moveTo>
                    <a:pt x="0" y="13"/>
                  </a:moveTo>
                  <a:lnTo>
                    <a:pt x="107" y="465"/>
                  </a:lnTo>
                  <a:lnTo>
                    <a:pt x="142" y="444"/>
                  </a:lnTo>
                  <a:lnTo>
                    <a:pt x="4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2" name="Freeform 23"/>
            <p:cNvSpPr>
              <a:spLocks/>
            </p:cNvSpPr>
            <p:nvPr/>
          </p:nvSpPr>
          <p:spPr bwMode="auto">
            <a:xfrm>
              <a:off x="1935" y="1107"/>
              <a:ext cx="344" cy="398"/>
            </a:xfrm>
            <a:custGeom>
              <a:avLst/>
              <a:gdLst>
                <a:gd name="T0" fmla="*/ 95 w 344"/>
                <a:gd name="T1" fmla="*/ 47 h 398"/>
                <a:gd name="T2" fmla="*/ 0 w 344"/>
                <a:gd name="T3" fmla="*/ 398 h 398"/>
                <a:gd name="T4" fmla="*/ 243 w 344"/>
                <a:gd name="T5" fmla="*/ 357 h 398"/>
                <a:gd name="T6" fmla="*/ 344 w 344"/>
                <a:gd name="T7" fmla="*/ 0 h 398"/>
                <a:gd name="T8" fmla="*/ 95 w 344"/>
                <a:gd name="T9" fmla="*/ 47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98"/>
                <a:gd name="T17" fmla="*/ 344 w 344"/>
                <a:gd name="T18" fmla="*/ 398 h 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98">
                  <a:moveTo>
                    <a:pt x="95" y="47"/>
                  </a:moveTo>
                  <a:lnTo>
                    <a:pt x="0" y="398"/>
                  </a:lnTo>
                  <a:lnTo>
                    <a:pt x="243" y="357"/>
                  </a:lnTo>
                  <a:lnTo>
                    <a:pt x="344" y="0"/>
                  </a:lnTo>
                  <a:lnTo>
                    <a:pt x="95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Freeform 24"/>
            <p:cNvSpPr>
              <a:spLocks/>
            </p:cNvSpPr>
            <p:nvPr/>
          </p:nvSpPr>
          <p:spPr bwMode="auto">
            <a:xfrm>
              <a:off x="3074" y="863"/>
              <a:ext cx="401" cy="477"/>
            </a:xfrm>
            <a:custGeom>
              <a:avLst/>
              <a:gdLst>
                <a:gd name="T0" fmla="*/ 112 w 401"/>
                <a:gd name="T1" fmla="*/ 52 h 477"/>
                <a:gd name="T2" fmla="*/ 0 w 401"/>
                <a:gd name="T3" fmla="*/ 477 h 477"/>
                <a:gd name="T4" fmla="*/ 280 w 401"/>
                <a:gd name="T5" fmla="*/ 433 h 477"/>
                <a:gd name="T6" fmla="*/ 401 w 401"/>
                <a:gd name="T7" fmla="*/ 0 h 477"/>
                <a:gd name="T8" fmla="*/ 112 w 401"/>
                <a:gd name="T9" fmla="*/ 52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477"/>
                <a:gd name="T17" fmla="*/ 401 w 401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477">
                  <a:moveTo>
                    <a:pt x="112" y="52"/>
                  </a:moveTo>
                  <a:lnTo>
                    <a:pt x="0" y="477"/>
                  </a:lnTo>
                  <a:lnTo>
                    <a:pt x="280" y="433"/>
                  </a:lnTo>
                  <a:lnTo>
                    <a:pt x="401" y="0"/>
                  </a:lnTo>
                  <a:lnTo>
                    <a:pt x="11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Freeform 25"/>
            <p:cNvSpPr>
              <a:spLocks/>
            </p:cNvSpPr>
            <p:nvPr/>
          </p:nvSpPr>
          <p:spPr bwMode="auto">
            <a:xfrm>
              <a:off x="2462" y="996"/>
              <a:ext cx="413" cy="424"/>
            </a:xfrm>
            <a:custGeom>
              <a:avLst/>
              <a:gdLst>
                <a:gd name="T0" fmla="*/ 106 w 413"/>
                <a:gd name="T1" fmla="*/ 52 h 424"/>
                <a:gd name="T2" fmla="*/ 0 w 413"/>
                <a:gd name="T3" fmla="*/ 424 h 424"/>
                <a:gd name="T4" fmla="*/ 300 w 413"/>
                <a:gd name="T5" fmla="*/ 380 h 424"/>
                <a:gd name="T6" fmla="*/ 413 w 413"/>
                <a:gd name="T7" fmla="*/ 0 h 424"/>
                <a:gd name="T8" fmla="*/ 106 w 413"/>
                <a:gd name="T9" fmla="*/ 52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3"/>
                <a:gd name="T16" fmla="*/ 0 h 424"/>
                <a:gd name="T17" fmla="*/ 413 w 413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3" h="424">
                  <a:moveTo>
                    <a:pt x="106" y="52"/>
                  </a:moveTo>
                  <a:lnTo>
                    <a:pt x="0" y="424"/>
                  </a:lnTo>
                  <a:lnTo>
                    <a:pt x="300" y="380"/>
                  </a:lnTo>
                  <a:lnTo>
                    <a:pt x="413" y="0"/>
                  </a:lnTo>
                  <a:lnTo>
                    <a:pt x="10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Freeform 26"/>
            <p:cNvSpPr>
              <a:spLocks/>
            </p:cNvSpPr>
            <p:nvPr/>
          </p:nvSpPr>
          <p:spPr bwMode="auto">
            <a:xfrm>
              <a:off x="1976" y="1660"/>
              <a:ext cx="329" cy="329"/>
            </a:xfrm>
            <a:custGeom>
              <a:avLst/>
              <a:gdLst>
                <a:gd name="T0" fmla="*/ 0 w 329"/>
                <a:gd name="T1" fmla="*/ 0 h 329"/>
                <a:gd name="T2" fmla="*/ 80 w 329"/>
                <a:gd name="T3" fmla="*/ 275 h 329"/>
                <a:gd name="T4" fmla="*/ 329 w 329"/>
                <a:gd name="T5" fmla="*/ 329 h 329"/>
                <a:gd name="T6" fmla="*/ 241 w 329"/>
                <a:gd name="T7" fmla="*/ 41 h 329"/>
                <a:gd name="T8" fmla="*/ 0 w 329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9"/>
                <a:gd name="T16" fmla="*/ 0 h 329"/>
                <a:gd name="T17" fmla="*/ 329 w 329"/>
                <a:gd name="T18" fmla="*/ 329 h 3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9" h="329">
                  <a:moveTo>
                    <a:pt x="0" y="0"/>
                  </a:moveTo>
                  <a:lnTo>
                    <a:pt x="80" y="275"/>
                  </a:lnTo>
                  <a:lnTo>
                    <a:pt x="329" y="329"/>
                  </a:lnTo>
                  <a:lnTo>
                    <a:pt x="241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Freeform 27"/>
            <p:cNvSpPr>
              <a:spLocks/>
            </p:cNvSpPr>
            <p:nvPr/>
          </p:nvSpPr>
          <p:spPr bwMode="auto">
            <a:xfrm>
              <a:off x="2508" y="1727"/>
              <a:ext cx="402" cy="370"/>
            </a:xfrm>
            <a:custGeom>
              <a:avLst/>
              <a:gdLst>
                <a:gd name="T0" fmla="*/ 0 w 402"/>
                <a:gd name="T1" fmla="*/ 0 h 370"/>
                <a:gd name="T2" fmla="*/ 107 w 402"/>
                <a:gd name="T3" fmla="*/ 316 h 370"/>
                <a:gd name="T4" fmla="*/ 402 w 402"/>
                <a:gd name="T5" fmla="*/ 370 h 370"/>
                <a:gd name="T6" fmla="*/ 261 w 402"/>
                <a:gd name="T7" fmla="*/ 47 h 370"/>
                <a:gd name="T8" fmla="*/ 0 w 402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2"/>
                <a:gd name="T16" fmla="*/ 0 h 370"/>
                <a:gd name="T17" fmla="*/ 402 w 402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2" h="370">
                  <a:moveTo>
                    <a:pt x="0" y="0"/>
                  </a:moveTo>
                  <a:lnTo>
                    <a:pt x="107" y="316"/>
                  </a:lnTo>
                  <a:lnTo>
                    <a:pt x="402" y="370"/>
                  </a:lnTo>
                  <a:lnTo>
                    <a:pt x="26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Freeform 28"/>
            <p:cNvSpPr>
              <a:spLocks/>
            </p:cNvSpPr>
            <p:nvPr/>
          </p:nvSpPr>
          <p:spPr bwMode="auto">
            <a:xfrm>
              <a:off x="3139" y="1828"/>
              <a:ext cx="426" cy="391"/>
            </a:xfrm>
            <a:custGeom>
              <a:avLst/>
              <a:gdLst>
                <a:gd name="T0" fmla="*/ 0 w 426"/>
                <a:gd name="T1" fmla="*/ 0 h 391"/>
                <a:gd name="T2" fmla="*/ 107 w 426"/>
                <a:gd name="T3" fmla="*/ 323 h 391"/>
                <a:gd name="T4" fmla="*/ 426 w 426"/>
                <a:gd name="T5" fmla="*/ 391 h 391"/>
                <a:gd name="T6" fmla="*/ 310 w 426"/>
                <a:gd name="T7" fmla="*/ 54 h 391"/>
                <a:gd name="T8" fmla="*/ 0 w 426"/>
                <a:gd name="T9" fmla="*/ 0 h 3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6"/>
                <a:gd name="T16" fmla="*/ 0 h 391"/>
                <a:gd name="T17" fmla="*/ 426 w 426"/>
                <a:gd name="T18" fmla="*/ 391 h 3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6" h="391">
                  <a:moveTo>
                    <a:pt x="0" y="0"/>
                  </a:moveTo>
                  <a:lnTo>
                    <a:pt x="107" y="323"/>
                  </a:lnTo>
                  <a:lnTo>
                    <a:pt x="426" y="391"/>
                  </a:lnTo>
                  <a:lnTo>
                    <a:pt x="31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Freeform 29"/>
            <p:cNvSpPr>
              <a:spLocks/>
            </p:cNvSpPr>
            <p:nvPr/>
          </p:nvSpPr>
          <p:spPr bwMode="auto">
            <a:xfrm>
              <a:off x="1899" y="2046"/>
              <a:ext cx="1775" cy="377"/>
            </a:xfrm>
            <a:custGeom>
              <a:avLst/>
              <a:gdLst>
                <a:gd name="T0" fmla="*/ 0 w 1775"/>
                <a:gd name="T1" fmla="*/ 23 h 377"/>
                <a:gd name="T2" fmla="*/ 1770 w 1775"/>
                <a:gd name="T3" fmla="*/ 377 h 377"/>
                <a:gd name="T4" fmla="*/ 1775 w 1775"/>
                <a:gd name="T5" fmla="*/ 356 h 377"/>
                <a:gd name="T6" fmla="*/ 5 w 1775"/>
                <a:gd name="T7" fmla="*/ 0 h 377"/>
                <a:gd name="T8" fmla="*/ 0 w 1775"/>
                <a:gd name="T9" fmla="*/ 23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5"/>
                <a:gd name="T16" fmla="*/ 0 h 377"/>
                <a:gd name="T17" fmla="*/ 1775 w 1775"/>
                <a:gd name="T18" fmla="*/ 377 h 3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5" h="377">
                  <a:moveTo>
                    <a:pt x="0" y="23"/>
                  </a:moveTo>
                  <a:lnTo>
                    <a:pt x="1770" y="377"/>
                  </a:lnTo>
                  <a:lnTo>
                    <a:pt x="1775" y="356"/>
                  </a:lnTo>
                  <a:lnTo>
                    <a:pt x="5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9" name="Rectangle 30"/>
            <p:cNvSpPr>
              <a:spLocks noChangeArrowheads="1"/>
            </p:cNvSpPr>
            <p:nvPr/>
          </p:nvSpPr>
          <p:spPr bwMode="auto">
            <a:xfrm>
              <a:off x="2677" y="2226"/>
              <a:ext cx="23" cy="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70" name="Freeform 31"/>
            <p:cNvSpPr>
              <a:spLocks/>
            </p:cNvSpPr>
            <p:nvPr/>
          </p:nvSpPr>
          <p:spPr bwMode="auto">
            <a:xfrm>
              <a:off x="2941" y="3017"/>
              <a:ext cx="146" cy="163"/>
            </a:xfrm>
            <a:custGeom>
              <a:avLst/>
              <a:gdLst>
                <a:gd name="T0" fmla="*/ 66 w 146"/>
                <a:gd name="T1" fmla="*/ 159 h 163"/>
                <a:gd name="T2" fmla="*/ 80 w 146"/>
                <a:gd name="T3" fmla="*/ 163 h 163"/>
                <a:gd name="T4" fmla="*/ 93 w 146"/>
                <a:gd name="T5" fmla="*/ 163 h 163"/>
                <a:gd name="T6" fmla="*/ 106 w 146"/>
                <a:gd name="T7" fmla="*/ 159 h 163"/>
                <a:gd name="T8" fmla="*/ 118 w 146"/>
                <a:gd name="T9" fmla="*/ 153 h 163"/>
                <a:gd name="T10" fmla="*/ 129 w 146"/>
                <a:gd name="T11" fmla="*/ 143 h 163"/>
                <a:gd name="T12" fmla="*/ 136 w 146"/>
                <a:gd name="T13" fmla="*/ 132 h 163"/>
                <a:gd name="T14" fmla="*/ 142 w 146"/>
                <a:gd name="T15" fmla="*/ 119 h 163"/>
                <a:gd name="T16" fmla="*/ 146 w 146"/>
                <a:gd name="T17" fmla="*/ 102 h 163"/>
                <a:gd name="T18" fmla="*/ 146 w 146"/>
                <a:gd name="T19" fmla="*/ 86 h 163"/>
                <a:gd name="T20" fmla="*/ 144 w 146"/>
                <a:gd name="T21" fmla="*/ 70 h 163"/>
                <a:gd name="T22" fmla="*/ 137 w 146"/>
                <a:gd name="T23" fmla="*/ 55 h 163"/>
                <a:gd name="T24" fmla="*/ 131 w 146"/>
                <a:gd name="T25" fmla="*/ 40 h 163"/>
                <a:gd name="T26" fmla="*/ 121 w 146"/>
                <a:gd name="T27" fmla="*/ 29 h 163"/>
                <a:gd name="T28" fmla="*/ 110 w 146"/>
                <a:gd name="T29" fmla="*/ 18 h 163"/>
                <a:gd name="T30" fmla="*/ 97 w 146"/>
                <a:gd name="T31" fmla="*/ 9 h 163"/>
                <a:gd name="T32" fmla="*/ 82 w 146"/>
                <a:gd name="T33" fmla="*/ 3 h 163"/>
                <a:gd name="T34" fmla="*/ 67 w 146"/>
                <a:gd name="T35" fmla="*/ 0 h 163"/>
                <a:gd name="T36" fmla="*/ 53 w 146"/>
                <a:gd name="T37" fmla="*/ 1 h 163"/>
                <a:gd name="T38" fmla="*/ 40 w 146"/>
                <a:gd name="T39" fmla="*/ 4 h 163"/>
                <a:gd name="T40" fmla="*/ 28 w 146"/>
                <a:gd name="T41" fmla="*/ 11 h 163"/>
                <a:gd name="T42" fmla="*/ 18 w 146"/>
                <a:gd name="T43" fmla="*/ 21 h 163"/>
                <a:gd name="T44" fmla="*/ 10 w 146"/>
                <a:gd name="T45" fmla="*/ 32 h 163"/>
                <a:gd name="T46" fmla="*/ 4 w 146"/>
                <a:gd name="T47" fmla="*/ 45 h 163"/>
                <a:gd name="T48" fmla="*/ 0 w 146"/>
                <a:gd name="T49" fmla="*/ 60 h 163"/>
                <a:gd name="T50" fmla="*/ 0 w 146"/>
                <a:gd name="T51" fmla="*/ 76 h 163"/>
                <a:gd name="T52" fmla="*/ 4 w 146"/>
                <a:gd name="T53" fmla="*/ 93 h 163"/>
                <a:gd name="T54" fmla="*/ 9 w 146"/>
                <a:gd name="T55" fmla="*/ 107 h 163"/>
                <a:gd name="T56" fmla="*/ 17 w 146"/>
                <a:gd name="T57" fmla="*/ 122 h 163"/>
                <a:gd name="T58" fmla="*/ 27 w 146"/>
                <a:gd name="T59" fmla="*/ 135 h 163"/>
                <a:gd name="T60" fmla="*/ 38 w 146"/>
                <a:gd name="T61" fmla="*/ 145 h 163"/>
                <a:gd name="T62" fmla="*/ 51 w 146"/>
                <a:gd name="T63" fmla="*/ 153 h 163"/>
                <a:gd name="T64" fmla="*/ 66 w 146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6"/>
                <a:gd name="T100" fmla="*/ 0 h 163"/>
                <a:gd name="T101" fmla="*/ 146 w 146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6" h="163">
                  <a:moveTo>
                    <a:pt x="66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6" y="132"/>
                  </a:lnTo>
                  <a:lnTo>
                    <a:pt x="142" y="119"/>
                  </a:lnTo>
                  <a:lnTo>
                    <a:pt x="146" y="102"/>
                  </a:lnTo>
                  <a:lnTo>
                    <a:pt x="146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10" y="18"/>
                  </a:lnTo>
                  <a:lnTo>
                    <a:pt x="97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0" y="4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4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4" y="93"/>
                  </a:lnTo>
                  <a:lnTo>
                    <a:pt x="9" y="107"/>
                  </a:lnTo>
                  <a:lnTo>
                    <a:pt x="17" y="122"/>
                  </a:lnTo>
                  <a:lnTo>
                    <a:pt x="27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1" name="Freeform 32"/>
            <p:cNvSpPr>
              <a:spLocks/>
            </p:cNvSpPr>
            <p:nvPr/>
          </p:nvSpPr>
          <p:spPr bwMode="auto">
            <a:xfrm>
              <a:off x="2235" y="2831"/>
              <a:ext cx="145" cy="163"/>
            </a:xfrm>
            <a:custGeom>
              <a:avLst/>
              <a:gdLst>
                <a:gd name="T0" fmla="*/ 65 w 145"/>
                <a:gd name="T1" fmla="*/ 159 h 163"/>
                <a:gd name="T2" fmla="*/ 80 w 145"/>
                <a:gd name="T3" fmla="*/ 163 h 163"/>
                <a:gd name="T4" fmla="*/ 93 w 145"/>
                <a:gd name="T5" fmla="*/ 163 h 163"/>
                <a:gd name="T6" fmla="*/ 106 w 145"/>
                <a:gd name="T7" fmla="*/ 159 h 163"/>
                <a:gd name="T8" fmla="*/ 118 w 145"/>
                <a:gd name="T9" fmla="*/ 153 h 163"/>
                <a:gd name="T10" fmla="*/ 129 w 145"/>
                <a:gd name="T11" fmla="*/ 143 h 163"/>
                <a:gd name="T12" fmla="*/ 135 w 145"/>
                <a:gd name="T13" fmla="*/ 132 h 163"/>
                <a:gd name="T14" fmla="*/ 142 w 145"/>
                <a:gd name="T15" fmla="*/ 119 h 163"/>
                <a:gd name="T16" fmla="*/ 145 w 145"/>
                <a:gd name="T17" fmla="*/ 102 h 163"/>
                <a:gd name="T18" fmla="*/ 145 w 145"/>
                <a:gd name="T19" fmla="*/ 86 h 163"/>
                <a:gd name="T20" fmla="*/ 144 w 145"/>
                <a:gd name="T21" fmla="*/ 70 h 163"/>
                <a:gd name="T22" fmla="*/ 137 w 145"/>
                <a:gd name="T23" fmla="*/ 55 h 163"/>
                <a:gd name="T24" fmla="*/ 131 w 145"/>
                <a:gd name="T25" fmla="*/ 40 h 163"/>
                <a:gd name="T26" fmla="*/ 121 w 145"/>
                <a:gd name="T27" fmla="*/ 29 h 163"/>
                <a:gd name="T28" fmla="*/ 109 w 145"/>
                <a:gd name="T29" fmla="*/ 18 h 163"/>
                <a:gd name="T30" fmla="*/ 96 w 145"/>
                <a:gd name="T31" fmla="*/ 9 h 163"/>
                <a:gd name="T32" fmla="*/ 82 w 145"/>
                <a:gd name="T33" fmla="*/ 3 h 163"/>
                <a:gd name="T34" fmla="*/ 67 w 145"/>
                <a:gd name="T35" fmla="*/ 0 h 163"/>
                <a:gd name="T36" fmla="*/ 52 w 145"/>
                <a:gd name="T37" fmla="*/ 1 h 163"/>
                <a:gd name="T38" fmla="*/ 39 w 145"/>
                <a:gd name="T39" fmla="*/ 5 h 163"/>
                <a:gd name="T40" fmla="*/ 28 w 145"/>
                <a:gd name="T41" fmla="*/ 11 h 163"/>
                <a:gd name="T42" fmla="*/ 18 w 145"/>
                <a:gd name="T43" fmla="*/ 21 h 163"/>
                <a:gd name="T44" fmla="*/ 10 w 145"/>
                <a:gd name="T45" fmla="*/ 32 h 163"/>
                <a:gd name="T46" fmla="*/ 3 w 145"/>
                <a:gd name="T47" fmla="*/ 45 h 163"/>
                <a:gd name="T48" fmla="*/ 0 w 145"/>
                <a:gd name="T49" fmla="*/ 60 h 163"/>
                <a:gd name="T50" fmla="*/ 0 w 145"/>
                <a:gd name="T51" fmla="*/ 76 h 163"/>
                <a:gd name="T52" fmla="*/ 3 w 145"/>
                <a:gd name="T53" fmla="*/ 93 h 163"/>
                <a:gd name="T54" fmla="*/ 8 w 145"/>
                <a:gd name="T55" fmla="*/ 107 h 163"/>
                <a:gd name="T56" fmla="*/ 16 w 145"/>
                <a:gd name="T57" fmla="*/ 122 h 163"/>
                <a:gd name="T58" fmla="*/ 26 w 145"/>
                <a:gd name="T59" fmla="*/ 135 h 163"/>
                <a:gd name="T60" fmla="*/ 38 w 145"/>
                <a:gd name="T61" fmla="*/ 145 h 163"/>
                <a:gd name="T62" fmla="*/ 51 w 145"/>
                <a:gd name="T63" fmla="*/ 153 h 163"/>
                <a:gd name="T64" fmla="*/ 65 w 145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63"/>
                <a:gd name="T101" fmla="*/ 145 w 14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63">
                  <a:moveTo>
                    <a:pt x="65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5" y="132"/>
                  </a:lnTo>
                  <a:lnTo>
                    <a:pt x="142" y="119"/>
                  </a:lnTo>
                  <a:lnTo>
                    <a:pt x="145" y="102"/>
                  </a:lnTo>
                  <a:lnTo>
                    <a:pt x="145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09" y="18"/>
                  </a:lnTo>
                  <a:lnTo>
                    <a:pt x="96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3" y="93"/>
                  </a:lnTo>
                  <a:lnTo>
                    <a:pt x="8" y="107"/>
                  </a:lnTo>
                  <a:lnTo>
                    <a:pt x="16" y="122"/>
                  </a:lnTo>
                  <a:lnTo>
                    <a:pt x="26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2" name="Freeform 33"/>
            <p:cNvSpPr>
              <a:spLocks/>
            </p:cNvSpPr>
            <p:nvPr/>
          </p:nvSpPr>
          <p:spPr bwMode="auto">
            <a:xfrm>
              <a:off x="2961" y="3031"/>
              <a:ext cx="127" cy="144"/>
            </a:xfrm>
            <a:custGeom>
              <a:avLst/>
              <a:gdLst>
                <a:gd name="T0" fmla="*/ 57 w 127"/>
                <a:gd name="T1" fmla="*/ 140 h 144"/>
                <a:gd name="T2" fmla="*/ 70 w 127"/>
                <a:gd name="T3" fmla="*/ 144 h 144"/>
                <a:gd name="T4" fmla="*/ 82 w 127"/>
                <a:gd name="T5" fmla="*/ 142 h 144"/>
                <a:gd name="T6" fmla="*/ 93 w 127"/>
                <a:gd name="T7" fmla="*/ 140 h 144"/>
                <a:gd name="T8" fmla="*/ 104 w 127"/>
                <a:gd name="T9" fmla="*/ 134 h 144"/>
                <a:gd name="T10" fmla="*/ 113 w 127"/>
                <a:gd name="T11" fmla="*/ 126 h 144"/>
                <a:gd name="T12" fmla="*/ 119 w 127"/>
                <a:gd name="T13" fmla="*/ 116 h 144"/>
                <a:gd name="T14" fmla="*/ 124 w 127"/>
                <a:gd name="T15" fmla="*/ 105 h 144"/>
                <a:gd name="T16" fmla="*/ 127 w 127"/>
                <a:gd name="T17" fmla="*/ 92 h 144"/>
                <a:gd name="T18" fmla="*/ 127 w 127"/>
                <a:gd name="T19" fmla="*/ 77 h 144"/>
                <a:gd name="T20" fmla="*/ 126 w 127"/>
                <a:gd name="T21" fmla="*/ 62 h 144"/>
                <a:gd name="T22" fmla="*/ 121 w 127"/>
                <a:gd name="T23" fmla="*/ 49 h 144"/>
                <a:gd name="T24" fmla="*/ 114 w 127"/>
                <a:gd name="T25" fmla="*/ 36 h 144"/>
                <a:gd name="T26" fmla="*/ 106 w 127"/>
                <a:gd name="T27" fmla="*/ 25 h 144"/>
                <a:gd name="T28" fmla="*/ 96 w 127"/>
                <a:gd name="T29" fmla="*/ 17 h 144"/>
                <a:gd name="T30" fmla="*/ 85 w 127"/>
                <a:gd name="T31" fmla="*/ 8 h 144"/>
                <a:gd name="T32" fmla="*/ 72 w 127"/>
                <a:gd name="T33" fmla="*/ 4 h 144"/>
                <a:gd name="T34" fmla="*/ 59 w 127"/>
                <a:gd name="T35" fmla="*/ 0 h 144"/>
                <a:gd name="T36" fmla="*/ 46 w 127"/>
                <a:gd name="T37" fmla="*/ 2 h 144"/>
                <a:gd name="T38" fmla="*/ 34 w 127"/>
                <a:gd name="T39" fmla="*/ 4 h 144"/>
                <a:gd name="T40" fmla="*/ 24 w 127"/>
                <a:gd name="T41" fmla="*/ 10 h 144"/>
                <a:gd name="T42" fmla="*/ 15 w 127"/>
                <a:gd name="T43" fmla="*/ 18 h 144"/>
                <a:gd name="T44" fmla="*/ 8 w 127"/>
                <a:gd name="T45" fmla="*/ 28 h 144"/>
                <a:gd name="T46" fmla="*/ 3 w 127"/>
                <a:gd name="T47" fmla="*/ 39 h 144"/>
                <a:gd name="T48" fmla="*/ 0 w 127"/>
                <a:gd name="T49" fmla="*/ 54 h 144"/>
                <a:gd name="T50" fmla="*/ 0 w 127"/>
                <a:gd name="T51" fmla="*/ 69 h 144"/>
                <a:gd name="T52" fmla="*/ 3 w 127"/>
                <a:gd name="T53" fmla="*/ 82 h 144"/>
                <a:gd name="T54" fmla="*/ 7 w 127"/>
                <a:gd name="T55" fmla="*/ 95 h 144"/>
                <a:gd name="T56" fmla="*/ 15 w 127"/>
                <a:gd name="T57" fmla="*/ 108 h 144"/>
                <a:gd name="T58" fmla="*/ 23 w 127"/>
                <a:gd name="T59" fmla="*/ 119 h 144"/>
                <a:gd name="T60" fmla="*/ 33 w 127"/>
                <a:gd name="T61" fmla="*/ 127 h 144"/>
                <a:gd name="T62" fmla="*/ 44 w 127"/>
                <a:gd name="T63" fmla="*/ 136 h 144"/>
                <a:gd name="T64" fmla="*/ 57 w 127"/>
                <a:gd name="T65" fmla="*/ 14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7"/>
                <a:gd name="T100" fmla="*/ 0 h 144"/>
                <a:gd name="T101" fmla="*/ 127 w 127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7" h="144">
                  <a:moveTo>
                    <a:pt x="57" y="140"/>
                  </a:moveTo>
                  <a:lnTo>
                    <a:pt x="70" y="144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4" y="134"/>
                  </a:lnTo>
                  <a:lnTo>
                    <a:pt x="113" y="126"/>
                  </a:lnTo>
                  <a:lnTo>
                    <a:pt x="119" y="116"/>
                  </a:lnTo>
                  <a:lnTo>
                    <a:pt x="124" y="105"/>
                  </a:lnTo>
                  <a:lnTo>
                    <a:pt x="127" y="92"/>
                  </a:lnTo>
                  <a:lnTo>
                    <a:pt x="127" y="77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4" y="36"/>
                  </a:lnTo>
                  <a:lnTo>
                    <a:pt x="106" y="25"/>
                  </a:lnTo>
                  <a:lnTo>
                    <a:pt x="96" y="17"/>
                  </a:lnTo>
                  <a:lnTo>
                    <a:pt x="85" y="8"/>
                  </a:lnTo>
                  <a:lnTo>
                    <a:pt x="72" y="4"/>
                  </a:lnTo>
                  <a:lnTo>
                    <a:pt x="59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5" y="18"/>
                  </a:lnTo>
                  <a:lnTo>
                    <a:pt x="8" y="28"/>
                  </a:lnTo>
                  <a:lnTo>
                    <a:pt x="3" y="39"/>
                  </a:lnTo>
                  <a:lnTo>
                    <a:pt x="0" y="54"/>
                  </a:lnTo>
                  <a:lnTo>
                    <a:pt x="0" y="69"/>
                  </a:lnTo>
                  <a:lnTo>
                    <a:pt x="3" y="82"/>
                  </a:lnTo>
                  <a:lnTo>
                    <a:pt x="7" y="95"/>
                  </a:lnTo>
                  <a:lnTo>
                    <a:pt x="15" y="108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6"/>
                  </a:lnTo>
                  <a:lnTo>
                    <a:pt x="57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Freeform 34"/>
            <p:cNvSpPr>
              <a:spLocks/>
            </p:cNvSpPr>
            <p:nvPr/>
          </p:nvSpPr>
          <p:spPr bwMode="auto">
            <a:xfrm>
              <a:off x="2251" y="2844"/>
              <a:ext cx="128" cy="143"/>
            </a:xfrm>
            <a:custGeom>
              <a:avLst/>
              <a:gdLst>
                <a:gd name="T0" fmla="*/ 58 w 128"/>
                <a:gd name="T1" fmla="*/ 140 h 143"/>
                <a:gd name="T2" fmla="*/ 71 w 128"/>
                <a:gd name="T3" fmla="*/ 143 h 143"/>
                <a:gd name="T4" fmla="*/ 82 w 128"/>
                <a:gd name="T5" fmla="*/ 142 h 143"/>
                <a:gd name="T6" fmla="*/ 93 w 128"/>
                <a:gd name="T7" fmla="*/ 140 h 143"/>
                <a:gd name="T8" fmla="*/ 105 w 128"/>
                <a:gd name="T9" fmla="*/ 133 h 143"/>
                <a:gd name="T10" fmla="*/ 113 w 128"/>
                <a:gd name="T11" fmla="*/ 125 h 143"/>
                <a:gd name="T12" fmla="*/ 119 w 128"/>
                <a:gd name="T13" fmla="*/ 115 h 143"/>
                <a:gd name="T14" fmla="*/ 124 w 128"/>
                <a:gd name="T15" fmla="*/ 104 h 143"/>
                <a:gd name="T16" fmla="*/ 128 w 128"/>
                <a:gd name="T17" fmla="*/ 91 h 143"/>
                <a:gd name="T18" fmla="*/ 128 w 128"/>
                <a:gd name="T19" fmla="*/ 76 h 143"/>
                <a:gd name="T20" fmla="*/ 126 w 128"/>
                <a:gd name="T21" fmla="*/ 62 h 143"/>
                <a:gd name="T22" fmla="*/ 121 w 128"/>
                <a:gd name="T23" fmla="*/ 49 h 143"/>
                <a:gd name="T24" fmla="*/ 115 w 128"/>
                <a:gd name="T25" fmla="*/ 36 h 143"/>
                <a:gd name="T26" fmla="*/ 106 w 128"/>
                <a:gd name="T27" fmla="*/ 24 h 143"/>
                <a:gd name="T28" fmla="*/ 97 w 128"/>
                <a:gd name="T29" fmla="*/ 16 h 143"/>
                <a:gd name="T30" fmla="*/ 85 w 128"/>
                <a:gd name="T31" fmla="*/ 8 h 143"/>
                <a:gd name="T32" fmla="*/ 72 w 128"/>
                <a:gd name="T33" fmla="*/ 3 h 143"/>
                <a:gd name="T34" fmla="*/ 59 w 128"/>
                <a:gd name="T35" fmla="*/ 0 h 143"/>
                <a:gd name="T36" fmla="*/ 46 w 128"/>
                <a:gd name="T37" fmla="*/ 1 h 143"/>
                <a:gd name="T38" fmla="*/ 35 w 128"/>
                <a:gd name="T39" fmla="*/ 3 h 143"/>
                <a:gd name="T40" fmla="*/ 25 w 128"/>
                <a:gd name="T41" fmla="*/ 10 h 143"/>
                <a:gd name="T42" fmla="*/ 15 w 128"/>
                <a:gd name="T43" fmla="*/ 18 h 143"/>
                <a:gd name="T44" fmla="*/ 9 w 128"/>
                <a:gd name="T45" fmla="*/ 27 h 143"/>
                <a:gd name="T46" fmla="*/ 4 w 128"/>
                <a:gd name="T47" fmla="*/ 39 h 143"/>
                <a:gd name="T48" fmla="*/ 0 w 128"/>
                <a:gd name="T49" fmla="*/ 54 h 143"/>
                <a:gd name="T50" fmla="*/ 0 w 128"/>
                <a:gd name="T51" fmla="*/ 68 h 143"/>
                <a:gd name="T52" fmla="*/ 4 w 128"/>
                <a:gd name="T53" fmla="*/ 81 h 143"/>
                <a:gd name="T54" fmla="*/ 7 w 128"/>
                <a:gd name="T55" fmla="*/ 94 h 143"/>
                <a:gd name="T56" fmla="*/ 15 w 128"/>
                <a:gd name="T57" fmla="*/ 107 h 143"/>
                <a:gd name="T58" fmla="*/ 23 w 128"/>
                <a:gd name="T59" fmla="*/ 119 h 143"/>
                <a:gd name="T60" fmla="*/ 33 w 128"/>
                <a:gd name="T61" fmla="*/ 127 h 143"/>
                <a:gd name="T62" fmla="*/ 44 w 128"/>
                <a:gd name="T63" fmla="*/ 135 h 143"/>
                <a:gd name="T64" fmla="*/ 58 w 128"/>
                <a:gd name="T65" fmla="*/ 140 h 1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43"/>
                <a:gd name="T101" fmla="*/ 128 w 128"/>
                <a:gd name="T102" fmla="*/ 143 h 1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43">
                  <a:moveTo>
                    <a:pt x="58" y="140"/>
                  </a:moveTo>
                  <a:lnTo>
                    <a:pt x="71" y="143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5" y="133"/>
                  </a:lnTo>
                  <a:lnTo>
                    <a:pt x="113" y="125"/>
                  </a:lnTo>
                  <a:lnTo>
                    <a:pt x="119" y="115"/>
                  </a:lnTo>
                  <a:lnTo>
                    <a:pt x="124" y="104"/>
                  </a:lnTo>
                  <a:lnTo>
                    <a:pt x="128" y="91"/>
                  </a:lnTo>
                  <a:lnTo>
                    <a:pt x="128" y="76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5" y="36"/>
                  </a:lnTo>
                  <a:lnTo>
                    <a:pt x="106" y="24"/>
                  </a:lnTo>
                  <a:lnTo>
                    <a:pt x="97" y="16"/>
                  </a:lnTo>
                  <a:lnTo>
                    <a:pt x="85" y="8"/>
                  </a:lnTo>
                  <a:lnTo>
                    <a:pt x="72" y="3"/>
                  </a:lnTo>
                  <a:lnTo>
                    <a:pt x="59" y="0"/>
                  </a:lnTo>
                  <a:lnTo>
                    <a:pt x="46" y="1"/>
                  </a:lnTo>
                  <a:lnTo>
                    <a:pt x="35" y="3"/>
                  </a:lnTo>
                  <a:lnTo>
                    <a:pt x="25" y="10"/>
                  </a:lnTo>
                  <a:lnTo>
                    <a:pt x="15" y="18"/>
                  </a:lnTo>
                  <a:lnTo>
                    <a:pt x="9" y="27"/>
                  </a:lnTo>
                  <a:lnTo>
                    <a:pt x="4" y="39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4" y="81"/>
                  </a:lnTo>
                  <a:lnTo>
                    <a:pt x="7" y="94"/>
                  </a:lnTo>
                  <a:lnTo>
                    <a:pt x="15" y="107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5"/>
                  </a:lnTo>
                  <a:lnTo>
                    <a:pt x="5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Freeform 35"/>
            <p:cNvSpPr>
              <a:spLocks/>
            </p:cNvSpPr>
            <p:nvPr/>
          </p:nvSpPr>
          <p:spPr bwMode="auto">
            <a:xfrm>
              <a:off x="2315" y="2873"/>
              <a:ext cx="52" cy="56"/>
            </a:xfrm>
            <a:custGeom>
              <a:avLst/>
              <a:gdLst>
                <a:gd name="T0" fmla="*/ 23 w 52"/>
                <a:gd name="T1" fmla="*/ 56 h 56"/>
                <a:gd name="T2" fmla="*/ 33 w 52"/>
                <a:gd name="T3" fmla="*/ 56 h 56"/>
                <a:gd name="T4" fmla="*/ 42 w 52"/>
                <a:gd name="T5" fmla="*/ 52 h 56"/>
                <a:gd name="T6" fmla="*/ 49 w 52"/>
                <a:gd name="T7" fmla="*/ 46 h 56"/>
                <a:gd name="T8" fmla="*/ 52 w 52"/>
                <a:gd name="T9" fmla="*/ 36 h 56"/>
                <a:gd name="T10" fmla="*/ 51 w 52"/>
                <a:gd name="T11" fmla="*/ 25 h 56"/>
                <a:gd name="T12" fmla="*/ 46 w 52"/>
                <a:gd name="T13" fmla="*/ 15 h 56"/>
                <a:gd name="T14" fmla="*/ 38 w 52"/>
                <a:gd name="T15" fmla="*/ 7 h 56"/>
                <a:gd name="T16" fmla="*/ 28 w 52"/>
                <a:gd name="T17" fmla="*/ 2 h 56"/>
                <a:gd name="T18" fmla="*/ 18 w 52"/>
                <a:gd name="T19" fmla="*/ 0 h 56"/>
                <a:gd name="T20" fmla="*/ 10 w 52"/>
                <a:gd name="T21" fmla="*/ 3 h 56"/>
                <a:gd name="T22" fmla="*/ 3 w 52"/>
                <a:gd name="T23" fmla="*/ 10 h 56"/>
                <a:gd name="T24" fmla="*/ 0 w 52"/>
                <a:gd name="T25" fmla="*/ 20 h 56"/>
                <a:gd name="T26" fmla="*/ 2 w 52"/>
                <a:gd name="T27" fmla="*/ 31 h 56"/>
                <a:gd name="T28" fmla="*/ 5 w 52"/>
                <a:gd name="T29" fmla="*/ 42 h 56"/>
                <a:gd name="T30" fmla="*/ 13 w 52"/>
                <a:gd name="T31" fmla="*/ 51 h 56"/>
                <a:gd name="T32" fmla="*/ 23 w 52"/>
                <a:gd name="T33" fmla="*/ 56 h 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6"/>
                <a:gd name="T53" fmla="*/ 52 w 52"/>
                <a:gd name="T54" fmla="*/ 56 h 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6">
                  <a:moveTo>
                    <a:pt x="23" y="56"/>
                  </a:moveTo>
                  <a:lnTo>
                    <a:pt x="33" y="56"/>
                  </a:lnTo>
                  <a:lnTo>
                    <a:pt x="42" y="52"/>
                  </a:lnTo>
                  <a:lnTo>
                    <a:pt x="49" y="46"/>
                  </a:lnTo>
                  <a:lnTo>
                    <a:pt x="52" y="36"/>
                  </a:lnTo>
                  <a:lnTo>
                    <a:pt x="51" y="25"/>
                  </a:lnTo>
                  <a:lnTo>
                    <a:pt x="46" y="15"/>
                  </a:lnTo>
                  <a:lnTo>
                    <a:pt x="38" y="7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5" y="42"/>
                  </a:lnTo>
                  <a:lnTo>
                    <a:pt x="13" y="51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5" name="Freeform 36"/>
            <p:cNvSpPr>
              <a:spLocks/>
            </p:cNvSpPr>
            <p:nvPr/>
          </p:nvSpPr>
          <p:spPr bwMode="auto">
            <a:xfrm>
              <a:off x="3023" y="3062"/>
              <a:ext cx="54" cy="57"/>
            </a:xfrm>
            <a:custGeom>
              <a:avLst/>
              <a:gdLst>
                <a:gd name="T0" fmla="*/ 24 w 54"/>
                <a:gd name="T1" fmla="*/ 56 h 57"/>
                <a:gd name="T2" fmla="*/ 34 w 54"/>
                <a:gd name="T3" fmla="*/ 57 h 57"/>
                <a:gd name="T4" fmla="*/ 44 w 54"/>
                <a:gd name="T5" fmla="*/ 52 h 57"/>
                <a:gd name="T6" fmla="*/ 51 w 54"/>
                <a:gd name="T7" fmla="*/ 46 h 57"/>
                <a:gd name="T8" fmla="*/ 54 w 54"/>
                <a:gd name="T9" fmla="*/ 36 h 57"/>
                <a:gd name="T10" fmla="*/ 52 w 54"/>
                <a:gd name="T11" fmla="*/ 25 h 57"/>
                <a:gd name="T12" fmla="*/ 47 w 54"/>
                <a:gd name="T13" fmla="*/ 15 h 57"/>
                <a:gd name="T14" fmla="*/ 39 w 54"/>
                <a:gd name="T15" fmla="*/ 5 h 57"/>
                <a:gd name="T16" fmla="*/ 29 w 54"/>
                <a:gd name="T17" fmla="*/ 0 h 57"/>
                <a:gd name="T18" fmla="*/ 20 w 54"/>
                <a:gd name="T19" fmla="*/ 0 h 57"/>
                <a:gd name="T20" fmla="*/ 10 w 54"/>
                <a:gd name="T21" fmla="*/ 3 h 57"/>
                <a:gd name="T22" fmla="*/ 3 w 54"/>
                <a:gd name="T23" fmla="*/ 10 h 57"/>
                <a:gd name="T24" fmla="*/ 0 w 54"/>
                <a:gd name="T25" fmla="*/ 20 h 57"/>
                <a:gd name="T26" fmla="*/ 2 w 54"/>
                <a:gd name="T27" fmla="*/ 31 h 57"/>
                <a:gd name="T28" fmla="*/ 6 w 54"/>
                <a:gd name="T29" fmla="*/ 43 h 57"/>
                <a:gd name="T30" fmla="*/ 15 w 54"/>
                <a:gd name="T31" fmla="*/ 51 h 57"/>
                <a:gd name="T32" fmla="*/ 24 w 54"/>
                <a:gd name="T33" fmla="*/ 56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7"/>
                <a:gd name="T53" fmla="*/ 54 w 54"/>
                <a:gd name="T54" fmla="*/ 57 h 5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7">
                  <a:moveTo>
                    <a:pt x="24" y="56"/>
                  </a:moveTo>
                  <a:lnTo>
                    <a:pt x="34" y="57"/>
                  </a:lnTo>
                  <a:lnTo>
                    <a:pt x="44" y="52"/>
                  </a:lnTo>
                  <a:lnTo>
                    <a:pt x="51" y="46"/>
                  </a:lnTo>
                  <a:lnTo>
                    <a:pt x="54" y="36"/>
                  </a:lnTo>
                  <a:lnTo>
                    <a:pt x="52" y="25"/>
                  </a:lnTo>
                  <a:lnTo>
                    <a:pt x="47" y="15"/>
                  </a:lnTo>
                  <a:lnTo>
                    <a:pt x="39" y="5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6" y="43"/>
                  </a:lnTo>
                  <a:lnTo>
                    <a:pt x="15" y="51"/>
                  </a:lnTo>
                  <a:lnTo>
                    <a:pt x="2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6" name="Freeform 37"/>
            <p:cNvSpPr>
              <a:spLocks/>
            </p:cNvSpPr>
            <p:nvPr/>
          </p:nvSpPr>
          <p:spPr bwMode="auto">
            <a:xfrm>
              <a:off x="2486" y="3087"/>
              <a:ext cx="415" cy="109"/>
            </a:xfrm>
            <a:custGeom>
              <a:avLst/>
              <a:gdLst>
                <a:gd name="T0" fmla="*/ 0 w 415"/>
                <a:gd name="T1" fmla="*/ 0 h 109"/>
                <a:gd name="T2" fmla="*/ 2 w 415"/>
                <a:gd name="T3" fmla="*/ 1 h 109"/>
                <a:gd name="T4" fmla="*/ 8 w 415"/>
                <a:gd name="T5" fmla="*/ 5 h 109"/>
                <a:gd name="T6" fmla="*/ 18 w 415"/>
                <a:gd name="T7" fmla="*/ 11 h 109"/>
                <a:gd name="T8" fmla="*/ 33 w 415"/>
                <a:gd name="T9" fmla="*/ 19 h 109"/>
                <a:gd name="T10" fmla="*/ 49 w 415"/>
                <a:gd name="T11" fmla="*/ 29 h 109"/>
                <a:gd name="T12" fmla="*/ 69 w 415"/>
                <a:gd name="T13" fmla="*/ 37 h 109"/>
                <a:gd name="T14" fmla="*/ 92 w 415"/>
                <a:gd name="T15" fmla="*/ 47 h 109"/>
                <a:gd name="T16" fmla="*/ 118 w 415"/>
                <a:gd name="T17" fmla="*/ 57 h 109"/>
                <a:gd name="T18" fmla="*/ 145 w 415"/>
                <a:gd name="T19" fmla="*/ 67 h 109"/>
                <a:gd name="T20" fmla="*/ 175 w 415"/>
                <a:gd name="T21" fmla="*/ 73 h 109"/>
                <a:gd name="T22" fmla="*/ 207 w 415"/>
                <a:gd name="T23" fmla="*/ 80 h 109"/>
                <a:gd name="T24" fmla="*/ 240 w 415"/>
                <a:gd name="T25" fmla="*/ 83 h 109"/>
                <a:gd name="T26" fmla="*/ 276 w 415"/>
                <a:gd name="T27" fmla="*/ 83 h 109"/>
                <a:gd name="T28" fmla="*/ 312 w 415"/>
                <a:gd name="T29" fmla="*/ 80 h 109"/>
                <a:gd name="T30" fmla="*/ 348 w 415"/>
                <a:gd name="T31" fmla="*/ 73 h 109"/>
                <a:gd name="T32" fmla="*/ 385 w 415"/>
                <a:gd name="T33" fmla="*/ 63 h 109"/>
                <a:gd name="T34" fmla="*/ 371 w 415"/>
                <a:gd name="T35" fmla="*/ 40 h 109"/>
                <a:gd name="T36" fmla="*/ 372 w 415"/>
                <a:gd name="T37" fmla="*/ 40 h 109"/>
                <a:gd name="T38" fmla="*/ 379 w 415"/>
                <a:gd name="T39" fmla="*/ 44 h 109"/>
                <a:gd name="T40" fmla="*/ 387 w 415"/>
                <a:gd name="T41" fmla="*/ 49 h 109"/>
                <a:gd name="T42" fmla="*/ 395 w 415"/>
                <a:gd name="T43" fmla="*/ 55 h 109"/>
                <a:gd name="T44" fmla="*/ 403 w 415"/>
                <a:gd name="T45" fmla="*/ 65 h 109"/>
                <a:gd name="T46" fmla="*/ 410 w 415"/>
                <a:gd name="T47" fmla="*/ 76 h 109"/>
                <a:gd name="T48" fmla="*/ 415 w 415"/>
                <a:gd name="T49" fmla="*/ 91 h 109"/>
                <a:gd name="T50" fmla="*/ 413 w 415"/>
                <a:gd name="T51" fmla="*/ 109 h 109"/>
                <a:gd name="T52" fmla="*/ 400 w 415"/>
                <a:gd name="T53" fmla="*/ 81 h 109"/>
                <a:gd name="T54" fmla="*/ 398 w 415"/>
                <a:gd name="T55" fmla="*/ 83 h 109"/>
                <a:gd name="T56" fmla="*/ 390 w 415"/>
                <a:gd name="T57" fmla="*/ 84 h 109"/>
                <a:gd name="T58" fmla="*/ 380 w 415"/>
                <a:gd name="T59" fmla="*/ 88 h 109"/>
                <a:gd name="T60" fmla="*/ 366 w 415"/>
                <a:gd name="T61" fmla="*/ 93 h 109"/>
                <a:gd name="T62" fmla="*/ 348 w 415"/>
                <a:gd name="T63" fmla="*/ 96 h 109"/>
                <a:gd name="T64" fmla="*/ 325 w 415"/>
                <a:gd name="T65" fmla="*/ 99 h 109"/>
                <a:gd name="T66" fmla="*/ 300 w 415"/>
                <a:gd name="T67" fmla="*/ 102 h 109"/>
                <a:gd name="T68" fmla="*/ 274 w 415"/>
                <a:gd name="T69" fmla="*/ 104 h 109"/>
                <a:gd name="T70" fmla="*/ 245 w 415"/>
                <a:gd name="T71" fmla="*/ 102 h 109"/>
                <a:gd name="T72" fmla="*/ 214 w 415"/>
                <a:gd name="T73" fmla="*/ 99 h 109"/>
                <a:gd name="T74" fmla="*/ 180 w 415"/>
                <a:gd name="T75" fmla="*/ 93 h 109"/>
                <a:gd name="T76" fmla="*/ 145 w 415"/>
                <a:gd name="T77" fmla="*/ 83 h 109"/>
                <a:gd name="T78" fmla="*/ 111 w 415"/>
                <a:gd name="T79" fmla="*/ 70 h 109"/>
                <a:gd name="T80" fmla="*/ 74 w 415"/>
                <a:gd name="T81" fmla="*/ 52 h 109"/>
                <a:gd name="T82" fmla="*/ 38 w 415"/>
                <a:gd name="T83" fmla="*/ 29 h 109"/>
                <a:gd name="T84" fmla="*/ 0 w 415"/>
                <a:gd name="T85" fmla="*/ 0 h 1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5"/>
                <a:gd name="T130" fmla="*/ 0 h 109"/>
                <a:gd name="T131" fmla="*/ 415 w 415"/>
                <a:gd name="T132" fmla="*/ 109 h 1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5" h="109">
                  <a:moveTo>
                    <a:pt x="0" y="0"/>
                  </a:moveTo>
                  <a:lnTo>
                    <a:pt x="2" y="1"/>
                  </a:lnTo>
                  <a:lnTo>
                    <a:pt x="8" y="5"/>
                  </a:lnTo>
                  <a:lnTo>
                    <a:pt x="18" y="11"/>
                  </a:lnTo>
                  <a:lnTo>
                    <a:pt x="33" y="19"/>
                  </a:lnTo>
                  <a:lnTo>
                    <a:pt x="49" y="29"/>
                  </a:lnTo>
                  <a:lnTo>
                    <a:pt x="69" y="37"/>
                  </a:lnTo>
                  <a:lnTo>
                    <a:pt x="92" y="47"/>
                  </a:lnTo>
                  <a:lnTo>
                    <a:pt x="118" y="57"/>
                  </a:lnTo>
                  <a:lnTo>
                    <a:pt x="145" y="67"/>
                  </a:lnTo>
                  <a:lnTo>
                    <a:pt x="175" y="73"/>
                  </a:lnTo>
                  <a:lnTo>
                    <a:pt x="207" y="80"/>
                  </a:lnTo>
                  <a:lnTo>
                    <a:pt x="240" y="83"/>
                  </a:lnTo>
                  <a:lnTo>
                    <a:pt x="276" y="83"/>
                  </a:lnTo>
                  <a:lnTo>
                    <a:pt x="312" y="80"/>
                  </a:lnTo>
                  <a:lnTo>
                    <a:pt x="348" y="73"/>
                  </a:lnTo>
                  <a:lnTo>
                    <a:pt x="385" y="63"/>
                  </a:lnTo>
                  <a:lnTo>
                    <a:pt x="371" y="40"/>
                  </a:lnTo>
                  <a:lnTo>
                    <a:pt x="372" y="40"/>
                  </a:lnTo>
                  <a:lnTo>
                    <a:pt x="379" y="44"/>
                  </a:lnTo>
                  <a:lnTo>
                    <a:pt x="387" y="49"/>
                  </a:lnTo>
                  <a:lnTo>
                    <a:pt x="395" y="55"/>
                  </a:lnTo>
                  <a:lnTo>
                    <a:pt x="403" y="65"/>
                  </a:lnTo>
                  <a:lnTo>
                    <a:pt x="410" y="76"/>
                  </a:lnTo>
                  <a:lnTo>
                    <a:pt x="415" y="91"/>
                  </a:lnTo>
                  <a:lnTo>
                    <a:pt x="413" y="109"/>
                  </a:lnTo>
                  <a:lnTo>
                    <a:pt x="400" y="81"/>
                  </a:lnTo>
                  <a:lnTo>
                    <a:pt x="398" y="83"/>
                  </a:lnTo>
                  <a:lnTo>
                    <a:pt x="390" y="84"/>
                  </a:lnTo>
                  <a:lnTo>
                    <a:pt x="380" y="88"/>
                  </a:lnTo>
                  <a:lnTo>
                    <a:pt x="366" y="93"/>
                  </a:lnTo>
                  <a:lnTo>
                    <a:pt x="348" y="96"/>
                  </a:lnTo>
                  <a:lnTo>
                    <a:pt x="325" y="99"/>
                  </a:lnTo>
                  <a:lnTo>
                    <a:pt x="300" y="102"/>
                  </a:lnTo>
                  <a:lnTo>
                    <a:pt x="274" y="104"/>
                  </a:lnTo>
                  <a:lnTo>
                    <a:pt x="245" y="102"/>
                  </a:lnTo>
                  <a:lnTo>
                    <a:pt x="214" y="99"/>
                  </a:lnTo>
                  <a:lnTo>
                    <a:pt x="180" y="93"/>
                  </a:lnTo>
                  <a:lnTo>
                    <a:pt x="145" y="83"/>
                  </a:lnTo>
                  <a:lnTo>
                    <a:pt x="111" y="70"/>
                  </a:lnTo>
                  <a:lnTo>
                    <a:pt x="74" y="52"/>
                  </a:lnTo>
                  <a:lnTo>
                    <a:pt x="38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7" name="Freeform 38"/>
            <p:cNvSpPr>
              <a:spLocks/>
            </p:cNvSpPr>
            <p:nvPr/>
          </p:nvSpPr>
          <p:spPr bwMode="auto">
            <a:xfrm>
              <a:off x="2589" y="3004"/>
              <a:ext cx="129" cy="53"/>
            </a:xfrm>
            <a:custGeom>
              <a:avLst/>
              <a:gdLst>
                <a:gd name="T0" fmla="*/ 0 w 129"/>
                <a:gd name="T1" fmla="*/ 48 h 53"/>
                <a:gd name="T2" fmla="*/ 2 w 129"/>
                <a:gd name="T3" fmla="*/ 45 h 53"/>
                <a:gd name="T4" fmla="*/ 7 w 129"/>
                <a:gd name="T5" fmla="*/ 37 h 53"/>
                <a:gd name="T6" fmla="*/ 16 w 129"/>
                <a:gd name="T7" fmla="*/ 29 h 53"/>
                <a:gd name="T8" fmla="*/ 29 w 129"/>
                <a:gd name="T9" fmla="*/ 19 h 53"/>
                <a:gd name="T10" fmla="*/ 47 w 129"/>
                <a:gd name="T11" fmla="*/ 16 h 53"/>
                <a:gd name="T12" fmla="*/ 69 w 129"/>
                <a:gd name="T13" fmla="*/ 17 h 53"/>
                <a:gd name="T14" fmla="*/ 96 w 129"/>
                <a:gd name="T15" fmla="*/ 29 h 53"/>
                <a:gd name="T16" fmla="*/ 129 w 129"/>
                <a:gd name="T17" fmla="*/ 53 h 53"/>
                <a:gd name="T18" fmla="*/ 126 w 129"/>
                <a:gd name="T19" fmla="*/ 48 h 53"/>
                <a:gd name="T20" fmla="*/ 116 w 129"/>
                <a:gd name="T21" fmla="*/ 37 h 53"/>
                <a:gd name="T22" fmla="*/ 101 w 129"/>
                <a:gd name="T23" fmla="*/ 21 h 53"/>
                <a:gd name="T24" fmla="*/ 85 w 129"/>
                <a:gd name="T25" fmla="*/ 8 h 53"/>
                <a:gd name="T26" fmla="*/ 64 w 129"/>
                <a:gd name="T27" fmla="*/ 0 h 53"/>
                <a:gd name="T28" fmla="*/ 42 w 129"/>
                <a:gd name="T29" fmla="*/ 1 h 53"/>
                <a:gd name="T30" fmla="*/ 21 w 129"/>
                <a:gd name="T31" fmla="*/ 16 h 53"/>
                <a:gd name="T32" fmla="*/ 0 w 129"/>
                <a:gd name="T33" fmla="*/ 48 h 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9"/>
                <a:gd name="T52" fmla="*/ 0 h 53"/>
                <a:gd name="T53" fmla="*/ 129 w 129"/>
                <a:gd name="T54" fmla="*/ 53 h 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9" h="53">
                  <a:moveTo>
                    <a:pt x="0" y="48"/>
                  </a:moveTo>
                  <a:lnTo>
                    <a:pt x="2" y="45"/>
                  </a:lnTo>
                  <a:lnTo>
                    <a:pt x="7" y="37"/>
                  </a:lnTo>
                  <a:lnTo>
                    <a:pt x="16" y="29"/>
                  </a:lnTo>
                  <a:lnTo>
                    <a:pt x="29" y="19"/>
                  </a:lnTo>
                  <a:lnTo>
                    <a:pt x="47" y="16"/>
                  </a:lnTo>
                  <a:lnTo>
                    <a:pt x="69" y="17"/>
                  </a:lnTo>
                  <a:lnTo>
                    <a:pt x="96" y="29"/>
                  </a:lnTo>
                  <a:lnTo>
                    <a:pt x="129" y="53"/>
                  </a:lnTo>
                  <a:lnTo>
                    <a:pt x="126" y="48"/>
                  </a:lnTo>
                  <a:lnTo>
                    <a:pt x="116" y="37"/>
                  </a:lnTo>
                  <a:lnTo>
                    <a:pt x="101" y="21"/>
                  </a:lnTo>
                  <a:lnTo>
                    <a:pt x="85" y="8"/>
                  </a:lnTo>
                  <a:lnTo>
                    <a:pt x="64" y="0"/>
                  </a:lnTo>
                  <a:lnTo>
                    <a:pt x="42" y="1"/>
                  </a:lnTo>
                  <a:lnTo>
                    <a:pt x="21" y="1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8" name="Freeform 39"/>
            <p:cNvSpPr>
              <a:spLocks/>
            </p:cNvSpPr>
            <p:nvPr/>
          </p:nvSpPr>
          <p:spPr bwMode="auto">
            <a:xfrm>
              <a:off x="2222" y="2762"/>
              <a:ext cx="191" cy="82"/>
            </a:xfrm>
            <a:custGeom>
              <a:avLst/>
              <a:gdLst>
                <a:gd name="T0" fmla="*/ 0 w 191"/>
                <a:gd name="T1" fmla="*/ 39 h 82"/>
                <a:gd name="T2" fmla="*/ 3 w 191"/>
                <a:gd name="T3" fmla="*/ 36 h 82"/>
                <a:gd name="T4" fmla="*/ 16 w 191"/>
                <a:gd name="T5" fmla="*/ 31 h 82"/>
                <a:gd name="T6" fmla="*/ 34 w 191"/>
                <a:gd name="T7" fmla="*/ 25 h 82"/>
                <a:gd name="T8" fmla="*/ 57 w 191"/>
                <a:gd name="T9" fmla="*/ 20 h 82"/>
                <a:gd name="T10" fmla="*/ 87 w 191"/>
                <a:gd name="T11" fmla="*/ 21 h 82"/>
                <a:gd name="T12" fmla="*/ 119 w 191"/>
                <a:gd name="T13" fmla="*/ 30 h 82"/>
                <a:gd name="T14" fmla="*/ 153 w 191"/>
                <a:gd name="T15" fmla="*/ 49 h 82"/>
                <a:gd name="T16" fmla="*/ 191 w 191"/>
                <a:gd name="T17" fmla="*/ 82 h 82"/>
                <a:gd name="T18" fmla="*/ 188 w 191"/>
                <a:gd name="T19" fmla="*/ 75 h 82"/>
                <a:gd name="T20" fmla="*/ 176 w 191"/>
                <a:gd name="T21" fmla="*/ 61 h 82"/>
                <a:gd name="T22" fmla="*/ 160 w 191"/>
                <a:gd name="T23" fmla="*/ 39 h 82"/>
                <a:gd name="T24" fmla="*/ 137 w 191"/>
                <a:gd name="T25" fmla="*/ 20 h 82"/>
                <a:gd name="T26" fmla="*/ 109 w 191"/>
                <a:gd name="T27" fmla="*/ 5 h 82"/>
                <a:gd name="T28" fmla="*/ 77 w 191"/>
                <a:gd name="T29" fmla="*/ 0 h 82"/>
                <a:gd name="T30" fmla="*/ 41 w 191"/>
                <a:gd name="T31" fmla="*/ 10 h 82"/>
                <a:gd name="T32" fmla="*/ 0 w 191"/>
                <a:gd name="T33" fmla="*/ 39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2"/>
                <a:gd name="T53" fmla="*/ 191 w 191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2">
                  <a:moveTo>
                    <a:pt x="0" y="39"/>
                  </a:moveTo>
                  <a:lnTo>
                    <a:pt x="3" y="36"/>
                  </a:lnTo>
                  <a:lnTo>
                    <a:pt x="16" y="31"/>
                  </a:lnTo>
                  <a:lnTo>
                    <a:pt x="34" y="25"/>
                  </a:lnTo>
                  <a:lnTo>
                    <a:pt x="57" y="20"/>
                  </a:lnTo>
                  <a:lnTo>
                    <a:pt x="87" y="21"/>
                  </a:lnTo>
                  <a:lnTo>
                    <a:pt x="119" y="30"/>
                  </a:lnTo>
                  <a:lnTo>
                    <a:pt x="153" y="49"/>
                  </a:lnTo>
                  <a:lnTo>
                    <a:pt x="191" y="82"/>
                  </a:lnTo>
                  <a:lnTo>
                    <a:pt x="188" y="75"/>
                  </a:lnTo>
                  <a:lnTo>
                    <a:pt x="176" y="61"/>
                  </a:lnTo>
                  <a:lnTo>
                    <a:pt x="160" y="39"/>
                  </a:lnTo>
                  <a:lnTo>
                    <a:pt x="137" y="20"/>
                  </a:lnTo>
                  <a:lnTo>
                    <a:pt x="109" y="5"/>
                  </a:lnTo>
                  <a:lnTo>
                    <a:pt x="77" y="0"/>
                  </a:lnTo>
                  <a:lnTo>
                    <a:pt x="41" y="1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Freeform 40"/>
            <p:cNvSpPr>
              <a:spLocks/>
            </p:cNvSpPr>
            <p:nvPr/>
          </p:nvSpPr>
          <p:spPr bwMode="auto">
            <a:xfrm>
              <a:off x="2940" y="2946"/>
              <a:ext cx="191" cy="84"/>
            </a:xfrm>
            <a:custGeom>
              <a:avLst/>
              <a:gdLst>
                <a:gd name="T0" fmla="*/ 0 w 191"/>
                <a:gd name="T1" fmla="*/ 40 h 84"/>
                <a:gd name="T2" fmla="*/ 3 w 191"/>
                <a:gd name="T3" fmla="*/ 36 h 84"/>
                <a:gd name="T4" fmla="*/ 14 w 191"/>
                <a:gd name="T5" fmla="*/ 31 h 84"/>
                <a:gd name="T6" fmla="*/ 32 w 191"/>
                <a:gd name="T7" fmla="*/ 25 h 84"/>
                <a:gd name="T8" fmla="*/ 57 w 191"/>
                <a:gd name="T9" fmla="*/ 22 h 84"/>
                <a:gd name="T10" fmla="*/ 85 w 191"/>
                <a:gd name="T11" fmla="*/ 22 h 84"/>
                <a:gd name="T12" fmla="*/ 117 w 191"/>
                <a:gd name="T13" fmla="*/ 31 h 84"/>
                <a:gd name="T14" fmla="*/ 153 w 191"/>
                <a:gd name="T15" fmla="*/ 51 h 84"/>
                <a:gd name="T16" fmla="*/ 191 w 191"/>
                <a:gd name="T17" fmla="*/ 84 h 84"/>
                <a:gd name="T18" fmla="*/ 187 w 191"/>
                <a:gd name="T19" fmla="*/ 77 h 84"/>
                <a:gd name="T20" fmla="*/ 176 w 191"/>
                <a:gd name="T21" fmla="*/ 61 h 84"/>
                <a:gd name="T22" fmla="*/ 160 w 191"/>
                <a:gd name="T23" fmla="*/ 41 h 84"/>
                <a:gd name="T24" fmla="*/ 137 w 191"/>
                <a:gd name="T25" fmla="*/ 22 h 84"/>
                <a:gd name="T26" fmla="*/ 109 w 191"/>
                <a:gd name="T27" fmla="*/ 7 h 84"/>
                <a:gd name="T28" fmla="*/ 76 w 191"/>
                <a:gd name="T29" fmla="*/ 0 h 84"/>
                <a:gd name="T30" fmla="*/ 41 w 191"/>
                <a:gd name="T31" fmla="*/ 10 h 84"/>
                <a:gd name="T32" fmla="*/ 0 w 191"/>
                <a:gd name="T33" fmla="*/ 4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4"/>
                <a:gd name="T53" fmla="*/ 191 w 191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4">
                  <a:moveTo>
                    <a:pt x="0" y="40"/>
                  </a:moveTo>
                  <a:lnTo>
                    <a:pt x="3" y="36"/>
                  </a:lnTo>
                  <a:lnTo>
                    <a:pt x="14" y="31"/>
                  </a:lnTo>
                  <a:lnTo>
                    <a:pt x="32" y="25"/>
                  </a:lnTo>
                  <a:lnTo>
                    <a:pt x="57" y="22"/>
                  </a:lnTo>
                  <a:lnTo>
                    <a:pt x="85" y="22"/>
                  </a:lnTo>
                  <a:lnTo>
                    <a:pt x="117" y="31"/>
                  </a:lnTo>
                  <a:lnTo>
                    <a:pt x="153" y="51"/>
                  </a:lnTo>
                  <a:lnTo>
                    <a:pt x="191" y="84"/>
                  </a:lnTo>
                  <a:lnTo>
                    <a:pt x="187" y="77"/>
                  </a:lnTo>
                  <a:lnTo>
                    <a:pt x="176" y="61"/>
                  </a:lnTo>
                  <a:lnTo>
                    <a:pt x="160" y="41"/>
                  </a:lnTo>
                  <a:lnTo>
                    <a:pt x="137" y="22"/>
                  </a:lnTo>
                  <a:lnTo>
                    <a:pt x="109" y="7"/>
                  </a:lnTo>
                  <a:lnTo>
                    <a:pt x="76" y="0"/>
                  </a:lnTo>
                  <a:lnTo>
                    <a:pt x="41" y="1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19692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8214E7-F814-40EB-B721-468D70FDA227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17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How are you sharing the Museum’s story?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00100" lvl="1" indent="-457200" eaLnBrk="1" hangingPunct="1">
              <a:buFontTx/>
              <a:buAutoNum type="arabicPeriod"/>
            </a:pPr>
            <a:endParaRPr lang="en-US" altLang="en-US" b="1" dirty="0" smtClean="0"/>
          </a:p>
          <a:p>
            <a:pPr marL="800100" lvl="1" indent="-457200" eaLnBrk="1" hangingPunct="1">
              <a:buFontTx/>
              <a:buAutoNum type="arabicPeriod"/>
            </a:pPr>
            <a:r>
              <a:rPr lang="en-US" altLang="en-US" b="1" dirty="0" smtClean="0"/>
              <a:t>Who</a:t>
            </a:r>
            <a:r>
              <a:rPr lang="en-US" altLang="en-US" dirty="0" smtClean="0"/>
              <a:t> are you?</a:t>
            </a:r>
          </a:p>
          <a:p>
            <a:pPr marL="800100" lvl="1" indent="-457200" eaLnBrk="1" hangingPunct="1">
              <a:buFontTx/>
              <a:buAutoNum type="arabicPeriod"/>
            </a:pPr>
            <a:r>
              <a:rPr lang="en-US" altLang="en-US" b="1" dirty="0" smtClean="0"/>
              <a:t>How much</a:t>
            </a:r>
            <a:r>
              <a:rPr lang="en-US" altLang="en-US" dirty="0" smtClean="0"/>
              <a:t> do you want?</a:t>
            </a:r>
          </a:p>
          <a:p>
            <a:pPr marL="800100" lvl="1" indent="-457200" eaLnBrk="1" hangingPunct="1">
              <a:buFontTx/>
              <a:buAutoNum type="arabicPeriod"/>
            </a:pPr>
            <a:r>
              <a:rPr lang="en-US" altLang="en-US" b="1" dirty="0" smtClean="0"/>
              <a:t>What</a:t>
            </a:r>
            <a:r>
              <a:rPr lang="en-US" altLang="en-US" dirty="0" smtClean="0"/>
              <a:t> do you want it for?</a:t>
            </a:r>
          </a:p>
          <a:p>
            <a:pPr marL="800100" lvl="1" indent="-457200" eaLnBrk="1" hangingPunct="1">
              <a:buFontTx/>
              <a:buAutoNum type="arabicPeriod"/>
            </a:pPr>
            <a:r>
              <a:rPr lang="en-US" altLang="en-US" b="1" dirty="0" smtClean="0"/>
              <a:t>Why</a:t>
            </a:r>
            <a:r>
              <a:rPr lang="en-US" altLang="en-US" dirty="0" smtClean="0"/>
              <a:t> should I give?</a:t>
            </a:r>
            <a:endParaRPr lang="en-US" altLang="en-US" b="1" dirty="0" smtClean="0"/>
          </a:p>
          <a:p>
            <a:pPr marL="800100" lvl="1" indent="-457200" eaLnBrk="1" hangingPunct="1">
              <a:buFontTx/>
              <a:buAutoNum type="arabicPeriod"/>
            </a:pPr>
            <a:r>
              <a:rPr lang="en-US" altLang="en-US" b="1" dirty="0" smtClean="0"/>
              <a:t>Why</a:t>
            </a:r>
            <a:r>
              <a:rPr lang="en-US" altLang="en-US" dirty="0" smtClean="0"/>
              <a:t> now?</a:t>
            </a:r>
          </a:p>
          <a:p>
            <a:pPr marL="533400" indent="-533400" eaLnBrk="1" hangingPunct="1"/>
            <a:r>
              <a:rPr lang="en-US" alt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46086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958EFCE-E680-465C-8E73-4019138F455E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18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power of storytelling</a:t>
            </a:r>
          </a:p>
        </p:txBody>
      </p:sp>
      <p:pic>
        <p:nvPicPr>
          <p:cNvPr id="27652" name="Picture 5" descr="storytelling crocodile carto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248400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745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B1D879-A739-4467-8EFE-B1672DA5E1EF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19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7910513" cy="7921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Tell your story from the donor’s perspective</a:t>
            </a:r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endParaRPr lang="en-US" altLang="en-US" sz="2400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endParaRPr lang="en-US" altLang="en-US" dirty="0" smtClean="0"/>
          </a:p>
          <a:p>
            <a:pPr marL="0" indent="0" eaLnBrk="1" hangingPunct="1"/>
            <a:endParaRPr lang="en-US" altLang="en-US" sz="2800" dirty="0"/>
          </a:p>
        </p:txBody>
      </p:sp>
      <p:pic>
        <p:nvPicPr>
          <p:cNvPr id="286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27" r="3949"/>
          <a:stretch>
            <a:fillRect/>
          </a:stretch>
        </p:blipFill>
        <p:spPr bwMode="auto">
          <a:xfrm>
            <a:off x="1828800" y="2286000"/>
            <a:ext cx="4084638" cy="2502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4114800" y="6172200"/>
            <a:ext cx="327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i="1" dirty="0"/>
              <a:t>Tom Ahern, </a:t>
            </a:r>
            <a:r>
              <a:rPr lang="en-US" altLang="en-US" sz="1200" i="1" u="sng" dirty="0"/>
              <a:t>Seeing through a Donor’s Eyes</a:t>
            </a:r>
            <a:r>
              <a:rPr lang="en-US" altLang="en-US" sz="1200" i="1" dirty="0"/>
              <a:t>, Emerson &amp; Church Publishers, 2009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7999890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8C3FEC-14D1-4491-8369-5D757D817355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20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Why do people hesitate to ask?</a:t>
            </a:r>
          </a:p>
        </p:txBody>
      </p:sp>
      <p:grpSp>
        <p:nvGrpSpPr>
          <p:cNvPr id="35844" name="Group 6"/>
          <p:cNvGrpSpPr>
            <a:grpSpLocks noChangeAspect="1"/>
          </p:cNvGrpSpPr>
          <p:nvPr/>
        </p:nvGrpSpPr>
        <p:grpSpPr bwMode="auto">
          <a:xfrm>
            <a:off x="1828800" y="1219200"/>
            <a:ext cx="5181600" cy="5164138"/>
            <a:chOff x="1152" y="768"/>
            <a:chExt cx="3264" cy="3253"/>
          </a:xfrm>
        </p:grpSpPr>
        <p:sp>
          <p:nvSpPr>
            <p:cNvPr id="358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1152" y="768"/>
              <a:ext cx="3264" cy="3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6" name="Freeform 7"/>
            <p:cNvSpPr>
              <a:spLocks/>
            </p:cNvSpPr>
            <p:nvPr/>
          </p:nvSpPr>
          <p:spPr bwMode="auto">
            <a:xfrm>
              <a:off x="1168" y="836"/>
              <a:ext cx="3227" cy="3033"/>
            </a:xfrm>
            <a:custGeom>
              <a:avLst/>
              <a:gdLst>
                <a:gd name="T0" fmla="*/ 2909 w 3227"/>
                <a:gd name="T1" fmla="*/ 746 h 3033"/>
                <a:gd name="T2" fmla="*/ 2816 w 3227"/>
                <a:gd name="T3" fmla="*/ 659 h 3033"/>
                <a:gd name="T4" fmla="*/ 2746 w 3227"/>
                <a:gd name="T5" fmla="*/ 604 h 3033"/>
                <a:gd name="T6" fmla="*/ 2710 w 3227"/>
                <a:gd name="T7" fmla="*/ 579 h 3033"/>
                <a:gd name="T8" fmla="*/ 2687 w 3227"/>
                <a:gd name="T9" fmla="*/ 563 h 3033"/>
                <a:gd name="T10" fmla="*/ 2597 w 3227"/>
                <a:gd name="T11" fmla="*/ 503 h 3033"/>
                <a:gd name="T12" fmla="*/ 2444 w 3227"/>
                <a:gd name="T13" fmla="*/ 413 h 3033"/>
                <a:gd name="T14" fmla="*/ 2233 w 3227"/>
                <a:gd name="T15" fmla="*/ 305 h 3033"/>
                <a:gd name="T16" fmla="*/ 1974 w 3227"/>
                <a:gd name="T17" fmla="*/ 195 h 3033"/>
                <a:gd name="T18" fmla="*/ 1672 w 3227"/>
                <a:gd name="T19" fmla="*/ 98 h 3033"/>
                <a:gd name="T20" fmla="*/ 1336 w 3227"/>
                <a:gd name="T21" fmla="*/ 28 h 3033"/>
                <a:gd name="T22" fmla="*/ 972 w 3227"/>
                <a:gd name="T23" fmla="*/ 0 h 3033"/>
                <a:gd name="T24" fmla="*/ 811 w 3227"/>
                <a:gd name="T25" fmla="*/ 5 h 3033"/>
                <a:gd name="T26" fmla="*/ 721 w 3227"/>
                <a:gd name="T27" fmla="*/ 12 h 3033"/>
                <a:gd name="T28" fmla="*/ 632 w 3227"/>
                <a:gd name="T29" fmla="*/ 23 h 3033"/>
                <a:gd name="T30" fmla="*/ 540 w 3227"/>
                <a:gd name="T31" fmla="*/ 36 h 3033"/>
                <a:gd name="T32" fmla="*/ 369 w 3227"/>
                <a:gd name="T33" fmla="*/ 77 h 3033"/>
                <a:gd name="T34" fmla="*/ 216 w 3227"/>
                <a:gd name="T35" fmla="*/ 134 h 3033"/>
                <a:gd name="T36" fmla="*/ 106 w 3227"/>
                <a:gd name="T37" fmla="*/ 204 h 3033"/>
                <a:gd name="T38" fmla="*/ 38 w 3227"/>
                <a:gd name="T39" fmla="*/ 284 h 3033"/>
                <a:gd name="T40" fmla="*/ 0 w 3227"/>
                <a:gd name="T41" fmla="*/ 406 h 3033"/>
                <a:gd name="T42" fmla="*/ 23 w 3227"/>
                <a:gd name="T43" fmla="*/ 552 h 3033"/>
                <a:gd name="T44" fmla="*/ 134 w 3227"/>
                <a:gd name="T45" fmla="*/ 754 h 3033"/>
                <a:gd name="T46" fmla="*/ 309 w 3227"/>
                <a:gd name="T47" fmla="*/ 958 h 3033"/>
                <a:gd name="T48" fmla="*/ 486 w 3227"/>
                <a:gd name="T49" fmla="*/ 1119 h 3033"/>
                <a:gd name="T50" fmla="*/ 605 w 3227"/>
                <a:gd name="T51" fmla="*/ 1215 h 3033"/>
                <a:gd name="T52" fmla="*/ 687 w 3227"/>
                <a:gd name="T53" fmla="*/ 1285 h 3033"/>
                <a:gd name="T54" fmla="*/ 764 w 3227"/>
                <a:gd name="T55" fmla="*/ 1457 h 3033"/>
                <a:gd name="T56" fmla="*/ 694 w 3227"/>
                <a:gd name="T57" fmla="*/ 1773 h 3033"/>
                <a:gd name="T58" fmla="*/ 338 w 3227"/>
                <a:gd name="T59" fmla="*/ 2277 h 3033"/>
                <a:gd name="T60" fmla="*/ 149 w 3227"/>
                <a:gd name="T61" fmla="*/ 2507 h 3033"/>
                <a:gd name="T62" fmla="*/ 85 w 3227"/>
                <a:gd name="T63" fmla="*/ 2727 h 3033"/>
                <a:gd name="T64" fmla="*/ 113 w 3227"/>
                <a:gd name="T65" fmla="*/ 2859 h 3033"/>
                <a:gd name="T66" fmla="*/ 185 w 3227"/>
                <a:gd name="T67" fmla="*/ 2942 h 3033"/>
                <a:gd name="T68" fmla="*/ 317 w 3227"/>
                <a:gd name="T69" fmla="*/ 3002 h 3033"/>
                <a:gd name="T70" fmla="*/ 519 w 3227"/>
                <a:gd name="T71" fmla="*/ 3032 h 3033"/>
                <a:gd name="T72" fmla="*/ 638 w 3227"/>
                <a:gd name="T73" fmla="*/ 3032 h 3033"/>
                <a:gd name="T74" fmla="*/ 718 w 3227"/>
                <a:gd name="T75" fmla="*/ 3028 h 3033"/>
                <a:gd name="T76" fmla="*/ 806 w 3227"/>
                <a:gd name="T77" fmla="*/ 3022 h 3033"/>
                <a:gd name="T78" fmla="*/ 901 w 3227"/>
                <a:gd name="T79" fmla="*/ 3011 h 3033"/>
                <a:gd name="T80" fmla="*/ 955 w 3227"/>
                <a:gd name="T81" fmla="*/ 3002 h 3033"/>
                <a:gd name="T82" fmla="*/ 1074 w 3227"/>
                <a:gd name="T83" fmla="*/ 2978 h 3033"/>
                <a:gd name="T84" fmla="*/ 1269 w 3227"/>
                <a:gd name="T85" fmla="*/ 2931 h 3033"/>
                <a:gd name="T86" fmla="*/ 1519 w 3227"/>
                <a:gd name="T87" fmla="*/ 2862 h 3033"/>
                <a:gd name="T88" fmla="*/ 1804 w 3227"/>
                <a:gd name="T89" fmla="*/ 2769 h 3033"/>
                <a:gd name="T90" fmla="*/ 2109 w 3227"/>
                <a:gd name="T91" fmla="*/ 2650 h 3033"/>
                <a:gd name="T92" fmla="*/ 2411 w 3227"/>
                <a:gd name="T93" fmla="*/ 2503 h 3033"/>
                <a:gd name="T94" fmla="*/ 2690 w 3227"/>
                <a:gd name="T95" fmla="*/ 2327 h 3033"/>
                <a:gd name="T96" fmla="*/ 2892 w 3227"/>
                <a:gd name="T97" fmla="*/ 2159 h 3033"/>
                <a:gd name="T98" fmla="*/ 3046 w 3227"/>
                <a:gd name="T99" fmla="*/ 1983 h 3033"/>
                <a:gd name="T100" fmla="*/ 3157 w 3227"/>
                <a:gd name="T101" fmla="*/ 1788 h 3033"/>
                <a:gd name="T102" fmla="*/ 3217 w 3227"/>
                <a:gd name="T103" fmla="*/ 1572 h 3033"/>
                <a:gd name="T104" fmla="*/ 3222 w 3227"/>
                <a:gd name="T105" fmla="*/ 1359 h 3033"/>
                <a:gd name="T106" fmla="*/ 3179 w 3227"/>
                <a:gd name="T107" fmla="*/ 1168 h 3033"/>
                <a:gd name="T108" fmla="*/ 3104 w 3227"/>
                <a:gd name="T109" fmla="*/ 1002 h 3033"/>
                <a:gd name="T110" fmla="*/ 3008 w 3227"/>
                <a:gd name="T111" fmla="*/ 860 h 30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227"/>
                <a:gd name="T169" fmla="*/ 0 h 3033"/>
                <a:gd name="T170" fmla="*/ 3227 w 3227"/>
                <a:gd name="T171" fmla="*/ 3033 h 303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227" h="3033">
                  <a:moveTo>
                    <a:pt x="2984" y="829"/>
                  </a:moveTo>
                  <a:lnTo>
                    <a:pt x="2959" y="799"/>
                  </a:lnTo>
                  <a:lnTo>
                    <a:pt x="2933" y="772"/>
                  </a:lnTo>
                  <a:lnTo>
                    <a:pt x="2909" y="746"/>
                  </a:lnTo>
                  <a:lnTo>
                    <a:pt x="2884" y="721"/>
                  </a:lnTo>
                  <a:lnTo>
                    <a:pt x="2860" y="698"/>
                  </a:lnTo>
                  <a:lnTo>
                    <a:pt x="2837" y="679"/>
                  </a:lnTo>
                  <a:lnTo>
                    <a:pt x="2816" y="659"/>
                  </a:lnTo>
                  <a:lnTo>
                    <a:pt x="2796" y="643"/>
                  </a:lnTo>
                  <a:lnTo>
                    <a:pt x="2777" y="628"/>
                  </a:lnTo>
                  <a:lnTo>
                    <a:pt x="2760" y="615"/>
                  </a:lnTo>
                  <a:lnTo>
                    <a:pt x="2746" y="604"/>
                  </a:lnTo>
                  <a:lnTo>
                    <a:pt x="2733" y="594"/>
                  </a:lnTo>
                  <a:lnTo>
                    <a:pt x="2723" y="587"/>
                  </a:lnTo>
                  <a:lnTo>
                    <a:pt x="2715" y="583"/>
                  </a:lnTo>
                  <a:lnTo>
                    <a:pt x="2710" y="579"/>
                  </a:lnTo>
                  <a:lnTo>
                    <a:pt x="2708" y="578"/>
                  </a:lnTo>
                  <a:lnTo>
                    <a:pt x="2706" y="576"/>
                  </a:lnTo>
                  <a:lnTo>
                    <a:pt x="2698" y="571"/>
                  </a:lnTo>
                  <a:lnTo>
                    <a:pt x="2687" y="563"/>
                  </a:lnTo>
                  <a:lnTo>
                    <a:pt x="2671" y="552"/>
                  </a:lnTo>
                  <a:lnTo>
                    <a:pt x="2651" y="539"/>
                  </a:lnTo>
                  <a:lnTo>
                    <a:pt x="2627" y="522"/>
                  </a:lnTo>
                  <a:lnTo>
                    <a:pt x="2597" y="503"/>
                  </a:lnTo>
                  <a:lnTo>
                    <a:pt x="2565" y="483"/>
                  </a:lnTo>
                  <a:lnTo>
                    <a:pt x="2529" y="460"/>
                  </a:lnTo>
                  <a:lnTo>
                    <a:pt x="2488" y="437"/>
                  </a:lnTo>
                  <a:lnTo>
                    <a:pt x="2444" y="413"/>
                  </a:lnTo>
                  <a:lnTo>
                    <a:pt x="2397" y="387"/>
                  </a:lnTo>
                  <a:lnTo>
                    <a:pt x="2346" y="359"/>
                  </a:lnTo>
                  <a:lnTo>
                    <a:pt x="2292" y="333"/>
                  </a:lnTo>
                  <a:lnTo>
                    <a:pt x="2233" y="305"/>
                  </a:lnTo>
                  <a:lnTo>
                    <a:pt x="2173" y="278"/>
                  </a:lnTo>
                  <a:lnTo>
                    <a:pt x="2109" y="250"/>
                  </a:lnTo>
                  <a:lnTo>
                    <a:pt x="2044" y="222"/>
                  </a:lnTo>
                  <a:lnTo>
                    <a:pt x="1974" y="195"/>
                  </a:lnTo>
                  <a:lnTo>
                    <a:pt x="1902" y="168"/>
                  </a:lnTo>
                  <a:lnTo>
                    <a:pt x="1829" y="144"/>
                  </a:lnTo>
                  <a:lnTo>
                    <a:pt x="1752" y="121"/>
                  </a:lnTo>
                  <a:lnTo>
                    <a:pt x="1672" y="98"/>
                  </a:lnTo>
                  <a:lnTo>
                    <a:pt x="1592" y="77"/>
                  </a:lnTo>
                  <a:lnTo>
                    <a:pt x="1509" y="59"/>
                  </a:lnTo>
                  <a:lnTo>
                    <a:pt x="1424" y="43"/>
                  </a:lnTo>
                  <a:lnTo>
                    <a:pt x="1336" y="28"/>
                  </a:lnTo>
                  <a:lnTo>
                    <a:pt x="1248" y="17"/>
                  </a:lnTo>
                  <a:lnTo>
                    <a:pt x="1157" y="9"/>
                  </a:lnTo>
                  <a:lnTo>
                    <a:pt x="1065" y="4"/>
                  </a:lnTo>
                  <a:lnTo>
                    <a:pt x="972" y="0"/>
                  </a:lnTo>
                  <a:lnTo>
                    <a:pt x="878" y="2"/>
                  </a:lnTo>
                  <a:lnTo>
                    <a:pt x="855" y="2"/>
                  </a:lnTo>
                  <a:lnTo>
                    <a:pt x="834" y="4"/>
                  </a:lnTo>
                  <a:lnTo>
                    <a:pt x="811" y="5"/>
                  </a:lnTo>
                  <a:lnTo>
                    <a:pt x="790" y="7"/>
                  </a:lnTo>
                  <a:lnTo>
                    <a:pt x="767" y="9"/>
                  </a:lnTo>
                  <a:lnTo>
                    <a:pt x="744" y="10"/>
                  </a:lnTo>
                  <a:lnTo>
                    <a:pt x="721" y="12"/>
                  </a:lnTo>
                  <a:lnTo>
                    <a:pt x="700" y="14"/>
                  </a:lnTo>
                  <a:lnTo>
                    <a:pt x="677" y="17"/>
                  </a:lnTo>
                  <a:lnTo>
                    <a:pt x="654" y="20"/>
                  </a:lnTo>
                  <a:lnTo>
                    <a:pt x="632" y="23"/>
                  </a:lnTo>
                  <a:lnTo>
                    <a:pt x="609" y="27"/>
                  </a:lnTo>
                  <a:lnTo>
                    <a:pt x="586" y="30"/>
                  </a:lnTo>
                  <a:lnTo>
                    <a:pt x="563" y="33"/>
                  </a:lnTo>
                  <a:lnTo>
                    <a:pt x="540" y="36"/>
                  </a:lnTo>
                  <a:lnTo>
                    <a:pt x="517" y="41"/>
                  </a:lnTo>
                  <a:lnTo>
                    <a:pt x="465" y="53"/>
                  </a:lnTo>
                  <a:lnTo>
                    <a:pt x="416" y="64"/>
                  </a:lnTo>
                  <a:lnTo>
                    <a:pt x="369" y="77"/>
                  </a:lnTo>
                  <a:lnTo>
                    <a:pt x="327" y="90"/>
                  </a:lnTo>
                  <a:lnTo>
                    <a:pt x="287" y="105"/>
                  </a:lnTo>
                  <a:lnTo>
                    <a:pt x="250" y="120"/>
                  </a:lnTo>
                  <a:lnTo>
                    <a:pt x="216" y="134"/>
                  </a:lnTo>
                  <a:lnTo>
                    <a:pt x="185" y="150"/>
                  </a:lnTo>
                  <a:lnTo>
                    <a:pt x="155" y="168"/>
                  </a:lnTo>
                  <a:lnTo>
                    <a:pt x="131" y="186"/>
                  </a:lnTo>
                  <a:lnTo>
                    <a:pt x="106" y="204"/>
                  </a:lnTo>
                  <a:lnTo>
                    <a:pt x="85" y="224"/>
                  </a:lnTo>
                  <a:lnTo>
                    <a:pt x="67" y="243"/>
                  </a:lnTo>
                  <a:lnTo>
                    <a:pt x="51" y="263"/>
                  </a:lnTo>
                  <a:lnTo>
                    <a:pt x="38" y="284"/>
                  </a:lnTo>
                  <a:lnTo>
                    <a:pt x="26" y="305"/>
                  </a:lnTo>
                  <a:lnTo>
                    <a:pt x="13" y="338"/>
                  </a:lnTo>
                  <a:lnTo>
                    <a:pt x="4" y="372"/>
                  </a:lnTo>
                  <a:lnTo>
                    <a:pt x="0" y="406"/>
                  </a:lnTo>
                  <a:lnTo>
                    <a:pt x="0" y="442"/>
                  </a:lnTo>
                  <a:lnTo>
                    <a:pt x="5" y="478"/>
                  </a:lnTo>
                  <a:lnTo>
                    <a:pt x="12" y="514"/>
                  </a:lnTo>
                  <a:lnTo>
                    <a:pt x="23" y="552"/>
                  </a:lnTo>
                  <a:lnTo>
                    <a:pt x="38" y="587"/>
                  </a:lnTo>
                  <a:lnTo>
                    <a:pt x="64" y="643"/>
                  </a:lnTo>
                  <a:lnTo>
                    <a:pt x="97" y="698"/>
                  </a:lnTo>
                  <a:lnTo>
                    <a:pt x="134" y="754"/>
                  </a:lnTo>
                  <a:lnTo>
                    <a:pt x="175" y="806"/>
                  </a:lnTo>
                  <a:lnTo>
                    <a:pt x="217" y="858"/>
                  </a:lnTo>
                  <a:lnTo>
                    <a:pt x="263" y="909"/>
                  </a:lnTo>
                  <a:lnTo>
                    <a:pt x="309" y="958"/>
                  </a:lnTo>
                  <a:lnTo>
                    <a:pt x="356" y="1003"/>
                  </a:lnTo>
                  <a:lnTo>
                    <a:pt x="402" y="1046"/>
                  </a:lnTo>
                  <a:lnTo>
                    <a:pt x="446" y="1085"/>
                  </a:lnTo>
                  <a:lnTo>
                    <a:pt x="486" y="1119"/>
                  </a:lnTo>
                  <a:lnTo>
                    <a:pt x="524" y="1150"/>
                  </a:lnTo>
                  <a:lnTo>
                    <a:pt x="557" y="1178"/>
                  </a:lnTo>
                  <a:lnTo>
                    <a:pt x="584" y="1199"/>
                  </a:lnTo>
                  <a:lnTo>
                    <a:pt x="605" y="1215"/>
                  </a:lnTo>
                  <a:lnTo>
                    <a:pt x="619" y="1225"/>
                  </a:lnTo>
                  <a:lnTo>
                    <a:pt x="638" y="1240"/>
                  </a:lnTo>
                  <a:lnTo>
                    <a:pt x="663" y="1261"/>
                  </a:lnTo>
                  <a:lnTo>
                    <a:pt x="687" y="1285"/>
                  </a:lnTo>
                  <a:lnTo>
                    <a:pt x="713" y="1318"/>
                  </a:lnTo>
                  <a:lnTo>
                    <a:pt x="736" y="1355"/>
                  </a:lnTo>
                  <a:lnTo>
                    <a:pt x="754" y="1403"/>
                  </a:lnTo>
                  <a:lnTo>
                    <a:pt x="764" y="1457"/>
                  </a:lnTo>
                  <a:lnTo>
                    <a:pt x="765" y="1520"/>
                  </a:lnTo>
                  <a:lnTo>
                    <a:pt x="756" y="1594"/>
                  </a:lnTo>
                  <a:lnTo>
                    <a:pt x="733" y="1677"/>
                  </a:lnTo>
                  <a:lnTo>
                    <a:pt x="694" y="1773"/>
                  </a:lnTo>
                  <a:lnTo>
                    <a:pt x="638" y="1879"/>
                  </a:lnTo>
                  <a:lnTo>
                    <a:pt x="561" y="1998"/>
                  </a:lnTo>
                  <a:lnTo>
                    <a:pt x="462" y="2130"/>
                  </a:lnTo>
                  <a:lnTo>
                    <a:pt x="338" y="2277"/>
                  </a:lnTo>
                  <a:lnTo>
                    <a:pt x="188" y="2438"/>
                  </a:lnTo>
                  <a:lnTo>
                    <a:pt x="183" y="2446"/>
                  </a:lnTo>
                  <a:lnTo>
                    <a:pt x="168" y="2471"/>
                  </a:lnTo>
                  <a:lnTo>
                    <a:pt x="149" y="2507"/>
                  </a:lnTo>
                  <a:lnTo>
                    <a:pt x="128" y="2552"/>
                  </a:lnTo>
                  <a:lnTo>
                    <a:pt x="108" y="2606"/>
                  </a:lnTo>
                  <a:lnTo>
                    <a:pt x="93" y="2665"/>
                  </a:lnTo>
                  <a:lnTo>
                    <a:pt x="85" y="2727"/>
                  </a:lnTo>
                  <a:lnTo>
                    <a:pt x="90" y="2789"/>
                  </a:lnTo>
                  <a:lnTo>
                    <a:pt x="95" y="2813"/>
                  </a:lnTo>
                  <a:lnTo>
                    <a:pt x="103" y="2836"/>
                  </a:lnTo>
                  <a:lnTo>
                    <a:pt x="113" y="2859"/>
                  </a:lnTo>
                  <a:lnTo>
                    <a:pt x="126" y="2882"/>
                  </a:lnTo>
                  <a:lnTo>
                    <a:pt x="142" y="2903"/>
                  </a:lnTo>
                  <a:lnTo>
                    <a:pt x="162" y="2922"/>
                  </a:lnTo>
                  <a:lnTo>
                    <a:pt x="185" y="2942"/>
                  </a:lnTo>
                  <a:lnTo>
                    <a:pt x="212" y="2960"/>
                  </a:lnTo>
                  <a:lnTo>
                    <a:pt x="243" y="2976"/>
                  </a:lnTo>
                  <a:lnTo>
                    <a:pt x="278" y="2989"/>
                  </a:lnTo>
                  <a:lnTo>
                    <a:pt x="317" y="3002"/>
                  </a:lnTo>
                  <a:lnTo>
                    <a:pt x="361" y="3014"/>
                  </a:lnTo>
                  <a:lnTo>
                    <a:pt x="408" y="3022"/>
                  </a:lnTo>
                  <a:lnTo>
                    <a:pt x="462" y="3028"/>
                  </a:lnTo>
                  <a:lnTo>
                    <a:pt x="519" y="3032"/>
                  </a:lnTo>
                  <a:lnTo>
                    <a:pt x="583" y="3033"/>
                  </a:lnTo>
                  <a:lnTo>
                    <a:pt x="601" y="3033"/>
                  </a:lnTo>
                  <a:lnTo>
                    <a:pt x="620" y="3033"/>
                  </a:lnTo>
                  <a:lnTo>
                    <a:pt x="638" y="3032"/>
                  </a:lnTo>
                  <a:lnTo>
                    <a:pt x="658" y="3032"/>
                  </a:lnTo>
                  <a:lnTo>
                    <a:pt x="677" y="3032"/>
                  </a:lnTo>
                  <a:lnTo>
                    <a:pt x="698" y="3030"/>
                  </a:lnTo>
                  <a:lnTo>
                    <a:pt x="718" y="3028"/>
                  </a:lnTo>
                  <a:lnTo>
                    <a:pt x="739" y="3027"/>
                  </a:lnTo>
                  <a:lnTo>
                    <a:pt x="762" y="3025"/>
                  </a:lnTo>
                  <a:lnTo>
                    <a:pt x="783" y="3024"/>
                  </a:lnTo>
                  <a:lnTo>
                    <a:pt x="806" y="3022"/>
                  </a:lnTo>
                  <a:lnTo>
                    <a:pt x="829" y="3019"/>
                  </a:lnTo>
                  <a:lnTo>
                    <a:pt x="852" y="3017"/>
                  </a:lnTo>
                  <a:lnTo>
                    <a:pt x="876" y="3014"/>
                  </a:lnTo>
                  <a:lnTo>
                    <a:pt x="901" y="3011"/>
                  </a:lnTo>
                  <a:lnTo>
                    <a:pt x="925" y="3007"/>
                  </a:lnTo>
                  <a:lnTo>
                    <a:pt x="928" y="3007"/>
                  </a:lnTo>
                  <a:lnTo>
                    <a:pt x="938" y="3006"/>
                  </a:lnTo>
                  <a:lnTo>
                    <a:pt x="955" y="3002"/>
                  </a:lnTo>
                  <a:lnTo>
                    <a:pt x="976" y="2997"/>
                  </a:lnTo>
                  <a:lnTo>
                    <a:pt x="1003" y="2993"/>
                  </a:lnTo>
                  <a:lnTo>
                    <a:pt x="1036" y="2986"/>
                  </a:lnTo>
                  <a:lnTo>
                    <a:pt x="1074" y="2978"/>
                  </a:lnTo>
                  <a:lnTo>
                    <a:pt x="1116" y="2968"/>
                  </a:lnTo>
                  <a:lnTo>
                    <a:pt x="1163" y="2957"/>
                  </a:lnTo>
                  <a:lnTo>
                    <a:pt x="1214" y="2945"/>
                  </a:lnTo>
                  <a:lnTo>
                    <a:pt x="1269" y="2931"/>
                  </a:lnTo>
                  <a:lnTo>
                    <a:pt x="1326" y="2916"/>
                  </a:lnTo>
                  <a:lnTo>
                    <a:pt x="1388" y="2900"/>
                  </a:lnTo>
                  <a:lnTo>
                    <a:pt x="1452" y="2882"/>
                  </a:lnTo>
                  <a:lnTo>
                    <a:pt x="1519" y="2862"/>
                  </a:lnTo>
                  <a:lnTo>
                    <a:pt x="1587" y="2841"/>
                  </a:lnTo>
                  <a:lnTo>
                    <a:pt x="1659" y="2820"/>
                  </a:lnTo>
                  <a:lnTo>
                    <a:pt x="1731" y="2795"/>
                  </a:lnTo>
                  <a:lnTo>
                    <a:pt x="1804" y="2769"/>
                  </a:lnTo>
                  <a:lnTo>
                    <a:pt x="1879" y="2741"/>
                  </a:lnTo>
                  <a:lnTo>
                    <a:pt x="1956" y="2712"/>
                  </a:lnTo>
                  <a:lnTo>
                    <a:pt x="2033" y="2683"/>
                  </a:lnTo>
                  <a:lnTo>
                    <a:pt x="2109" y="2650"/>
                  </a:lnTo>
                  <a:lnTo>
                    <a:pt x="2184" y="2616"/>
                  </a:lnTo>
                  <a:lnTo>
                    <a:pt x="2261" y="2580"/>
                  </a:lnTo>
                  <a:lnTo>
                    <a:pt x="2336" y="2543"/>
                  </a:lnTo>
                  <a:lnTo>
                    <a:pt x="2411" y="2503"/>
                  </a:lnTo>
                  <a:lnTo>
                    <a:pt x="2483" y="2463"/>
                  </a:lnTo>
                  <a:lnTo>
                    <a:pt x="2555" y="2419"/>
                  </a:lnTo>
                  <a:lnTo>
                    <a:pt x="2623" y="2375"/>
                  </a:lnTo>
                  <a:lnTo>
                    <a:pt x="2690" y="2327"/>
                  </a:lnTo>
                  <a:lnTo>
                    <a:pt x="2755" y="2278"/>
                  </a:lnTo>
                  <a:lnTo>
                    <a:pt x="2803" y="2239"/>
                  </a:lnTo>
                  <a:lnTo>
                    <a:pt x="2848" y="2200"/>
                  </a:lnTo>
                  <a:lnTo>
                    <a:pt x="2892" y="2159"/>
                  </a:lnTo>
                  <a:lnTo>
                    <a:pt x="2935" y="2117"/>
                  </a:lnTo>
                  <a:lnTo>
                    <a:pt x="2974" y="2073"/>
                  </a:lnTo>
                  <a:lnTo>
                    <a:pt x="3011" y="2029"/>
                  </a:lnTo>
                  <a:lnTo>
                    <a:pt x="3046" y="1983"/>
                  </a:lnTo>
                  <a:lnTo>
                    <a:pt x="3078" y="1936"/>
                  </a:lnTo>
                  <a:lnTo>
                    <a:pt x="3106" y="1887"/>
                  </a:lnTo>
                  <a:lnTo>
                    <a:pt x="3134" y="1838"/>
                  </a:lnTo>
                  <a:lnTo>
                    <a:pt x="3157" y="1788"/>
                  </a:lnTo>
                  <a:lnTo>
                    <a:pt x="3176" y="1735"/>
                  </a:lnTo>
                  <a:lnTo>
                    <a:pt x="3194" y="1683"/>
                  </a:lnTo>
                  <a:lnTo>
                    <a:pt x="3207" y="1628"/>
                  </a:lnTo>
                  <a:lnTo>
                    <a:pt x="3217" y="1572"/>
                  </a:lnTo>
                  <a:lnTo>
                    <a:pt x="3224" y="1515"/>
                  </a:lnTo>
                  <a:lnTo>
                    <a:pt x="3227" y="1461"/>
                  </a:lnTo>
                  <a:lnTo>
                    <a:pt x="3225" y="1409"/>
                  </a:lnTo>
                  <a:lnTo>
                    <a:pt x="3222" y="1359"/>
                  </a:lnTo>
                  <a:lnTo>
                    <a:pt x="3215" y="1308"/>
                  </a:lnTo>
                  <a:lnTo>
                    <a:pt x="3206" y="1259"/>
                  </a:lnTo>
                  <a:lnTo>
                    <a:pt x="3194" y="1214"/>
                  </a:lnTo>
                  <a:lnTo>
                    <a:pt x="3179" y="1168"/>
                  </a:lnTo>
                  <a:lnTo>
                    <a:pt x="3163" y="1124"/>
                  </a:lnTo>
                  <a:lnTo>
                    <a:pt x="3145" y="1082"/>
                  </a:lnTo>
                  <a:lnTo>
                    <a:pt x="3126" y="1041"/>
                  </a:lnTo>
                  <a:lnTo>
                    <a:pt x="3104" y="1002"/>
                  </a:lnTo>
                  <a:lnTo>
                    <a:pt x="3082" y="964"/>
                  </a:lnTo>
                  <a:lnTo>
                    <a:pt x="3059" y="927"/>
                  </a:lnTo>
                  <a:lnTo>
                    <a:pt x="3034" y="892"/>
                  </a:lnTo>
                  <a:lnTo>
                    <a:pt x="3008" y="860"/>
                  </a:lnTo>
                  <a:lnTo>
                    <a:pt x="2984" y="829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7" name="Freeform 8"/>
            <p:cNvSpPr>
              <a:spLocks/>
            </p:cNvSpPr>
            <p:nvPr/>
          </p:nvSpPr>
          <p:spPr bwMode="auto">
            <a:xfrm>
              <a:off x="1813" y="2558"/>
              <a:ext cx="71" cy="144"/>
            </a:xfrm>
            <a:custGeom>
              <a:avLst/>
              <a:gdLst>
                <a:gd name="T0" fmla="*/ 71 w 71"/>
                <a:gd name="T1" fmla="*/ 0 h 144"/>
                <a:gd name="T2" fmla="*/ 65 w 71"/>
                <a:gd name="T3" fmla="*/ 17 h 144"/>
                <a:gd name="T4" fmla="*/ 57 w 71"/>
                <a:gd name="T5" fmla="*/ 35 h 144"/>
                <a:gd name="T6" fmla="*/ 49 w 71"/>
                <a:gd name="T7" fmla="*/ 53 h 144"/>
                <a:gd name="T8" fmla="*/ 40 w 71"/>
                <a:gd name="T9" fmla="*/ 69 h 144"/>
                <a:gd name="T10" fmla="*/ 31 w 71"/>
                <a:gd name="T11" fmla="*/ 88 h 144"/>
                <a:gd name="T12" fmla="*/ 21 w 71"/>
                <a:gd name="T13" fmla="*/ 106 h 144"/>
                <a:gd name="T14" fmla="*/ 11 w 71"/>
                <a:gd name="T15" fmla="*/ 124 h 144"/>
                <a:gd name="T16" fmla="*/ 0 w 71"/>
                <a:gd name="T17" fmla="*/ 144 h 144"/>
                <a:gd name="T18" fmla="*/ 8 w 71"/>
                <a:gd name="T19" fmla="*/ 142 h 144"/>
                <a:gd name="T20" fmla="*/ 18 w 71"/>
                <a:gd name="T21" fmla="*/ 139 h 144"/>
                <a:gd name="T22" fmla="*/ 26 w 71"/>
                <a:gd name="T23" fmla="*/ 137 h 144"/>
                <a:gd name="T24" fmla="*/ 34 w 71"/>
                <a:gd name="T25" fmla="*/ 134 h 144"/>
                <a:gd name="T26" fmla="*/ 44 w 71"/>
                <a:gd name="T27" fmla="*/ 132 h 144"/>
                <a:gd name="T28" fmla="*/ 52 w 71"/>
                <a:gd name="T29" fmla="*/ 131 h 144"/>
                <a:gd name="T30" fmla="*/ 62 w 71"/>
                <a:gd name="T31" fmla="*/ 129 h 144"/>
                <a:gd name="T32" fmla="*/ 71 w 71"/>
                <a:gd name="T33" fmla="*/ 128 h 144"/>
                <a:gd name="T34" fmla="*/ 71 w 71"/>
                <a:gd name="T35" fmla="*/ 0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144"/>
                <a:gd name="T56" fmla="*/ 71 w 71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144">
                  <a:moveTo>
                    <a:pt x="71" y="0"/>
                  </a:moveTo>
                  <a:lnTo>
                    <a:pt x="65" y="17"/>
                  </a:lnTo>
                  <a:lnTo>
                    <a:pt x="57" y="35"/>
                  </a:lnTo>
                  <a:lnTo>
                    <a:pt x="49" y="53"/>
                  </a:lnTo>
                  <a:lnTo>
                    <a:pt x="40" y="69"/>
                  </a:lnTo>
                  <a:lnTo>
                    <a:pt x="31" y="88"/>
                  </a:lnTo>
                  <a:lnTo>
                    <a:pt x="21" y="106"/>
                  </a:lnTo>
                  <a:lnTo>
                    <a:pt x="11" y="124"/>
                  </a:lnTo>
                  <a:lnTo>
                    <a:pt x="0" y="144"/>
                  </a:lnTo>
                  <a:lnTo>
                    <a:pt x="8" y="142"/>
                  </a:lnTo>
                  <a:lnTo>
                    <a:pt x="18" y="139"/>
                  </a:lnTo>
                  <a:lnTo>
                    <a:pt x="26" y="137"/>
                  </a:lnTo>
                  <a:lnTo>
                    <a:pt x="34" y="134"/>
                  </a:lnTo>
                  <a:lnTo>
                    <a:pt x="44" y="132"/>
                  </a:lnTo>
                  <a:lnTo>
                    <a:pt x="52" y="131"/>
                  </a:lnTo>
                  <a:lnTo>
                    <a:pt x="62" y="129"/>
                  </a:lnTo>
                  <a:lnTo>
                    <a:pt x="71" y="12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Freeform 9"/>
            <p:cNvSpPr>
              <a:spLocks/>
            </p:cNvSpPr>
            <p:nvPr/>
          </p:nvSpPr>
          <p:spPr bwMode="auto">
            <a:xfrm>
              <a:off x="3046" y="858"/>
              <a:ext cx="766" cy="512"/>
            </a:xfrm>
            <a:custGeom>
              <a:avLst/>
              <a:gdLst>
                <a:gd name="T0" fmla="*/ 652 w 766"/>
                <a:gd name="T1" fmla="*/ 0 h 512"/>
                <a:gd name="T2" fmla="*/ 0 w 766"/>
                <a:gd name="T3" fmla="*/ 138 h 512"/>
                <a:gd name="T4" fmla="*/ 68 w 766"/>
                <a:gd name="T5" fmla="*/ 163 h 512"/>
                <a:gd name="T6" fmla="*/ 135 w 766"/>
                <a:gd name="T7" fmla="*/ 187 h 512"/>
                <a:gd name="T8" fmla="*/ 199 w 766"/>
                <a:gd name="T9" fmla="*/ 213 h 512"/>
                <a:gd name="T10" fmla="*/ 259 w 766"/>
                <a:gd name="T11" fmla="*/ 239 h 512"/>
                <a:gd name="T12" fmla="*/ 318 w 766"/>
                <a:gd name="T13" fmla="*/ 265 h 512"/>
                <a:gd name="T14" fmla="*/ 375 w 766"/>
                <a:gd name="T15" fmla="*/ 292 h 512"/>
                <a:gd name="T16" fmla="*/ 427 w 766"/>
                <a:gd name="T17" fmla="*/ 318 h 512"/>
                <a:gd name="T18" fmla="*/ 478 w 766"/>
                <a:gd name="T19" fmla="*/ 344 h 512"/>
                <a:gd name="T20" fmla="*/ 525 w 766"/>
                <a:gd name="T21" fmla="*/ 368 h 512"/>
                <a:gd name="T22" fmla="*/ 569 w 766"/>
                <a:gd name="T23" fmla="*/ 393 h 512"/>
                <a:gd name="T24" fmla="*/ 611 w 766"/>
                <a:gd name="T25" fmla="*/ 415 h 512"/>
                <a:gd name="T26" fmla="*/ 649 w 766"/>
                <a:gd name="T27" fmla="*/ 438 h 512"/>
                <a:gd name="T28" fmla="*/ 683 w 766"/>
                <a:gd name="T29" fmla="*/ 460 h 512"/>
                <a:gd name="T30" fmla="*/ 714 w 766"/>
                <a:gd name="T31" fmla="*/ 479 h 512"/>
                <a:gd name="T32" fmla="*/ 742 w 766"/>
                <a:gd name="T33" fmla="*/ 495 h 512"/>
                <a:gd name="T34" fmla="*/ 766 w 766"/>
                <a:gd name="T35" fmla="*/ 512 h 512"/>
                <a:gd name="T36" fmla="*/ 652 w 766"/>
                <a:gd name="T37" fmla="*/ 0 h 51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6"/>
                <a:gd name="T58" fmla="*/ 0 h 512"/>
                <a:gd name="T59" fmla="*/ 766 w 766"/>
                <a:gd name="T60" fmla="*/ 512 h 51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6" h="512">
                  <a:moveTo>
                    <a:pt x="652" y="0"/>
                  </a:moveTo>
                  <a:lnTo>
                    <a:pt x="0" y="138"/>
                  </a:lnTo>
                  <a:lnTo>
                    <a:pt x="68" y="163"/>
                  </a:lnTo>
                  <a:lnTo>
                    <a:pt x="135" y="187"/>
                  </a:lnTo>
                  <a:lnTo>
                    <a:pt x="199" y="213"/>
                  </a:lnTo>
                  <a:lnTo>
                    <a:pt x="259" y="239"/>
                  </a:lnTo>
                  <a:lnTo>
                    <a:pt x="318" y="265"/>
                  </a:lnTo>
                  <a:lnTo>
                    <a:pt x="375" y="292"/>
                  </a:lnTo>
                  <a:lnTo>
                    <a:pt x="427" y="318"/>
                  </a:lnTo>
                  <a:lnTo>
                    <a:pt x="478" y="344"/>
                  </a:lnTo>
                  <a:lnTo>
                    <a:pt x="525" y="368"/>
                  </a:lnTo>
                  <a:lnTo>
                    <a:pt x="569" y="393"/>
                  </a:lnTo>
                  <a:lnTo>
                    <a:pt x="611" y="415"/>
                  </a:lnTo>
                  <a:lnTo>
                    <a:pt x="649" y="438"/>
                  </a:lnTo>
                  <a:lnTo>
                    <a:pt x="683" y="460"/>
                  </a:lnTo>
                  <a:lnTo>
                    <a:pt x="714" y="479"/>
                  </a:lnTo>
                  <a:lnTo>
                    <a:pt x="742" y="495"/>
                  </a:lnTo>
                  <a:lnTo>
                    <a:pt x="766" y="512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9" name="Freeform 10"/>
            <p:cNvSpPr>
              <a:spLocks/>
            </p:cNvSpPr>
            <p:nvPr/>
          </p:nvSpPr>
          <p:spPr bwMode="auto">
            <a:xfrm>
              <a:off x="1387" y="2702"/>
              <a:ext cx="426" cy="536"/>
            </a:xfrm>
            <a:custGeom>
              <a:avLst/>
              <a:gdLst>
                <a:gd name="T0" fmla="*/ 135 w 426"/>
                <a:gd name="T1" fmla="*/ 363 h 536"/>
                <a:gd name="T2" fmla="*/ 116 w 426"/>
                <a:gd name="T3" fmla="*/ 375 h 536"/>
                <a:gd name="T4" fmla="*/ 104 w 426"/>
                <a:gd name="T5" fmla="*/ 380 h 536"/>
                <a:gd name="T6" fmla="*/ 98 w 426"/>
                <a:gd name="T7" fmla="*/ 380 h 536"/>
                <a:gd name="T8" fmla="*/ 90 w 426"/>
                <a:gd name="T9" fmla="*/ 381 h 536"/>
                <a:gd name="T10" fmla="*/ 77 w 426"/>
                <a:gd name="T11" fmla="*/ 385 h 536"/>
                <a:gd name="T12" fmla="*/ 62 w 426"/>
                <a:gd name="T13" fmla="*/ 391 h 536"/>
                <a:gd name="T14" fmla="*/ 47 w 426"/>
                <a:gd name="T15" fmla="*/ 396 h 536"/>
                <a:gd name="T16" fmla="*/ 33 w 426"/>
                <a:gd name="T17" fmla="*/ 408 h 536"/>
                <a:gd name="T18" fmla="*/ 10 w 426"/>
                <a:gd name="T19" fmla="*/ 432 h 536"/>
                <a:gd name="T20" fmla="*/ 0 w 426"/>
                <a:gd name="T21" fmla="*/ 447 h 536"/>
                <a:gd name="T22" fmla="*/ 2 w 426"/>
                <a:gd name="T23" fmla="*/ 461 h 536"/>
                <a:gd name="T24" fmla="*/ 11 w 426"/>
                <a:gd name="T25" fmla="*/ 469 h 536"/>
                <a:gd name="T26" fmla="*/ 26 w 426"/>
                <a:gd name="T27" fmla="*/ 469 h 536"/>
                <a:gd name="T28" fmla="*/ 41 w 426"/>
                <a:gd name="T29" fmla="*/ 455 h 536"/>
                <a:gd name="T30" fmla="*/ 59 w 426"/>
                <a:gd name="T31" fmla="*/ 435 h 536"/>
                <a:gd name="T32" fmla="*/ 65 w 426"/>
                <a:gd name="T33" fmla="*/ 429 h 536"/>
                <a:gd name="T34" fmla="*/ 73 w 426"/>
                <a:gd name="T35" fmla="*/ 427 h 536"/>
                <a:gd name="T36" fmla="*/ 77 w 426"/>
                <a:gd name="T37" fmla="*/ 430 h 536"/>
                <a:gd name="T38" fmla="*/ 73 w 426"/>
                <a:gd name="T39" fmla="*/ 440 h 536"/>
                <a:gd name="T40" fmla="*/ 70 w 426"/>
                <a:gd name="T41" fmla="*/ 445 h 536"/>
                <a:gd name="T42" fmla="*/ 68 w 426"/>
                <a:gd name="T43" fmla="*/ 445 h 536"/>
                <a:gd name="T44" fmla="*/ 59 w 426"/>
                <a:gd name="T45" fmla="*/ 453 h 536"/>
                <a:gd name="T46" fmla="*/ 33 w 426"/>
                <a:gd name="T47" fmla="*/ 474 h 536"/>
                <a:gd name="T48" fmla="*/ 18 w 426"/>
                <a:gd name="T49" fmla="*/ 496 h 536"/>
                <a:gd name="T50" fmla="*/ 6 w 426"/>
                <a:gd name="T51" fmla="*/ 525 h 536"/>
                <a:gd name="T52" fmla="*/ 41 w 426"/>
                <a:gd name="T53" fmla="*/ 497 h 536"/>
                <a:gd name="T54" fmla="*/ 111 w 426"/>
                <a:gd name="T55" fmla="*/ 419 h 536"/>
                <a:gd name="T56" fmla="*/ 176 w 426"/>
                <a:gd name="T57" fmla="*/ 346 h 536"/>
                <a:gd name="T58" fmla="*/ 233 w 426"/>
                <a:gd name="T59" fmla="*/ 275 h 536"/>
                <a:gd name="T60" fmla="*/ 285 w 426"/>
                <a:gd name="T61" fmla="*/ 209 h 536"/>
                <a:gd name="T62" fmla="*/ 333 w 426"/>
                <a:gd name="T63" fmla="*/ 145 h 536"/>
                <a:gd name="T64" fmla="*/ 373 w 426"/>
                <a:gd name="T65" fmla="*/ 85 h 536"/>
                <a:gd name="T66" fmla="*/ 409 w 426"/>
                <a:gd name="T67" fmla="*/ 28 h 536"/>
                <a:gd name="T68" fmla="*/ 382 w 426"/>
                <a:gd name="T69" fmla="*/ 16 h 536"/>
                <a:gd name="T70" fmla="*/ 310 w 426"/>
                <a:gd name="T71" fmla="*/ 59 h 536"/>
                <a:gd name="T72" fmla="*/ 253 w 426"/>
                <a:gd name="T73" fmla="*/ 111 h 536"/>
                <a:gd name="T74" fmla="*/ 210 w 426"/>
                <a:gd name="T75" fmla="*/ 166 h 536"/>
                <a:gd name="T76" fmla="*/ 181 w 426"/>
                <a:gd name="T77" fmla="*/ 223 h 536"/>
                <a:gd name="T78" fmla="*/ 161 w 426"/>
                <a:gd name="T79" fmla="*/ 275 h 536"/>
                <a:gd name="T80" fmla="*/ 150 w 426"/>
                <a:gd name="T81" fmla="*/ 319 h 536"/>
                <a:gd name="T82" fmla="*/ 145 w 426"/>
                <a:gd name="T83" fmla="*/ 350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536"/>
                <a:gd name="T128" fmla="*/ 426 w 426"/>
                <a:gd name="T129" fmla="*/ 536 h 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536">
                  <a:moveTo>
                    <a:pt x="143" y="360"/>
                  </a:moveTo>
                  <a:lnTo>
                    <a:pt x="135" y="363"/>
                  </a:lnTo>
                  <a:lnTo>
                    <a:pt x="125" y="368"/>
                  </a:lnTo>
                  <a:lnTo>
                    <a:pt x="116" y="375"/>
                  </a:lnTo>
                  <a:lnTo>
                    <a:pt x="108" y="381"/>
                  </a:lnTo>
                  <a:lnTo>
                    <a:pt x="104" y="380"/>
                  </a:lnTo>
                  <a:lnTo>
                    <a:pt x="101" y="380"/>
                  </a:lnTo>
                  <a:lnTo>
                    <a:pt x="98" y="380"/>
                  </a:lnTo>
                  <a:lnTo>
                    <a:pt x="94" y="380"/>
                  </a:lnTo>
                  <a:lnTo>
                    <a:pt x="90" y="381"/>
                  </a:lnTo>
                  <a:lnTo>
                    <a:pt x="83" y="383"/>
                  </a:lnTo>
                  <a:lnTo>
                    <a:pt x="77" y="385"/>
                  </a:lnTo>
                  <a:lnTo>
                    <a:pt x="68" y="388"/>
                  </a:lnTo>
                  <a:lnTo>
                    <a:pt x="62" y="391"/>
                  </a:lnTo>
                  <a:lnTo>
                    <a:pt x="54" y="393"/>
                  </a:lnTo>
                  <a:lnTo>
                    <a:pt x="47" y="396"/>
                  </a:lnTo>
                  <a:lnTo>
                    <a:pt x="42" y="399"/>
                  </a:lnTo>
                  <a:lnTo>
                    <a:pt x="33" y="408"/>
                  </a:lnTo>
                  <a:lnTo>
                    <a:pt x="21" y="419"/>
                  </a:lnTo>
                  <a:lnTo>
                    <a:pt x="10" y="432"/>
                  </a:lnTo>
                  <a:lnTo>
                    <a:pt x="3" y="440"/>
                  </a:lnTo>
                  <a:lnTo>
                    <a:pt x="0" y="447"/>
                  </a:lnTo>
                  <a:lnTo>
                    <a:pt x="0" y="453"/>
                  </a:lnTo>
                  <a:lnTo>
                    <a:pt x="2" y="461"/>
                  </a:lnTo>
                  <a:lnTo>
                    <a:pt x="6" y="466"/>
                  </a:lnTo>
                  <a:lnTo>
                    <a:pt x="11" y="469"/>
                  </a:lnTo>
                  <a:lnTo>
                    <a:pt x="19" y="471"/>
                  </a:lnTo>
                  <a:lnTo>
                    <a:pt x="26" y="469"/>
                  </a:lnTo>
                  <a:lnTo>
                    <a:pt x="31" y="465"/>
                  </a:lnTo>
                  <a:lnTo>
                    <a:pt x="41" y="455"/>
                  </a:lnTo>
                  <a:lnTo>
                    <a:pt x="50" y="443"/>
                  </a:lnTo>
                  <a:lnTo>
                    <a:pt x="59" y="435"/>
                  </a:lnTo>
                  <a:lnTo>
                    <a:pt x="64" y="430"/>
                  </a:lnTo>
                  <a:lnTo>
                    <a:pt x="65" y="429"/>
                  </a:lnTo>
                  <a:lnTo>
                    <a:pt x="68" y="427"/>
                  </a:lnTo>
                  <a:lnTo>
                    <a:pt x="73" y="427"/>
                  </a:lnTo>
                  <a:lnTo>
                    <a:pt x="78" y="425"/>
                  </a:lnTo>
                  <a:lnTo>
                    <a:pt x="77" y="430"/>
                  </a:lnTo>
                  <a:lnTo>
                    <a:pt x="75" y="435"/>
                  </a:lnTo>
                  <a:lnTo>
                    <a:pt x="73" y="440"/>
                  </a:lnTo>
                  <a:lnTo>
                    <a:pt x="72" y="445"/>
                  </a:lnTo>
                  <a:lnTo>
                    <a:pt x="70" y="445"/>
                  </a:lnTo>
                  <a:lnTo>
                    <a:pt x="68" y="445"/>
                  </a:lnTo>
                  <a:lnTo>
                    <a:pt x="67" y="447"/>
                  </a:lnTo>
                  <a:lnTo>
                    <a:pt x="59" y="453"/>
                  </a:lnTo>
                  <a:lnTo>
                    <a:pt x="46" y="463"/>
                  </a:lnTo>
                  <a:lnTo>
                    <a:pt x="33" y="474"/>
                  </a:lnTo>
                  <a:lnTo>
                    <a:pt x="24" y="484"/>
                  </a:lnTo>
                  <a:lnTo>
                    <a:pt x="18" y="496"/>
                  </a:lnTo>
                  <a:lnTo>
                    <a:pt x="11" y="510"/>
                  </a:lnTo>
                  <a:lnTo>
                    <a:pt x="6" y="525"/>
                  </a:lnTo>
                  <a:lnTo>
                    <a:pt x="3" y="536"/>
                  </a:lnTo>
                  <a:lnTo>
                    <a:pt x="41" y="497"/>
                  </a:lnTo>
                  <a:lnTo>
                    <a:pt x="77" y="458"/>
                  </a:lnTo>
                  <a:lnTo>
                    <a:pt x="111" y="419"/>
                  </a:lnTo>
                  <a:lnTo>
                    <a:pt x="143" y="381"/>
                  </a:lnTo>
                  <a:lnTo>
                    <a:pt x="176" y="346"/>
                  </a:lnTo>
                  <a:lnTo>
                    <a:pt x="205" y="310"/>
                  </a:lnTo>
                  <a:lnTo>
                    <a:pt x="233" y="275"/>
                  </a:lnTo>
                  <a:lnTo>
                    <a:pt x="261" y="241"/>
                  </a:lnTo>
                  <a:lnTo>
                    <a:pt x="285" y="209"/>
                  </a:lnTo>
                  <a:lnTo>
                    <a:pt x="310" y="176"/>
                  </a:lnTo>
                  <a:lnTo>
                    <a:pt x="333" y="145"/>
                  </a:lnTo>
                  <a:lnTo>
                    <a:pt x="354" y="114"/>
                  </a:lnTo>
                  <a:lnTo>
                    <a:pt x="373" y="85"/>
                  </a:lnTo>
                  <a:lnTo>
                    <a:pt x="391" y="55"/>
                  </a:lnTo>
                  <a:lnTo>
                    <a:pt x="409" y="28"/>
                  </a:lnTo>
                  <a:lnTo>
                    <a:pt x="426" y="0"/>
                  </a:lnTo>
                  <a:lnTo>
                    <a:pt x="382" y="16"/>
                  </a:lnTo>
                  <a:lnTo>
                    <a:pt x="344" y="36"/>
                  </a:lnTo>
                  <a:lnTo>
                    <a:pt x="310" y="59"/>
                  </a:lnTo>
                  <a:lnTo>
                    <a:pt x="279" y="83"/>
                  </a:lnTo>
                  <a:lnTo>
                    <a:pt x="253" y="111"/>
                  </a:lnTo>
                  <a:lnTo>
                    <a:pt x="230" y="138"/>
                  </a:lnTo>
                  <a:lnTo>
                    <a:pt x="210" y="166"/>
                  </a:lnTo>
                  <a:lnTo>
                    <a:pt x="194" y="194"/>
                  </a:lnTo>
                  <a:lnTo>
                    <a:pt x="181" y="223"/>
                  </a:lnTo>
                  <a:lnTo>
                    <a:pt x="171" y="249"/>
                  </a:lnTo>
                  <a:lnTo>
                    <a:pt x="161" y="275"/>
                  </a:lnTo>
                  <a:lnTo>
                    <a:pt x="155" y="298"/>
                  </a:lnTo>
                  <a:lnTo>
                    <a:pt x="150" y="319"/>
                  </a:lnTo>
                  <a:lnTo>
                    <a:pt x="147" y="337"/>
                  </a:lnTo>
                  <a:lnTo>
                    <a:pt x="145" y="350"/>
                  </a:lnTo>
                  <a:lnTo>
                    <a:pt x="143" y="3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Freeform 11"/>
            <p:cNvSpPr>
              <a:spLocks/>
            </p:cNvSpPr>
            <p:nvPr/>
          </p:nvSpPr>
          <p:spPr bwMode="auto">
            <a:xfrm>
              <a:off x="3109" y="2829"/>
              <a:ext cx="1097" cy="1166"/>
            </a:xfrm>
            <a:custGeom>
              <a:avLst/>
              <a:gdLst>
                <a:gd name="T0" fmla="*/ 770 w 1097"/>
                <a:gd name="T1" fmla="*/ 320 h 1166"/>
                <a:gd name="T2" fmla="*/ 676 w 1097"/>
                <a:gd name="T3" fmla="*/ 385 h 1166"/>
                <a:gd name="T4" fmla="*/ 579 w 1097"/>
                <a:gd name="T5" fmla="*/ 447 h 1166"/>
                <a:gd name="T6" fmla="*/ 477 w 1097"/>
                <a:gd name="T7" fmla="*/ 506 h 1166"/>
                <a:gd name="T8" fmla="*/ 374 w 1097"/>
                <a:gd name="T9" fmla="*/ 561 h 1166"/>
                <a:gd name="T10" fmla="*/ 268 w 1097"/>
                <a:gd name="T11" fmla="*/ 612 h 1166"/>
                <a:gd name="T12" fmla="*/ 160 w 1097"/>
                <a:gd name="T13" fmla="*/ 660 h 1166"/>
                <a:gd name="T14" fmla="*/ 54 w 1097"/>
                <a:gd name="T15" fmla="*/ 704 h 1166"/>
                <a:gd name="T16" fmla="*/ 10 w 1097"/>
                <a:gd name="T17" fmla="*/ 740 h 1166"/>
                <a:gd name="T18" fmla="*/ 31 w 1097"/>
                <a:gd name="T19" fmla="*/ 771 h 1166"/>
                <a:gd name="T20" fmla="*/ 61 w 1097"/>
                <a:gd name="T21" fmla="*/ 809 h 1166"/>
                <a:gd name="T22" fmla="*/ 93 w 1097"/>
                <a:gd name="T23" fmla="*/ 850 h 1166"/>
                <a:gd name="T24" fmla="*/ 129 w 1097"/>
                <a:gd name="T25" fmla="*/ 890 h 1166"/>
                <a:gd name="T26" fmla="*/ 186 w 1097"/>
                <a:gd name="T27" fmla="*/ 938 h 1166"/>
                <a:gd name="T28" fmla="*/ 253 w 1097"/>
                <a:gd name="T29" fmla="*/ 990 h 1166"/>
                <a:gd name="T30" fmla="*/ 312 w 1097"/>
                <a:gd name="T31" fmla="*/ 1032 h 1166"/>
                <a:gd name="T32" fmla="*/ 327 w 1097"/>
                <a:gd name="T33" fmla="*/ 1050 h 1166"/>
                <a:gd name="T34" fmla="*/ 310 w 1097"/>
                <a:gd name="T35" fmla="*/ 1055 h 1166"/>
                <a:gd name="T36" fmla="*/ 286 w 1097"/>
                <a:gd name="T37" fmla="*/ 1058 h 1166"/>
                <a:gd name="T38" fmla="*/ 279 w 1097"/>
                <a:gd name="T39" fmla="*/ 1089 h 1166"/>
                <a:gd name="T40" fmla="*/ 299 w 1097"/>
                <a:gd name="T41" fmla="*/ 1132 h 1166"/>
                <a:gd name="T42" fmla="*/ 327 w 1097"/>
                <a:gd name="T43" fmla="*/ 1156 h 1166"/>
                <a:gd name="T44" fmla="*/ 367 w 1097"/>
                <a:gd name="T45" fmla="*/ 1166 h 1166"/>
                <a:gd name="T46" fmla="*/ 411 w 1097"/>
                <a:gd name="T47" fmla="*/ 1153 h 1166"/>
                <a:gd name="T48" fmla="*/ 447 w 1097"/>
                <a:gd name="T49" fmla="*/ 1115 h 1166"/>
                <a:gd name="T50" fmla="*/ 447 w 1097"/>
                <a:gd name="T51" fmla="*/ 1076 h 1166"/>
                <a:gd name="T52" fmla="*/ 426 w 1097"/>
                <a:gd name="T53" fmla="*/ 1047 h 1166"/>
                <a:gd name="T54" fmla="*/ 403 w 1097"/>
                <a:gd name="T55" fmla="*/ 1029 h 1166"/>
                <a:gd name="T56" fmla="*/ 400 w 1097"/>
                <a:gd name="T57" fmla="*/ 1027 h 1166"/>
                <a:gd name="T58" fmla="*/ 398 w 1097"/>
                <a:gd name="T59" fmla="*/ 1026 h 1166"/>
                <a:gd name="T60" fmla="*/ 376 w 1097"/>
                <a:gd name="T61" fmla="*/ 998 h 1166"/>
                <a:gd name="T62" fmla="*/ 325 w 1097"/>
                <a:gd name="T63" fmla="*/ 923 h 1166"/>
                <a:gd name="T64" fmla="*/ 274 w 1097"/>
                <a:gd name="T65" fmla="*/ 835 h 1166"/>
                <a:gd name="T66" fmla="*/ 240 w 1097"/>
                <a:gd name="T67" fmla="*/ 752 h 1166"/>
                <a:gd name="T68" fmla="*/ 234 w 1097"/>
                <a:gd name="T69" fmla="*/ 703 h 1166"/>
                <a:gd name="T70" fmla="*/ 234 w 1097"/>
                <a:gd name="T71" fmla="*/ 670 h 1166"/>
                <a:gd name="T72" fmla="*/ 703 w 1097"/>
                <a:gd name="T73" fmla="*/ 789 h 1166"/>
                <a:gd name="T74" fmla="*/ 788 w 1097"/>
                <a:gd name="T75" fmla="*/ 409 h 1166"/>
                <a:gd name="T76" fmla="*/ 880 w 1097"/>
                <a:gd name="T77" fmla="*/ 372 h 1166"/>
                <a:gd name="T78" fmla="*/ 951 w 1097"/>
                <a:gd name="T79" fmla="*/ 325 h 1166"/>
                <a:gd name="T80" fmla="*/ 1005 w 1097"/>
                <a:gd name="T81" fmla="*/ 272 h 1166"/>
                <a:gd name="T82" fmla="*/ 1046 w 1097"/>
                <a:gd name="T83" fmla="*/ 215 h 1166"/>
                <a:gd name="T84" fmla="*/ 1072 w 1097"/>
                <a:gd name="T85" fmla="*/ 157 h 1166"/>
                <a:gd name="T86" fmla="*/ 1087 w 1097"/>
                <a:gd name="T87" fmla="*/ 100 h 1166"/>
                <a:gd name="T88" fmla="*/ 1095 w 1097"/>
                <a:gd name="T89" fmla="*/ 47 h 1166"/>
                <a:gd name="T90" fmla="*/ 1097 w 1097"/>
                <a:gd name="T91" fmla="*/ 0 h 1166"/>
                <a:gd name="T92" fmla="*/ 1067 w 1097"/>
                <a:gd name="T93" fmla="*/ 39 h 1166"/>
                <a:gd name="T94" fmla="*/ 1036 w 1097"/>
                <a:gd name="T95" fmla="*/ 77 h 1166"/>
                <a:gd name="T96" fmla="*/ 1002 w 1097"/>
                <a:gd name="T97" fmla="*/ 114 h 1166"/>
                <a:gd name="T98" fmla="*/ 968 w 1097"/>
                <a:gd name="T99" fmla="*/ 150 h 1166"/>
                <a:gd name="T100" fmla="*/ 932 w 1097"/>
                <a:gd name="T101" fmla="*/ 184 h 1166"/>
                <a:gd name="T102" fmla="*/ 894 w 1097"/>
                <a:gd name="T103" fmla="*/ 219 h 1166"/>
                <a:gd name="T104" fmla="*/ 855 w 1097"/>
                <a:gd name="T105" fmla="*/ 253 h 1166"/>
                <a:gd name="T106" fmla="*/ 814 w 1097"/>
                <a:gd name="T107" fmla="*/ 285 h 11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97"/>
                <a:gd name="T163" fmla="*/ 0 h 1166"/>
                <a:gd name="T164" fmla="*/ 1097 w 1097"/>
                <a:gd name="T165" fmla="*/ 1166 h 11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97" h="1166">
                  <a:moveTo>
                    <a:pt x="814" y="285"/>
                  </a:moveTo>
                  <a:lnTo>
                    <a:pt x="770" y="320"/>
                  </a:lnTo>
                  <a:lnTo>
                    <a:pt x="723" y="354"/>
                  </a:lnTo>
                  <a:lnTo>
                    <a:pt x="676" y="385"/>
                  </a:lnTo>
                  <a:lnTo>
                    <a:pt x="628" y="417"/>
                  </a:lnTo>
                  <a:lnTo>
                    <a:pt x="579" y="447"/>
                  </a:lnTo>
                  <a:lnTo>
                    <a:pt x="529" y="478"/>
                  </a:lnTo>
                  <a:lnTo>
                    <a:pt x="477" y="506"/>
                  </a:lnTo>
                  <a:lnTo>
                    <a:pt x="426" y="533"/>
                  </a:lnTo>
                  <a:lnTo>
                    <a:pt x="374" y="561"/>
                  </a:lnTo>
                  <a:lnTo>
                    <a:pt x="320" y="587"/>
                  </a:lnTo>
                  <a:lnTo>
                    <a:pt x="268" y="612"/>
                  </a:lnTo>
                  <a:lnTo>
                    <a:pt x="214" y="636"/>
                  </a:lnTo>
                  <a:lnTo>
                    <a:pt x="160" y="660"/>
                  </a:lnTo>
                  <a:lnTo>
                    <a:pt x="106" y="683"/>
                  </a:lnTo>
                  <a:lnTo>
                    <a:pt x="54" y="704"/>
                  </a:lnTo>
                  <a:lnTo>
                    <a:pt x="0" y="726"/>
                  </a:lnTo>
                  <a:lnTo>
                    <a:pt x="10" y="740"/>
                  </a:lnTo>
                  <a:lnTo>
                    <a:pt x="20" y="755"/>
                  </a:lnTo>
                  <a:lnTo>
                    <a:pt x="31" y="771"/>
                  </a:lnTo>
                  <a:lnTo>
                    <a:pt x="46" y="789"/>
                  </a:lnTo>
                  <a:lnTo>
                    <a:pt x="61" y="809"/>
                  </a:lnTo>
                  <a:lnTo>
                    <a:pt x="75" y="828"/>
                  </a:lnTo>
                  <a:lnTo>
                    <a:pt x="93" y="850"/>
                  </a:lnTo>
                  <a:lnTo>
                    <a:pt x="111" y="872"/>
                  </a:lnTo>
                  <a:lnTo>
                    <a:pt x="129" y="890"/>
                  </a:lnTo>
                  <a:lnTo>
                    <a:pt x="155" y="913"/>
                  </a:lnTo>
                  <a:lnTo>
                    <a:pt x="186" y="938"/>
                  </a:lnTo>
                  <a:lnTo>
                    <a:pt x="219" y="964"/>
                  </a:lnTo>
                  <a:lnTo>
                    <a:pt x="253" y="990"/>
                  </a:lnTo>
                  <a:lnTo>
                    <a:pt x="286" y="1013"/>
                  </a:lnTo>
                  <a:lnTo>
                    <a:pt x="312" y="1032"/>
                  </a:lnTo>
                  <a:lnTo>
                    <a:pt x="332" y="1045"/>
                  </a:lnTo>
                  <a:lnTo>
                    <a:pt x="327" y="1050"/>
                  </a:lnTo>
                  <a:lnTo>
                    <a:pt x="320" y="1052"/>
                  </a:lnTo>
                  <a:lnTo>
                    <a:pt x="310" y="1055"/>
                  </a:lnTo>
                  <a:lnTo>
                    <a:pt x="301" y="1055"/>
                  </a:lnTo>
                  <a:lnTo>
                    <a:pt x="286" y="1058"/>
                  </a:lnTo>
                  <a:lnTo>
                    <a:pt x="279" y="1070"/>
                  </a:lnTo>
                  <a:lnTo>
                    <a:pt x="279" y="1089"/>
                  </a:lnTo>
                  <a:lnTo>
                    <a:pt x="289" y="1117"/>
                  </a:lnTo>
                  <a:lnTo>
                    <a:pt x="299" y="1132"/>
                  </a:lnTo>
                  <a:lnTo>
                    <a:pt x="310" y="1145"/>
                  </a:lnTo>
                  <a:lnTo>
                    <a:pt x="327" y="1156"/>
                  </a:lnTo>
                  <a:lnTo>
                    <a:pt x="346" y="1163"/>
                  </a:lnTo>
                  <a:lnTo>
                    <a:pt x="367" y="1166"/>
                  </a:lnTo>
                  <a:lnTo>
                    <a:pt x="389" y="1163"/>
                  </a:lnTo>
                  <a:lnTo>
                    <a:pt x="411" y="1153"/>
                  </a:lnTo>
                  <a:lnTo>
                    <a:pt x="433" y="1137"/>
                  </a:lnTo>
                  <a:lnTo>
                    <a:pt x="447" y="1115"/>
                  </a:lnTo>
                  <a:lnTo>
                    <a:pt x="452" y="1096"/>
                  </a:lnTo>
                  <a:lnTo>
                    <a:pt x="447" y="1076"/>
                  </a:lnTo>
                  <a:lnTo>
                    <a:pt x="438" y="1060"/>
                  </a:lnTo>
                  <a:lnTo>
                    <a:pt x="426" y="1047"/>
                  </a:lnTo>
                  <a:lnTo>
                    <a:pt x="413" y="1037"/>
                  </a:lnTo>
                  <a:lnTo>
                    <a:pt x="403" y="1029"/>
                  </a:lnTo>
                  <a:lnTo>
                    <a:pt x="400" y="1027"/>
                  </a:lnTo>
                  <a:lnTo>
                    <a:pt x="398" y="1026"/>
                  </a:lnTo>
                  <a:lnTo>
                    <a:pt x="397" y="1026"/>
                  </a:lnTo>
                  <a:lnTo>
                    <a:pt x="376" y="998"/>
                  </a:lnTo>
                  <a:lnTo>
                    <a:pt x="351" y="962"/>
                  </a:lnTo>
                  <a:lnTo>
                    <a:pt x="325" y="923"/>
                  </a:lnTo>
                  <a:lnTo>
                    <a:pt x="299" y="879"/>
                  </a:lnTo>
                  <a:lnTo>
                    <a:pt x="274" y="835"/>
                  </a:lnTo>
                  <a:lnTo>
                    <a:pt x="255" y="793"/>
                  </a:lnTo>
                  <a:lnTo>
                    <a:pt x="240" y="752"/>
                  </a:lnTo>
                  <a:lnTo>
                    <a:pt x="234" y="718"/>
                  </a:lnTo>
                  <a:lnTo>
                    <a:pt x="234" y="703"/>
                  </a:lnTo>
                  <a:lnTo>
                    <a:pt x="234" y="687"/>
                  </a:lnTo>
                  <a:lnTo>
                    <a:pt x="234" y="670"/>
                  </a:lnTo>
                  <a:lnTo>
                    <a:pt x="235" y="654"/>
                  </a:lnTo>
                  <a:lnTo>
                    <a:pt x="703" y="789"/>
                  </a:lnTo>
                  <a:lnTo>
                    <a:pt x="788" y="748"/>
                  </a:lnTo>
                  <a:lnTo>
                    <a:pt x="788" y="409"/>
                  </a:lnTo>
                  <a:lnTo>
                    <a:pt x="837" y="391"/>
                  </a:lnTo>
                  <a:lnTo>
                    <a:pt x="880" y="372"/>
                  </a:lnTo>
                  <a:lnTo>
                    <a:pt x="919" y="349"/>
                  </a:lnTo>
                  <a:lnTo>
                    <a:pt x="951" y="325"/>
                  </a:lnTo>
                  <a:lnTo>
                    <a:pt x="981" y="298"/>
                  </a:lnTo>
                  <a:lnTo>
                    <a:pt x="1005" y="272"/>
                  </a:lnTo>
                  <a:lnTo>
                    <a:pt x="1028" y="245"/>
                  </a:lnTo>
                  <a:lnTo>
                    <a:pt x="1046" y="215"/>
                  </a:lnTo>
                  <a:lnTo>
                    <a:pt x="1059" y="186"/>
                  </a:lnTo>
                  <a:lnTo>
                    <a:pt x="1072" y="157"/>
                  </a:lnTo>
                  <a:lnTo>
                    <a:pt x="1080" y="129"/>
                  </a:lnTo>
                  <a:lnTo>
                    <a:pt x="1087" y="100"/>
                  </a:lnTo>
                  <a:lnTo>
                    <a:pt x="1092" y="73"/>
                  </a:lnTo>
                  <a:lnTo>
                    <a:pt x="1095" y="47"/>
                  </a:lnTo>
                  <a:lnTo>
                    <a:pt x="1097" y="23"/>
                  </a:lnTo>
                  <a:lnTo>
                    <a:pt x="1097" y="0"/>
                  </a:lnTo>
                  <a:lnTo>
                    <a:pt x="1082" y="20"/>
                  </a:lnTo>
                  <a:lnTo>
                    <a:pt x="1067" y="39"/>
                  </a:lnTo>
                  <a:lnTo>
                    <a:pt x="1051" y="57"/>
                  </a:lnTo>
                  <a:lnTo>
                    <a:pt x="1036" y="77"/>
                  </a:lnTo>
                  <a:lnTo>
                    <a:pt x="1020" y="95"/>
                  </a:lnTo>
                  <a:lnTo>
                    <a:pt x="1002" y="114"/>
                  </a:lnTo>
                  <a:lnTo>
                    <a:pt x="986" y="132"/>
                  </a:lnTo>
                  <a:lnTo>
                    <a:pt x="968" y="150"/>
                  </a:lnTo>
                  <a:lnTo>
                    <a:pt x="950" y="166"/>
                  </a:lnTo>
                  <a:lnTo>
                    <a:pt x="932" y="184"/>
                  </a:lnTo>
                  <a:lnTo>
                    <a:pt x="912" y="202"/>
                  </a:lnTo>
                  <a:lnTo>
                    <a:pt x="894" y="219"/>
                  </a:lnTo>
                  <a:lnTo>
                    <a:pt x="875" y="236"/>
                  </a:lnTo>
                  <a:lnTo>
                    <a:pt x="855" y="253"/>
                  </a:lnTo>
                  <a:lnTo>
                    <a:pt x="834" y="269"/>
                  </a:lnTo>
                  <a:lnTo>
                    <a:pt x="814" y="28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Freeform 12"/>
            <p:cNvSpPr>
              <a:spLocks/>
            </p:cNvSpPr>
            <p:nvPr/>
          </p:nvSpPr>
          <p:spPr bwMode="auto">
            <a:xfrm>
              <a:off x="1884" y="2157"/>
              <a:ext cx="49" cy="401"/>
            </a:xfrm>
            <a:custGeom>
              <a:avLst/>
              <a:gdLst>
                <a:gd name="T0" fmla="*/ 0 w 49"/>
                <a:gd name="T1" fmla="*/ 0 h 401"/>
                <a:gd name="T2" fmla="*/ 0 w 49"/>
                <a:gd name="T3" fmla="*/ 401 h 401"/>
                <a:gd name="T4" fmla="*/ 27 w 49"/>
                <a:gd name="T5" fmla="*/ 330 h 401"/>
                <a:gd name="T6" fmla="*/ 41 w 49"/>
                <a:gd name="T7" fmla="*/ 264 h 401"/>
                <a:gd name="T8" fmla="*/ 49 w 49"/>
                <a:gd name="T9" fmla="*/ 206 h 401"/>
                <a:gd name="T10" fmla="*/ 49 w 49"/>
                <a:gd name="T11" fmla="*/ 154 h 401"/>
                <a:gd name="T12" fmla="*/ 44 w 49"/>
                <a:gd name="T13" fmla="*/ 108 h 401"/>
                <a:gd name="T14" fmla="*/ 33 w 49"/>
                <a:gd name="T15" fmla="*/ 67 h 401"/>
                <a:gd name="T16" fmla="*/ 18 w 49"/>
                <a:gd name="T17" fmla="*/ 31 h 401"/>
                <a:gd name="T18" fmla="*/ 0 w 49"/>
                <a:gd name="T19" fmla="*/ 0 h 4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401"/>
                <a:gd name="T32" fmla="*/ 49 w 49"/>
                <a:gd name="T33" fmla="*/ 401 h 4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401">
                  <a:moveTo>
                    <a:pt x="0" y="0"/>
                  </a:moveTo>
                  <a:lnTo>
                    <a:pt x="0" y="401"/>
                  </a:lnTo>
                  <a:lnTo>
                    <a:pt x="27" y="330"/>
                  </a:lnTo>
                  <a:lnTo>
                    <a:pt x="41" y="264"/>
                  </a:lnTo>
                  <a:lnTo>
                    <a:pt x="49" y="206"/>
                  </a:lnTo>
                  <a:lnTo>
                    <a:pt x="49" y="154"/>
                  </a:lnTo>
                  <a:lnTo>
                    <a:pt x="44" y="108"/>
                  </a:lnTo>
                  <a:lnTo>
                    <a:pt x="33" y="67"/>
                  </a:lnTo>
                  <a:lnTo>
                    <a:pt x="1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Freeform 13"/>
            <p:cNvSpPr>
              <a:spLocks/>
            </p:cNvSpPr>
            <p:nvPr/>
          </p:nvSpPr>
          <p:spPr bwMode="auto">
            <a:xfrm>
              <a:off x="1389" y="996"/>
              <a:ext cx="2926" cy="2701"/>
            </a:xfrm>
            <a:custGeom>
              <a:avLst/>
              <a:gdLst>
                <a:gd name="T0" fmla="*/ 2862 w 2926"/>
                <a:gd name="T1" fmla="*/ 1721 h 2701"/>
                <a:gd name="T2" fmla="*/ 2919 w 2926"/>
                <a:gd name="T3" fmla="*/ 1654 h 2701"/>
                <a:gd name="T4" fmla="*/ 2906 w 2926"/>
                <a:gd name="T5" fmla="*/ 1616 h 2701"/>
                <a:gd name="T6" fmla="*/ 2872 w 2926"/>
                <a:gd name="T7" fmla="*/ 1662 h 2701"/>
                <a:gd name="T8" fmla="*/ 2857 w 2926"/>
                <a:gd name="T9" fmla="*/ 1672 h 2701"/>
                <a:gd name="T10" fmla="*/ 2861 w 2926"/>
                <a:gd name="T11" fmla="*/ 1655 h 2701"/>
                <a:gd name="T12" fmla="*/ 2895 w 2926"/>
                <a:gd name="T13" fmla="*/ 1593 h 2701"/>
                <a:gd name="T14" fmla="*/ 2887 w 2926"/>
                <a:gd name="T15" fmla="*/ 1530 h 2701"/>
                <a:gd name="T16" fmla="*/ 2859 w 2926"/>
                <a:gd name="T17" fmla="*/ 1559 h 2701"/>
                <a:gd name="T18" fmla="*/ 2851 w 2926"/>
                <a:gd name="T19" fmla="*/ 1603 h 2701"/>
                <a:gd name="T20" fmla="*/ 2849 w 2926"/>
                <a:gd name="T21" fmla="*/ 1569 h 2701"/>
                <a:gd name="T22" fmla="*/ 2820 w 2926"/>
                <a:gd name="T23" fmla="*/ 1512 h 2701"/>
                <a:gd name="T24" fmla="*/ 2805 w 2926"/>
                <a:gd name="T25" fmla="*/ 1548 h 2701"/>
                <a:gd name="T26" fmla="*/ 2808 w 2926"/>
                <a:gd name="T27" fmla="*/ 1608 h 2701"/>
                <a:gd name="T28" fmla="*/ 2781 w 2926"/>
                <a:gd name="T29" fmla="*/ 1641 h 2701"/>
                <a:gd name="T30" fmla="*/ 2771 w 2926"/>
                <a:gd name="T31" fmla="*/ 1593 h 2701"/>
                <a:gd name="T32" fmla="*/ 2743 w 2926"/>
                <a:gd name="T33" fmla="*/ 1606 h 2701"/>
                <a:gd name="T34" fmla="*/ 2743 w 2926"/>
                <a:gd name="T35" fmla="*/ 1694 h 2701"/>
                <a:gd name="T36" fmla="*/ 2746 w 2926"/>
                <a:gd name="T37" fmla="*/ 1827 h 2701"/>
                <a:gd name="T38" fmla="*/ 2546 w 2926"/>
                <a:gd name="T39" fmla="*/ 1994 h 2701"/>
                <a:gd name="T40" fmla="*/ 2423 w 2926"/>
                <a:gd name="T41" fmla="*/ 374 h 2701"/>
                <a:gd name="T42" fmla="*/ 2226 w 2926"/>
                <a:gd name="T43" fmla="*/ 255 h 2701"/>
                <a:gd name="T44" fmla="*/ 1916 w 2926"/>
                <a:gd name="T45" fmla="*/ 101 h 2701"/>
                <a:gd name="T46" fmla="*/ 495 w 2926"/>
                <a:gd name="T47" fmla="*/ 687 h 2701"/>
                <a:gd name="T48" fmla="*/ 544 w 2926"/>
                <a:gd name="T49" fmla="*/ 1367 h 2701"/>
                <a:gd name="T50" fmla="*/ 476 w 2926"/>
                <a:gd name="T51" fmla="*/ 1693 h 2701"/>
                <a:gd name="T52" fmla="*/ 424 w 2926"/>
                <a:gd name="T53" fmla="*/ 1706 h 2701"/>
                <a:gd name="T54" fmla="*/ 308 w 2926"/>
                <a:gd name="T55" fmla="*/ 1882 h 2701"/>
                <a:gd name="T56" fmla="*/ 141 w 2926"/>
                <a:gd name="T57" fmla="*/ 2087 h 2701"/>
                <a:gd name="T58" fmla="*/ 1 w 2926"/>
                <a:gd name="T59" fmla="*/ 2242 h 2701"/>
                <a:gd name="T60" fmla="*/ 13 w 2926"/>
                <a:gd name="T61" fmla="*/ 2268 h 2701"/>
                <a:gd name="T62" fmla="*/ 45 w 2926"/>
                <a:gd name="T63" fmla="*/ 2229 h 2701"/>
                <a:gd name="T64" fmla="*/ 65 w 2926"/>
                <a:gd name="T65" fmla="*/ 2202 h 2701"/>
                <a:gd name="T66" fmla="*/ 53 w 2926"/>
                <a:gd name="T67" fmla="*/ 2255 h 2701"/>
                <a:gd name="T68" fmla="*/ 71 w 2926"/>
                <a:gd name="T69" fmla="*/ 2303 h 2701"/>
                <a:gd name="T70" fmla="*/ 89 w 2926"/>
                <a:gd name="T71" fmla="*/ 2255 h 2701"/>
                <a:gd name="T72" fmla="*/ 110 w 2926"/>
                <a:gd name="T73" fmla="*/ 2200 h 2701"/>
                <a:gd name="T74" fmla="*/ 137 w 2926"/>
                <a:gd name="T75" fmla="*/ 2195 h 2701"/>
                <a:gd name="T76" fmla="*/ 141 w 2926"/>
                <a:gd name="T77" fmla="*/ 2242 h 2701"/>
                <a:gd name="T78" fmla="*/ 164 w 2926"/>
                <a:gd name="T79" fmla="*/ 2211 h 2701"/>
                <a:gd name="T80" fmla="*/ 189 w 2926"/>
                <a:gd name="T81" fmla="*/ 2141 h 2701"/>
                <a:gd name="T82" fmla="*/ 223 w 2926"/>
                <a:gd name="T83" fmla="*/ 2019 h 2701"/>
                <a:gd name="T84" fmla="*/ 336 w 2926"/>
                <a:gd name="T85" fmla="*/ 1928 h 2701"/>
                <a:gd name="T86" fmla="*/ 458 w 2926"/>
                <a:gd name="T87" fmla="*/ 1913 h 2701"/>
                <a:gd name="T88" fmla="*/ 737 w 2926"/>
                <a:gd name="T89" fmla="*/ 2144 h 2701"/>
                <a:gd name="T90" fmla="*/ 699 w 2926"/>
                <a:gd name="T91" fmla="*/ 2376 h 2701"/>
                <a:gd name="T92" fmla="*/ 719 w 2926"/>
                <a:gd name="T93" fmla="*/ 2593 h 2701"/>
                <a:gd name="T94" fmla="*/ 693 w 2926"/>
                <a:gd name="T95" fmla="*/ 2604 h 2701"/>
                <a:gd name="T96" fmla="*/ 629 w 2926"/>
                <a:gd name="T97" fmla="*/ 2604 h 2701"/>
                <a:gd name="T98" fmla="*/ 660 w 2926"/>
                <a:gd name="T99" fmla="*/ 2689 h 2701"/>
                <a:gd name="T100" fmla="*/ 796 w 2926"/>
                <a:gd name="T101" fmla="*/ 2678 h 2701"/>
                <a:gd name="T102" fmla="*/ 799 w 2926"/>
                <a:gd name="T103" fmla="*/ 2650 h 2701"/>
                <a:gd name="T104" fmla="*/ 872 w 2926"/>
                <a:gd name="T105" fmla="*/ 2371 h 2701"/>
                <a:gd name="T106" fmla="*/ 924 w 2926"/>
                <a:gd name="T107" fmla="*/ 2290 h 2701"/>
                <a:gd name="T108" fmla="*/ 1521 w 2926"/>
                <a:gd name="T109" fmla="*/ 2366 h 2701"/>
                <a:gd name="T110" fmla="*/ 1590 w 2926"/>
                <a:gd name="T111" fmla="*/ 2407 h 2701"/>
                <a:gd name="T112" fmla="*/ 1720 w 2926"/>
                <a:gd name="T113" fmla="*/ 2559 h 2701"/>
                <a:gd name="T114" fmla="*/ 2040 w 2926"/>
                <a:gd name="T115" fmla="*/ 2420 h 2701"/>
                <a:gd name="T116" fmla="*/ 2348 w 2926"/>
                <a:gd name="T117" fmla="*/ 2250 h 2701"/>
                <a:gd name="T118" fmla="*/ 2575 w 2926"/>
                <a:gd name="T119" fmla="*/ 2086 h 2701"/>
                <a:gd name="T120" fmla="*/ 2688 w 2926"/>
                <a:gd name="T121" fmla="*/ 1983 h 2701"/>
                <a:gd name="T122" fmla="*/ 2787 w 2926"/>
                <a:gd name="T123" fmla="*/ 1872 h 2701"/>
                <a:gd name="T124" fmla="*/ 2810 w 2926"/>
                <a:gd name="T125" fmla="*/ 1758 h 27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6"/>
                <a:gd name="T190" fmla="*/ 0 h 2701"/>
                <a:gd name="T191" fmla="*/ 2926 w 2926"/>
                <a:gd name="T192" fmla="*/ 2701 h 27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6" h="2701">
                  <a:moveTo>
                    <a:pt x="2839" y="1727"/>
                  </a:moveTo>
                  <a:lnTo>
                    <a:pt x="2843" y="1727"/>
                  </a:lnTo>
                  <a:lnTo>
                    <a:pt x="2846" y="1727"/>
                  </a:lnTo>
                  <a:lnTo>
                    <a:pt x="2849" y="1727"/>
                  </a:lnTo>
                  <a:lnTo>
                    <a:pt x="2852" y="1725"/>
                  </a:lnTo>
                  <a:lnTo>
                    <a:pt x="2862" y="1721"/>
                  </a:lnTo>
                  <a:lnTo>
                    <a:pt x="2875" y="1711"/>
                  </a:lnTo>
                  <a:lnTo>
                    <a:pt x="2888" y="1703"/>
                  </a:lnTo>
                  <a:lnTo>
                    <a:pt x="2898" y="1693"/>
                  </a:lnTo>
                  <a:lnTo>
                    <a:pt x="2905" y="1681"/>
                  </a:lnTo>
                  <a:lnTo>
                    <a:pt x="2913" y="1667"/>
                  </a:lnTo>
                  <a:lnTo>
                    <a:pt x="2919" y="1654"/>
                  </a:lnTo>
                  <a:lnTo>
                    <a:pt x="2924" y="1642"/>
                  </a:lnTo>
                  <a:lnTo>
                    <a:pt x="2926" y="1636"/>
                  </a:lnTo>
                  <a:lnTo>
                    <a:pt x="2924" y="1628"/>
                  </a:lnTo>
                  <a:lnTo>
                    <a:pt x="2921" y="1623"/>
                  </a:lnTo>
                  <a:lnTo>
                    <a:pt x="2914" y="1618"/>
                  </a:lnTo>
                  <a:lnTo>
                    <a:pt x="2906" y="1616"/>
                  </a:lnTo>
                  <a:lnTo>
                    <a:pt x="2900" y="1616"/>
                  </a:lnTo>
                  <a:lnTo>
                    <a:pt x="2893" y="1619"/>
                  </a:lnTo>
                  <a:lnTo>
                    <a:pt x="2890" y="1626"/>
                  </a:lnTo>
                  <a:lnTo>
                    <a:pt x="2885" y="1639"/>
                  </a:lnTo>
                  <a:lnTo>
                    <a:pt x="2879" y="1652"/>
                  </a:lnTo>
                  <a:lnTo>
                    <a:pt x="2872" y="1662"/>
                  </a:lnTo>
                  <a:lnTo>
                    <a:pt x="2869" y="1668"/>
                  </a:lnTo>
                  <a:lnTo>
                    <a:pt x="2867" y="1670"/>
                  </a:lnTo>
                  <a:lnTo>
                    <a:pt x="2864" y="1672"/>
                  </a:lnTo>
                  <a:lnTo>
                    <a:pt x="2861" y="1675"/>
                  </a:lnTo>
                  <a:lnTo>
                    <a:pt x="2856" y="1678"/>
                  </a:lnTo>
                  <a:lnTo>
                    <a:pt x="2857" y="1672"/>
                  </a:lnTo>
                  <a:lnTo>
                    <a:pt x="2857" y="1667"/>
                  </a:lnTo>
                  <a:lnTo>
                    <a:pt x="2857" y="1662"/>
                  </a:lnTo>
                  <a:lnTo>
                    <a:pt x="2856" y="1657"/>
                  </a:lnTo>
                  <a:lnTo>
                    <a:pt x="2857" y="1657"/>
                  </a:lnTo>
                  <a:lnTo>
                    <a:pt x="2859" y="1655"/>
                  </a:lnTo>
                  <a:lnTo>
                    <a:pt x="2861" y="1655"/>
                  </a:lnTo>
                  <a:lnTo>
                    <a:pt x="2862" y="1654"/>
                  </a:lnTo>
                  <a:lnTo>
                    <a:pt x="2869" y="1644"/>
                  </a:lnTo>
                  <a:lnTo>
                    <a:pt x="2877" y="1632"/>
                  </a:lnTo>
                  <a:lnTo>
                    <a:pt x="2885" y="1618"/>
                  </a:lnTo>
                  <a:lnTo>
                    <a:pt x="2892" y="1606"/>
                  </a:lnTo>
                  <a:lnTo>
                    <a:pt x="2895" y="1593"/>
                  </a:lnTo>
                  <a:lnTo>
                    <a:pt x="2897" y="1577"/>
                  </a:lnTo>
                  <a:lnTo>
                    <a:pt x="2897" y="1559"/>
                  </a:lnTo>
                  <a:lnTo>
                    <a:pt x="2897" y="1548"/>
                  </a:lnTo>
                  <a:lnTo>
                    <a:pt x="2897" y="1541"/>
                  </a:lnTo>
                  <a:lnTo>
                    <a:pt x="2893" y="1535"/>
                  </a:lnTo>
                  <a:lnTo>
                    <a:pt x="2887" y="1530"/>
                  </a:lnTo>
                  <a:lnTo>
                    <a:pt x="2879" y="1528"/>
                  </a:lnTo>
                  <a:lnTo>
                    <a:pt x="2872" y="1528"/>
                  </a:lnTo>
                  <a:lnTo>
                    <a:pt x="2866" y="1531"/>
                  </a:lnTo>
                  <a:lnTo>
                    <a:pt x="2862" y="1538"/>
                  </a:lnTo>
                  <a:lnTo>
                    <a:pt x="2861" y="1544"/>
                  </a:lnTo>
                  <a:lnTo>
                    <a:pt x="2859" y="1559"/>
                  </a:lnTo>
                  <a:lnTo>
                    <a:pt x="2859" y="1574"/>
                  </a:lnTo>
                  <a:lnTo>
                    <a:pt x="2857" y="1585"/>
                  </a:lnTo>
                  <a:lnTo>
                    <a:pt x="2856" y="1593"/>
                  </a:lnTo>
                  <a:lnTo>
                    <a:pt x="2856" y="1595"/>
                  </a:lnTo>
                  <a:lnTo>
                    <a:pt x="2854" y="1598"/>
                  </a:lnTo>
                  <a:lnTo>
                    <a:pt x="2851" y="1603"/>
                  </a:lnTo>
                  <a:lnTo>
                    <a:pt x="2848" y="1606"/>
                  </a:lnTo>
                  <a:lnTo>
                    <a:pt x="2849" y="1600"/>
                  </a:lnTo>
                  <a:lnTo>
                    <a:pt x="2849" y="1593"/>
                  </a:lnTo>
                  <a:lnTo>
                    <a:pt x="2851" y="1587"/>
                  </a:lnTo>
                  <a:lnTo>
                    <a:pt x="2851" y="1582"/>
                  </a:lnTo>
                  <a:lnTo>
                    <a:pt x="2849" y="1569"/>
                  </a:lnTo>
                  <a:lnTo>
                    <a:pt x="2844" y="1553"/>
                  </a:lnTo>
                  <a:lnTo>
                    <a:pt x="2839" y="1536"/>
                  </a:lnTo>
                  <a:lnTo>
                    <a:pt x="2836" y="1525"/>
                  </a:lnTo>
                  <a:lnTo>
                    <a:pt x="2833" y="1518"/>
                  </a:lnTo>
                  <a:lnTo>
                    <a:pt x="2828" y="1513"/>
                  </a:lnTo>
                  <a:lnTo>
                    <a:pt x="2820" y="1512"/>
                  </a:lnTo>
                  <a:lnTo>
                    <a:pt x="2813" y="1512"/>
                  </a:lnTo>
                  <a:lnTo>
                    <a:pt x="2807" y="1515"/>
                  </a:lnTo>
                  <a:lnTo>
                    <a:pt x="2802" y="1520"/>
                  </a:lnTo>
                  <a:lnTo>
                    <a:pt x="2800" y="1527"/>
                  </a:lnTo>
                  <a:lnTo>
                    <a:pt x="2800" y="1533"/>
                  </a:lnTo>
                  <a:lnTo>
                    <a:pt x="2805" y="1548"/>
                  </a:lnTo>
                  <a:lnTo>
                    <a:pt x="2810" y="1562"/>
                  </a:lnTo>
                  <a:lnTo>
                    <a:pt x="2812" y="1574"/>
                  </a:lnTo>
                  <a:lnTo>
                    <a:pt x="2813" y="1582"/>
                  </a:lnTo>
                  <a:lnTo>
                    <a:pt x="2813" y="1588"/>
                  </a:lnTo>
                  <a:lnTo>
                    <a:pt x="2812" y="1597"/>
                  </a:lnTo>
                  <a:lnTo>
                    <a:pt x="2808" y="1608"/>
                  </a:lnTo>
                  <a:lnTo>
                    <a:pt x="2805" y="1621"/>
                  </a:lnTo>
                  <a:lnTo>
                    <a:pt x="2799" y="1626"/>
                  </a:lnTo>
                  <a:lnTo>
                    <a:pt x="2794" y="1632"/>
                  </a:lnTo>
                  <a:lnTo>
                    <a:pt x="2789" y="1641"/>
                  </a:lnTo>
                  <a:lnTo>
                    <a:pt x="2782" y="1649"/>
                  </a:lnTo>
                  <a:lnTo>
                    <a:pt x="2781" y="1641"/>
                  </a:lnTo>
                  <a:lnTo>
                    <a:pt x="2781" y="1632"/>
                  </a:lnTo>
                  <a:lnTo>
                    <a:pt x="2781" y="1624"/>
                  </a:lnTo>
                  <a:lnTo>
                    <a:pt x="2782" y="1618"/>
                  </a:lnTo>
                  <a:lnTo>
                    <a:pt x="2782" y="1608"/>
                  </a:lnTo>
                  <a:lnTo>
                    <a:pt x="2777" y="1600"/>
                  </a:lnTo>
                  <a:lnTo>
                    <a:pt x="2771" y="1593"/>
                  </a:lnTo>
                  <a:lnTo>
                    <a:pt x="2763" y="1588"/>
                  </a:lnTo>
                  <a:lnTo>
                    <a:pt x="2751" y="1587"/>
                  </a:lnTo>
                  <a:lnTo>
                    <a:pt x="2745" y="1590"/>
                  </a:lnTo>
                  <a:lnTo>
                    <a:pt x="2742" y="1597"/>
                  </a:lnTo>
                  <a:lnTo>
                    <a:pt x="2740" y="1600"/>
                  </a:lnTo>
                  <a:lnTo>
                    <a:pt x="2743" y="1606"/>
                  </a:lnTo>
                  <a:lnTo>
                    <a:pt x="2750" y="1624"/>
                  </a:lnTo>
                  <a:lnTo>
                    <a:pt x="2753" y="1647"/>
                  </a:lnTo>
                  <a:lnTo>
                    <a:pt x="2748" y="1668"/>
                  </a:lnTo>
                  <a:lnTo>
                    <a:pt x="2743" y="1680"/>
                  </a:lnTo>
                  <a:lnTo>
                    <a:pt x="2743" y="1688"/>
                  </a:lnTo>
                  <a:lnTo>
                    <a:pt x="2743" y="1694"/>
                  </a:lnTo>
                  <a:lnTo>
                    <a:pt x="2745" y="1699"/>
                  </a:lnTo>
                  <a:lnTo>
                    <a:pt x="2737" y="1722"/>
                  </a:lnTo>
                  <a:lnTo>
                    <a:pt x="2738" y="1740"/>
                  </a:lnTo>
                  <a:lnTo>
                    <a:pt x="2746" y="1755"/>
                  </a:lnTo>
                  <a:lnTo>
                    <a:pt x="2761" y="1765"/>
                  </a:lnTo>
                  <a:lnTo>
                    <a:pt x="2746" y="1827"/>
                  </a:lnTo>
                  <a:lnTo>
                    <a:pt x="2724" y="1875"/>
                  </a:lnTo>
                  <a:lnTo>
                    <a:pt x="2694" y="1916"/>
                  </a:lnTo>
                  <a:lnTo>
                    <a:pt x="2662" y="1946"/>
                  </a:lnTo>
                  <a:lnTo>
                    <a:pt x="2624" y="1968"/>
                  </a:lnTo>
                  <a:lnTo>
                    <a:pt x="2585" y="1985"/>
                  </a:lnTo>
                  <a:lnTo>
                    <a:pt x="2546" y="1994"/>
                  </a:lnTo>
                  <a:lnTo>
                    <a:pt x="2508" y="1999"/>
                  </a:lnTo>
                  <a:lnTo>
                    <a:pt x="2508" y="900"/>
                  </a:lnTo>
                  <a:lnTo>
                    <a:pt x="575" y="666"/>
                  </a:lnTo>
                  <a:lnTo>
                    <a:pt x="2353" y="427"/>
                  </a:lnTo>
                  <a:lnTo>
                    <a:pt x="2425" y="382"/>
                  </a:lnTo>
                  <a:lnTo>
                    <a:pt x="2423" y="374"/>
                  </a:lnTo>
                  <a:lnTo>
                    <a:pt x="2399" y="357"/>
                  </a:lnTo>
                  <a:lnTo>
                    <a:pt x="2371" y="341"/>
                  </a:lnTo>
                  <a:lnTo>
                    <a:pt x="2340" y="322"/>
                  </a:lnTo>
                  <a:lnTo>
                    <a:pt x="2306" y="300"/>
                  </a:lnTo>
                  <a:lnTo>
                    <a:pt x="2268" y="277"/>
                  </a:lnTo>
                  <a:lnTo>
                    <a:pt x="2226" y="255"/>
                  </a:lnTo>
                  <a:lnTo>
                    <a:pt x="2182" y="230"/>
                  </a:lnTo>
                  <a:lnTo>
                    <a:pt x="2135" y="206"/>
                  </a:lnTo>
                  <a:lnTo>
                    <a:pt x="2084" y="180"/>
                  </a:lnTo>
                  <a:lnTo>
                    <a:pt x="2032" y="154"/>
                  </a:lnTo>
                  <a:lnTo>
                    <a:pt x="1975" y="127"/>
                  </a:lnTo>
                  <a:lnTo>
                    <a:pt x="1916" y="101"/>
                  </a:lnTo>
                  <a:lnTo>
                    <a:pt x="1856" y="75"/>
                  </a:lnTo>
                  <a:lnTo>
                    <a:pt x="1792" y="49"/>
                  </a:lnTo>
                  <a:lnTo>
                    <a:pt x="1725" y="25"/>
                  </a:lnTo>
                  <a:lnTo>
                    <a:pt x="1657" y="0"/>
                  </a:lnTo>
                  <a:lnTo>
                    <a:pt x="419" y="266"/>
                  </a:lnTo>
                  <a:lnTo>
                    <a:pt x="495" y="687"/>
                  </a:lnTo>
                  <a:lnTo>
                    <a:pt x="495" y="1161"/>
                  </a:lnTo>
                  <a:lnTo>
                    <a:pt x="513" y="1192"/>
                  </a:lnTo>
                  <a:lnTo>
                    <a:pt x="528" y="1228"/>
                  </a:lnTo>
                  <a:lnTo>
                    <a:pt x="539" y="1269"/>
                  </a:lnTo>
                  <a:lnTo>
                    <a:pt x="544" y="1315"/>
                  </a:lnTo>
                  <a:lnTo>
                    <a:pt x="544" y="1367"/>
                  </a:lnTo>
                  <a:lnTo>
                    <a:pt x="536" y="1425"/>
                  </a:lnTo>
                  <a:lnTo>
                    <a:pt x="522" y="1491"/>
                  </a:lnTo>
                  <a:lnTo>
                    <a:pt x="495" y="1562"/>
                  </a:lnTo>
                  <a:lnTo>
                    <a:pt x="495" y="1690"/>
                  </a:lnTo>
                  <a:lnTo>
                    <a:pt x="486" y="1691"/>
                  </a:lnTo>
                  <a:lnTo>
                    <a:pt x="476" y="1693"/>
                  </a:lnTo>
                  <a:lnTo>
                    <a:pt x="468" y="1694"/>
                  </a:lnTo>
                  <a:lnTo>
                    <a:pt x="458" y="1696"/>
                  </a:lnTo>
                  <a:lnTo>
                    <a:pt x="450" y="1699"/>
                  </a:lnTo>
                  <a:lnTo>
                    <a:pt x="442" y="1701"/>
                  </a:lnTo>
                  <a:lnTo>
                    <a:pt x="432" y="1704"/>
                  </a:lnTo>
                  <a:lnTo>
                    <a:pt x="424" y="1706"/>
                  </a:lnTo>
                  <a:lnTo>
                    <a:pt x="407" y="1734"/>
                  </a:lnTo>
                  <a:lnTo>
                    <a:pt x="389" y="1761"/>
                  </a:lnTo>
                  <a:lnTo>
                    <a:pt x="371" y="1791"/>
                  </a:lnTo>
                  <a:lnTo>
                    <a:pt x="352" y="1820"/>
                  </a:lnTo>
                  <a:lnTo>
                    <a:pt x="331" y="1851"/>
                  </a:lnTo>
                  <a:lnTo>
                    <a:pt x="308" y="1882"/>
                  </a:lnTo>
                  <a:lnTo>
                    <a:pt x="283" y="1915"/>
                  </a:lnTo>
                  <a:lnTo>
                    <a:pt x="259" y="1947"/>
                  </a:lnTo>
                  <a:lnTo>
                    <a:pt x="231" y="1981"/>
                  </a:lnTo>
                  <a:lnTo>
                    <a:pt x="203" y="2016"/>
                  </a:lnTo>
                  <a:lnTo>
                    <a:pt x="174" y="2052"/>
                  </a:lnTo>
                  <a:lnTo>
                    <a:pt x="141" y="2087"/>
                  </a:lnTo>
                  <a:lnTo>
                    <a:pt x="109" y="2125"/>
                  </a:lnTo>
                  <a:lnTo>
                    <a:pt x="75" y="2164"/>
                  </a:lnTo>
                  <a:lnTo>
                    <a:pt x="39" y="2203"/>
                  </a:lnTo>
                  <a:lnTo>
                    <a:pt x="1" y="2242"/>
                  </a:lnTo>
                  <a:lnTo>
                    <a:pt x="1" y="2244"/>
                  </a:lnTo>
                  <a:lnTo>
                    <a:pt x="0" y="2250"/>
                  </a:lnTo>
                  <a:lnTo>
                    <a:pt x="3" y="2259"/>
                  </a:lnTo>
                  <a:lnTo>
                    <a:pt x="6" y="2264"/>
                  </a:lnTo>
                  <a:lnTo>
                    <a:pt x="13" y="2268"/>
                  </a:lnTo>
                  <a:lnTo>
                    <a:pt x="19" y="2270"/>
                  </a:lnTo>
                  <a:lnTo>
                    <a:pt x="27" y="2267"/>
                  </a:lnTo>
                  <a:lnTo>
                    <a:pt x="32" y="2264"/>
                  </a:lnTo>
                  <a:lnTo>
                    <a:pt x="35" y="2257"/>
                  </a:lnTo>
                  <a:lnTo>
                    <a:pt x="40" y="2244"/>
                  </a:lnTo>
                  <a:lnTo>
                    <a:pt x="45" y="2229"/>
                  </a:lnTo>
                  <a:lnTo>
                    <a:pt x="50" y="2219"/>
                  </a:lnTo>
                  <a:lnTo>
                    <a:pt x="53" y="2213"/>
                  </a:lnTo>
                  <a:lnTo>
                    <a:pt x="55" y="2210"/>
                  </a:lnTo>
                  <a:lnTo>
                    <a:pt x="58" y="2208"/>
                  </a:lnTo>
                  <a:lnTo>
                    <a:pt x="62" y="2205"/>
                  </a:lnTo>
                  <a:lnTo>
                    <a:pt x="65" y="2202"/>
                  </a:lnTo>
                  <a:lnTo>
                    <a:pt x="62" y="2208"/>
                  </a:lnTo>
                  <a:lnTo>
                    <a:pt x="58" y="2213"/>
                  </a:lnTo>
                  <a:lnTo>
                    <a:pt x="57" y="2219"/>
                  </a:lnTo>
                  <a:lnTo>
                    <a:pt x="55" y="2224"/>
                  </a:lnTo>
                  <a:lnTo>
                    <a:pt x="53" y="2237"/>
                  </a:lnTo>
                  <a:lnTo>
                    <a:pt x="53" y="2255"/>
                  </a:lnTo>
                  <a:lnTo>
                    <a:pt x="53" y="2272"/>
                  </a:lnTo>
                  <a:lnTo>
                    <a:pt x="53" y="2283"/>
                  </a:lnTo>
                  <a:lnTo>
                    <a:pt x="55" y="2291"/>
                  </a:lnTo>
                  <a:lnTo>
                    <a:pt x="58" y="2298"/>
                  </a:lnTo>
                  <a:lnTo>
                    <a:pt x="65" y="2301"/>
                  </a:lnTo>
                  <a:lnTo>
                    <a:pt x="71" y="2303"/>
                  </a:lnTo>
                  <a:lnTo>
                    <a:pt x="79" y="2301"/>
                  </a:lnTo>
                  <a:lnTo>
                    <a:pt x="84" y="2298"/>
                  </a:lnTo>
                  <a:lnTo>
                    <a:pt x="88" y="2291"/>
                  </a:lnTo>
                  <a:lnTo>
                    <a:pt x="89" y="2285"/>
                  </a:lnTo>
                  <a:lnTo>
                    <a:pt x="89" y="2270"/>
                  </a:lnTo>
                  <a:lnTo>
                    <a:pt x="89" y="2255"/>
                  </a:lnTo>
                  <a:lnTo>
                    <a:pt x="89" y="2242"/>
                  </a:lnTo>
                  <a:lnTo>
                    <a:pt x="91" y="2236"/>
                  </a:lnTo>
                  <a:lnTo>
                    <a:pt x="92" y="2229"/>
                  </a:lnTo>
                  <a:lnTo>
                    <a:pt x="97" y="2221"/>
                  </a:lnTo>
                  <a:lnTo>
                    <a:pt x="104" y="2210"/>
                  </a:lnTo>
                  <a:lnTo>
                    <a:pt x="110" y="2200"/>
                  </a:lnTo>
                  <a:lnTo>
                    <a:pt x="117" y="2195"/>
                  </a:lnTo>
                  <a:lnTo>
                    <a:pt x="123" y="2190"/>
                  </a:lnTo>
                  <a:lnTo>
                    <a:pt x="132" y="2185"/>
                  </a:lnTo>
                  <a:lnTo>
                    <a:pt x="140" y="2179"/>
                  </a:lnTo>
                  <a:lnTo>
                    <a:pt x="138" y="2187"/>
                  </a:lnTo>
                  <a:lnTo>
                    <a:pt x="137" y="2195"/>
                  </a:lnTo>
                  <a:lnTo>
                    <a:pt x="133" y="2202"/>
                  </a:lnTo>
                  <a:lnTo>
                    <a:pt x="130" y="2208"/>
                  </a:lnTo>
                  <a:lnTo>
                    <a:pt x="128" y="2218"/>
                  </a:lnTo>
                  <a:lnTo>
                    <a:pt x="130" y="2228"/>
                  </a:lnTo>
                  <a:lnTo>
                    <a:pt x="135" y="2236"/>
                  </a:lnTo>
                  <a:lnTo>
                    <a:pt x="141" y="2242"/>
                  </a:lnTo>
                  <a:lnTo>
                    <a:pt x="151" y="2247"/>
                  </a:lnTo>
                  <a:lnTo>
                    <a:pt x="159" y="2246"/>
                  </a:lnTo>
                  <a:lnTo>
                    <a:pt x="164" y="2241"/>
                  </a:lnTo>
                  <a:lnTo>
                    <a:pt x="166" y="2237"/>
                  </a:lnTo>
                  <a:lnTo>
                    <a:pt x="164" y="2229"/>
                  </a:lnTo>
                  <a:lnTo>
                    <a:pt x="164" y="2211"/>
                  </a:lnTo>
                  <a:lnTo>
                    <a:pt x="168" y="2190"/>
                  </a:lnTo>
                  <a:lnTo>
                    <a:pt x="177" y="2171"/>
                  </a:lnTo>
                  <a:lnTo>
                    <a:pt x="185" y="2159"/>
                  </a:lnTo>
                  <a:lnTo>
                    <a:pt x="189" y="2151"/>
                  </a:lnTo>
                  <a:lnTo>
                    <a:pt x="189" y="2146"/>
                  </a:lnTo>
                  <a:lnTo>
                    <a:pt x="189" y="2141"/>
                  </a:lnTo>
                  <a:lnTo>
                    <a:pt x="203" y="2122"/>
                  </a:lnTo>
                  <a:lnTo>
                    <a:pt x="207" y="2104"/>
                  </a:lnTo>
                  <a:lnTo>
                    <a:pt x="203" y="2087"/>
                  </a:lnTo>
                  <a:lnTo>
                    <a:pt x="192" y="2073"/>
                  </a:lnTo>
                  <a:lnTo>
                    <a:pt x="207" y="2043"/>
                  </a:lnTo>
                  <a:lnTo>
                    <a:pt x="223" y="2019"/>
                  </a:lnTo>
                  <a:lnTo>
                    <a:pt x="239" y="1996"/>
                  </a:lnTo>
                  <a:lnTo>
                    <a:pt x="257" y="1977"/>
                  </a:lnTo>
                  <a:lnTo>
                    <a:pt x="275" y="1960"/>
                  </a:lnTo>
                  <a:lnTo>
                    <a:pt x="295" y="1947"/>
                  </a:lnTo>
                  <a:lnTo>
                    <a:pt x="316" y="1936"/>
                  </a:lnTo>
                  <a:lnTo>
                    <a:pt x="336" y="1928"/>
                  </a:lnTo>
                  <a:lnTo>
                    <a:pt x="357" y="1921"/>
                  </a:lnTo>
                  <a:lnTo>
                    <a:pt x="378" y="1916"/>
                  </a:lnTo>
                  <a:lnTo>
                    <a:pt x="398" y="1913"/>
                  </a:lnTo>
                  <a:lnTo>
                    <a:pt x="419" y="1911"/>
                  </a:lnTo>
                  <a:lnTo>
                    <a:pt x="438" y="1911"/>
                  </a:lnTo>
                  <a:lnTo>
                    <a:pt x="458" y="1913"/>
                  </a:lnTo>
                  <a:lnTo>
                    <a:pt x="477" y="1915"/>
                  </a:lnTo>
                  <a:lnTo>
                    <a:pt x="495" y="1918"/>
                  </a:lnTo>
                  <a:lnTo>
                    <a:pt x="495" y="2061"/>
                  </a:lnTo>
                  <a:lnTo>
                    <a:pt x="743" y="2133"/>
                  </a:lnTo>
                  <a:lnTo>
                    <a:pt x="740" y="2140"/>
                  </a:lnTo>
                  <a:lnTo>
                    <a:pt x="737" y="2144"/>
                  </a:lnTo>
                  <a:lnTo>
                    <a:pt x="732" y="2151"/>
                  </a:lnTo>
                  <a:lnTo>
                    <a:pt x="729" y="2158"/>
                  </a:lnTo>
                  <a:lnTo>
                    <a:pt x="711" y="2198"/>
                  </a:lnTo>
                  <a:lnTo>
                    <a:pt x="701" y="2250"/>
                  </a:lnTo>
                  <a:lnTo>
                    <a:pt x="698" y="2311"/>
                  </a:lnTo>
                  <a:lnTo>
                    <a:pt x="699" y="2376"/>
                  </a:lnTo>
                  <a:lnTo>
                    <a:pt x="706" y="2440"/>
                  </a:lnTo>
                  <a:lnTo>
                    <a:pt x="712" y="2500"/>
                  </a:lnTo>
                  <a:lnTo>
                    <a:pt x="721" y="2554"/>
                  </a:lnTo>
                  <a:lnTo>
                    <a:pt x="729" y="2595"/>
                  </a:lnTo>
                  <a:lnTo>
                    <a:pt x="724" y="2593"/>
                  </a:lnTo>
                  <a:lnTo>
                    <a:pt x="719" y="2593"/>
                  </a:lnTo>
                  <a:lnTo>
                    <a:pt x="716" y="2595"/>
                  </a:lnTo>
                  <a:lnTo>
                    <a:pt x="714" y="2598"/>
                  </a:lnTo>
                  <a:lnTo>
                    <a:pt x="711" y="2601"/>
                  </a:lnTo>
                  <a:lnTo>
                    <a:pt x="706" y="2603"/>
                  </a:lnTo>
                  <a:lnTo>
                    <a:pt x="699" y="2604"/>
                  </a:lnTo>
                  <a:lnTo>
                    <a:pt x="693" y="2604"/>
                  </a:lnTo>
                  <a:lnTo>
                    <a:pt x="685" y="2604"/>
                  </a:lnTo>
                  <a:lnTo>
                    <a:pt x="676" y="2603"/>
                  </a:lnTo>
                  <a:lnTo>
                    <a:pt x="667" y="2601"/>
                  </a:lnTo>
                  <a:lnTo>
                    <a:pt x="659" y="2598"/>
                  </a:lnTo>
                  <a:lnTo>
                    <a:pt x="642" y="2598"/>
                  </a:lnTo>
                  <a:lnTo>
                    <a:pt x="629" y="2604"/>
                  </a:lnTo>
                  <a:lnTo>
                    <a:pt x="621" y="2621"/>
                  </a:lnTo>
                  <a:lnTo>
                    <a:pt x="618" y="2642"/>
                  </a:lnTo>
                  <a:lnTo>
                    <a:pt x="621" y="2655"/>
                  </a:lnTo>
                  <a:lnTo>
                    <a:pt x="629" y="2668"/>
                  </a:lnTo>
                  <a:lnTo>
                    <a:pt x="644" y="2679"/>
                  </a:lnTo>
                  <a:lnTo>
                    <a:pt x="660" y="2689"/>
                  </a:lnTo>
                  <a:lnTo>
                    <a:pt x="681" y="2696"/>
                  </a:lnTo>
                  <a:lnTo>
                    <a:pt x="706" y="2701"/>
                  </a:lnTo>
                  <a:lnTo>
                    <a:pt x="732" y="2701"/>
                  </a:lnTo>
                  <a:lnTo>
                    <a:pt x="761" y="2697"/>
                  </a:lnTo>
                  <a:lnTo>
                    <a:pt x="784" y="2689"/>
                  </a:lnTo>
                  <a:lnTo>
                    <a:pt x="796" y="2678"/>
                  </a:lnTo>
                  <a:lnTo>
                    <a:pt x="799" y="2665"/>
                  </a:lnTo>
                  <a:lnTo>
                    <a:pt x="796" y="2652"/>
                  </a:lnTo>
                  <a:lnTo>
                    <a:pt x="797" y="2650"/>
                  </a:lnTo>
                  <a:lnTo>
                    <a:pt x="799" y="2650"/>
                  </a:lnTo>
                  <a:lnTo>
                    <a:pt x="792" y="2616"/>
                  </a:lnTo>
                  <a:lnTo>
                    <a:pt x="799" y="2570"/>
                  </a:lnTo>
                  <a:lnTo>
                    <a:pt x="813" y="2518"/>
                  </a:lnTo>
                  <a:lnTo>
                    <a:pt x="833" y="2464"/>
                  </a:lnTo>
                  <a:lnTo>
                    <a:pt x="853" y="2414"/>
                  </a:lnTo>
                  <a:lnTo>
                    <a:pt x="872" y="2371"/>
                  </a:lnTo>
                  <a:lnTo>
                    <a:pt x="887" y="2342"/>
                  </a:lnTo>
                  <a:lnTo>
                    <a:pt x="892" y="2330"/>
                  </a:lnTo>
                  <a:lnTo>
                    <a:pt x="893" y="2327"/>
                  </a:lnTo>
                  <a:lnTo>
                    <a:pt x="900" y="2319"/>
                  </a:lnTo>
                  <a:lnTo>
                    <a:pt x="911" y="2306"/>
                  </a:lnTo>
                  <a:lnTo>
                    <a:pt x="924" y="2290"/>
                  </a:lnTo>
                  <a:lnTo>
                    <a:pt x="941" y="2270"/>
                  </a:lnTo>
                  <a:lnTo>
                    <a:pt x="960" y="2250"/>
                  </a:lnTo>
                  <a:lnTo>
                    <a:pt x="983" y="2229"/>
                  </a:lnTo>
                  <a:lnTo>
                    <a:pt x="1006" y="2210"/>
                  </a:lnTo>
                  <a:lnTo>
                    <a:pt x="1505" y="2355"/>
                  </a:lnTo>
                  <a:lnTo>
                    <a:pt x="1521" y="2366"/>
                  </a:lnTo>
                  <a:lnTo>
                    <a:pt x="1538" y="2376"/>
                  </a:lnTo>
                  <a:lnTo>
                    <a:pt x="1552" y="2384"/>
                  </a:lnTo>
                  <a:lnTo>
                    <a:pt x="1565" y="2392"/>
                  </a:lnTo>
                  <a:lnTo>
                    <a:pt x="1575" y="2399"/>
                  </a:lnTo>
                  <a:lnTo>
                    <a:pt x="1585" y="2404"/>
                  </a:lnTo>
                  <a:lnTo>
                    <a:pt x="1590" y="2407"/>
                  </a:lnTo>
                  <a:lnTo>
                    <a:pt x="1592" y="2409"/>
                  </a:lnTo>
                  <a:lnTo>
                    <a:pt x="1689" y="2506"/>
                  </a:lnTo>
                  <a:lnTo>
                    <a:pt x="1691" y="2510"/>
                  </a:lnTo>
                  <a:lnTo>
                    <a:pt x="1698" y="2520"/>
                  </a:lnTo>
                  <a:lnTo>
                    <a:pt x="1707" y="2537"/>
                  </a:lnTo>
                  <a:lnTo>
                    <a:pt x="1720" y="2559"/>
                  </a:lnTo>
                  <a:lnTo>
                    <a:pt x="1774" y="2537"/>
                  </a:lnTo>
                  <a:lnTo>
                    <a:pt x="1826" y="2516"/>
                  </a:lnTo>
                  <a:lnTo>
                    <a:pt x="1880" y="2493"/>
                  </a:lnTo>
                  <a:lnTo>
                    <a:pt x="1934" y="2469"/>
                  </a:lnTo>
                  <a:lnTo>
                    <a:pt x="1988" y="2445"/>
                  </a:lnTo>
                  <a:lnTo>
                    <a:pt x="2040" y="2420"/>
                  </a:lnTo>
                  <a:lnTo>
                    <a:pt x="2094" y="2394"/>
                  </a:lnTo>
                  <a:lnTo>
                    <a:pt x="2146" y="2366"/>
                  </a:lnTo>
                  <a:lnTo>
                    <a:pt x="2197" y="2339"/>
                  </a:lnTo>
                  <a:lnTo>
                    <a:pt x="2249" y="2311"/>
                  </a:lnTo>
                  <a:lnTo>
                    <a:pt x="2299" y="2280"/>
                  </a:lnTo>
                  <a:lnTo>
                    <a:pt x="2348" y="2250"/>
                  </a:lnTo>
                  <a:lnTo>
                    <a:pt x="2396" y="2218"/>
                  </a:lnTo>
                  <a:lnTo>
                    <a:pt x="2443" y="2187"/>
                  </a:lnTo>
                  <a:lnTo>
                    <a:pt x="2490" y="2153"/>
                  </a:lnTo>
                  <a:lnTo>
                    <a:pt x="2534" y="2118"/>
                  </a:lnTo>
                  <a:lnTo>
                    <a:pt x="2554" y="2102"/>
                  </a:lnTo>
                  <a:lnTo>
                    <a:pt x="2575" y="2086"/>
                  </a:lnTo>
                  <a:lnTo>
                    <a:pt x="2595" y="2069"/>
                  </a:lnTo>
                  <a:lnTo>
                    <a:pt x="2614" y="2052"/>
                  </a:lnTo>
                  <a:lnTo>
                    <a:pt x="2632" y="2035"/>
                  </a:lnTo>
                  <a:lnTo>
                    <a:pt x="2652" y="2017"/>
                  </a:lnTo>
                  <a:lnTo>
                    <a:pt x="2670" y="1999"/>
                  </a:lnTo>
                  <a:lnTo>
                    <a:pt x="2688" y="1983"/>
                  </a:lnTo>
                  <a:lnTo>
                    <a:pt x="2706" y="1965"/>
                  </a:lnTo>
                  <a:lnTo>
                    <a:pt x="2722" y="1947"/>
                  </a:lnTo>
                  <a:lnTo>
                    <a:pt x="2740" y="1928"/>
                  </a:lnTo>
                  <a:lnTo>
                    <a:pt x="2756" y="1910"/>
                  </a:lnTo>
                  <a:lnTo>
                    <a:pt x="2771" y="1890"/>
                  </a:lnTo>
                  <a:lnTo>
                    <a:pt x="2787" y="1872"/>
                  </a:lnTo>
                  <a:lnTo>
                    <a:pt x="2802" y="1853"/>
                  </a:lnTo>
                  <a:lnTo>
                    <a:pt x="2817" y="1833"/>
                  </a:lnTo>
                  <a:lnTo>
                    <a:pt x="2817" y="1807"/>
                  </a:lnTo>
                  <a:lnTo>
                    <a:pt x="2815" y="1786"/>
                  </a:lnTo>
                  <a:lnTo>
                    <a:pt x="2812" y="1769"/>
                  </a:lnTo>
                  <a:lnTo>
                    <a:pt x="2810" y="1758"/>
                  </a:lnTo>
                  <a:lnTo>
                    <a:pt x="2818" y="1752"/>
                  </a:lnTo>
                  <a:lnTo>
                    <a:pt x="2826" y="1745"/>
                  </a:lnTo>
                  <a:lnTo>
                    <a:pt x="2833" y="1737"/>
                  </a:lnTo>
                  <a:lnTo>
                    <a:pt x="2839" y="1727"/>
                  </a:lnTo>
                  <a:close/>
                </a:path>
              </a:pathLst>
            </a:custGeom>
            <a:solidFill>
              <a:srgbClr val="72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Freeform 14"/>
            <p:cNvSpPr>
              <a:spLocks/>
            </p:cNvSpPr>
            <p:nvPr/>
          </p:nvSpPr>
          <p:spPr bwMode="auto">
            <a:xfrm>
              <a:off x="2702" y="3140"/>
              <a:ext cx="770" cy="765"/>
            </a:xfrm>
            <a:custGeom>
              <a:avLst/>
              <a:gdLst>
                <a:gd name="T0" fmla="*/ 717 w 770"/>
                <a:gd name="T1" fmla="*/ 627 h 765"/>
                <a:gd name="T2" fmla="*/ 717 w 770"/>
                <a:gd name="T3" fmla="*/ 627 h 765"/>
                <a:gd name="T4" fmla="*/ 695 w 770"/>
                <a:gd name="T5" fmla="*/ 599 h 765"/>
                <a:gd name="T6" fmla="*/ 644 w 770"/>
                <a:gd name="T7" fmla="*/ 524 h 765"/>
                <a:gd name="T8" fmla="*/ 593 w 770"/>
                <a:gd name="T9" fmla="*/ 436 h 765"/>
                <a:gd name="T10" fmla="*/ 559 w 770"/>
                <a:gd name="T11" fmla="*/ 353 h 765"/>
                <a:gd name="T12" fmla="*/ 553 w 770"/>
                <a:gd name="T13" fmla="*/ 279 h 765"/>
                <a:gd name="T14" fmla="*/ 562 w 770"/>
                <a:gd name="T15" fmla="*/ 201 h 765"/>
                <a:gd name="T16" fmla="*/ 580 w 770"/>
                <a:gd name="T17" fmla="*/ 134 h 765"/>
                <a:gd name="T18" fmla="*/ 593 w 770"/>
                <a:gd name="T19" fmla="*/ 93 h 765"/>
                <a:gd name="T20" fmla="*/ 577 w 770"/>
                <a:gd name="T21" fmla="*/ 67 h 765"/>
                <a:gd name="T22" fmla="*/ 531 w 770"/>
                <a:gd name="T23" fmla="*/ 35 h 765"/>
                <a:gd name="T24" fmla="*/ 473 w 770"/>
                <a:gd name="T25" fmla="*/ 15 h 765"/>
                <a:gd name="T26" fmla="*/ 404 w 770"/>
                <a:gd name="T27" fmla="*/ 4 h 765"/>
                <a:gd name="T28" fmla="*/ 324 w 770"/>
                <a:gd name="T29" fmla="*/ 0 h 765"/>
                <a:gd name="T30" fmla="*/ 238 w 770"/>
                <a:gd name="T31" fmla="*/ 4 h 765"/>
                <a:gd name="T32" fmla="*/ 145 w 770"/>
                <a:gd name="T33" fmla="*/ 14 h 765"/>
                <a:gd name="T34" fmla="*/ 49 w 770"/>
                <a:gd name="T35" fmla="*/ 27 h 765"/>
                <a:gd name="T36" fmla="*/ 11 w 770"/>
                <a:gd name="T37" fmla="*/ 51 h 765"/>
                <a:gd name="T38" fmla="*/ 65 w 770"/>
                <a:gd name="T39" fmla="*/ 95 h 765"/>
                <a:gd name="T40" fmla="*/ 133 w 770"/>
                <a:gd name="T41" fmla="*/ 141 h 765"/>
                <a:gd name="T42" fmla="*/ 182 w 770"/>
                <a:gd name="T43" fmla="*/ 170 h 765"/>
                <a:gd name="T44" fmla="*/ 287 w 770"/>
                <a:gd name="T45" fmla="*/ 274 h 765"/>
                <a:gd name="T46" fmla="*/ 295 w 770"/>
                <a:gd name="T47" fmla="*/ 289 h 765"/>
                <a:gd name="T48" fmla="*/ 323 w 770"/>
                <a:gd name="T49" fmla="*/ 330 h 765"/>
                <a:gd name="T50" fmla="*/ 367 w 770"/>
                <a:gd name="T51" fmla="*/ 393 h 765"/>
                <a:gd name="T52" fmla="*/ 430 w 770"/>
                <a:gd name="T53" fmla="*/ 473 h 765"/>
                <a:gd name="T54" fmla="*/ 474 w 770"/>
                <a:gd name="T55" fmla="*/ 512 h 765"/>
                <a:gd name="T56" fmla="*/ 538 w 770"/>
                <a:gd name="T57" fmla="*/ 565 h 765"/>
                <a:gd name="T58" fmla="*/ 605 w 770"/>
                <a:gd name="T59" fmla="*/ 614 h 765"/>
                <a:gd name="T60" fmla="*/ 650 w 770"/>
                <a:gd name="T61" fmla="*/ 646 h 765"/>
                <a:gd name="T62" fmla="*/ 637 w 770"/>
                <a:gd name="T63" fmla="*/ 653 h 765"/>
                <a:gd name="T64" fmla="*/ 618 w 770"/>
                <a:gd name="T65" fmla="*/ 654 h 765"/>
                <a:gd name="T66" fmla="*/ 598 w 770"/>
                <a:gd name="T67" fmla="*/ 671 h 765"/>
                <a:gd name="T68" fmla="*/ 608 w 770"/>
                <a:gd name="T69" fmla="*/ 716 h 765"/>
                <a:gd name="T70" fmla="*/ 629 w 770"/>
                <a:gd name="T71" fmla="*/ 746 h 765"/>
                <a:gd name="T72" fmla="*/ 665 w 770"/>
                <a:gd name="T73" fmla="*/ 762 h 765"/>
                <a:gd name="T74" fmla="*/ 708 w 770"/>
                <a:gd name="T75" fmla="*/ 762 h 765"/>
                <a:gd name="T76" fmla="*/ 752 w 770"/>
                <a:gd name="T77" fmla="*/ 736 h 765"/>
                <a:gd name="T78" fmla="*/ 770 w 770"/>
                <a:gd name="T79" fmla="*/ 695 h 765"/>
                <a:gd name="T80" fmla="*/ 756 w 770"/>
                <a:gd name="T81" fmla="*/ 661 h 765"/>
                <a:gd name="T82" fmla="*/ 732 w 770"/>
                <a:gd name="T83" fmla="*/ 636 h 765"/>
                <a:gd name="T84" fmla="*/ 719 w 770"/>
                <a:gd name="T85" fmla="*/ 627 h 7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0"/>
                <a:gd name="T130" fmla="*/ 0 h 765"/>
                <a:gd name="T131" fmla="*/ 770 w 770"/>
                <a:gd name="T132" fmla="*/ 765 h 7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0" h="765">
                  <a:moveTo>
                    <a:pt x="719" y="627"/>
                  </a:moveTo>
                  <a:lnTo>
                    <a:pt x="717" y="627"/>
                  </a:lnTo>
                  <a:lnTo>
                    <a:pt x="716" y="627"/>
                  </a:lnTo>
                  <a:lnTo>
                    <a:pt x="695" y="599"/>
                  </a:lnTo>
                  <a:lnTo>
                    <a:pt x="670" y="563"/>
                  </a:lnTo>
                  <a:lnTo>
                    <a:pt x="644" y="524"/>
                  </a:lnTo>
                  <a:lnTo>
                    <a:pt x="618" y="480"/>
                  </a:lnTo>
                  <a:lnTo>
                    <a:pt x="593" y="436"/>
                  </a:lnTo>
                  <a:lnTo>
                    <a:pt x="574" y="393"/>
                  </a:lnTo>
                  <a:lnTo>
                    <a:pt x="559" y="353"/>
                  </a:lnTo>
                  <a:lnTo>
                    <a:pt x="553" y="318"/>
                  </a:lnTo>
                  <a:lnTo>
                    <a:pt x="553" y="279"/>
                  </a:lnTo>
                  <a:lnTo>
                    <a:pt x="556" y="240"/>
                  </a:lnTo>
                  <a:lnTo>
                    <a:pt x="562" y="201"/>
                  </a:lnTo>
                  <a:lnTo>
                    <a:pt x="572" y="165"/>
                  </a:lnTo>
                  <a:lnTo>
                    <a:pt x="580" y="134"/>
                  </a:lnTo>
                  <a:lnTo>
                    <a:pt x="587" y="110"/>
                  </a:lnTo>
                  <a:lnTo>
                    <a:pt x="593" y="93"/>
                  </a:lnTo>
                  <a:lnTo>
                    <a:pt x="595" y="87"/>
                  </a:lnTo>
                  <a:lnTo>
                    <a:pt x="577" y="67"/>
                  </a:lnTo>
                  <a:lnTo>
                    <a:pt x="556" y="49"/>
                  </a:lnTo>
                  <a:lnTo>
                    <a:pt x="531" y="35"/>
                  </a:lnTo>
                  <a:lnTo>
                    <a:pt x="504" y="23"/>
                  </a:lnTo>
                  <a:lnTo>
                    <a:pt x="473" y="15"/>
                  </a:lnTo>
                  <a:lnTo>
                    <a:pt x="440" y="9"/>
                  </a:lnTo>
                  <a:lnTo>
                    <a:pt x="404" y="4"/>
                  </a:lnTo>
                  <a:lnTo>
                    <a:pt x="365" y="0"/>
                  </a:lnTo>
                  <a:lnTo>
                    <a:pt x="324" y="0"/>
                  </a:lnTo>
                  <a:lnTo>
                    <a:pt x="282" y="2"/>
                  </a:lnTo>
                  <a:lnTo>
                    <a:pt x="238" y="4"/>
                  </a:lnTo>
                  <a:lnTo>
                    <a:pt x="192" y="9"/>
                  </a:lnTo>
                  <a:lnTo>
                    <a:pt x="145" y="14"/>
                  </a:lnTo>
                  <a:lnTo>
                    <a:pt x="97" y="20"/>
                  </a:lnTo>
                  <a:lnTo>
                    <a:pt x="49" y="27"/>
                  </a:lnTo>
                  <a:lnTo>
                    <a:pt x="0" y="35"/>
                  </a:lnTo>
                  <a:lnTo>
                    <a:pt x="11" y="51"/>
                  </a:lnTo>
                  <a:lnTo>
                    <a:pt x="34" y="72"/>
                  </a:lnTo>
                  <a:lnTo>
                    <a:pt x="65" y="95"/>
                  </a:lnTo>
                  <a:lnTo>
                    <a:pt x="99" y="120"/>
                  </a:lnTo>
                  <a:lnTo>
                    <a:pt x="133" y="141"/>
                  </a:lnTo>
                  <a:lnTo>
                    <a:pt x="163" y="159"/>
                  </a:lnTo>
                  <a:lnTo>
                    <a:pt x="182" y="170"/>
                  </a:lnTo>
                  <a:lnTo>
                    <a:pt x="190" y="175"/>
                  </a:lnTo>
                  <a:lnTo>
                    <a:pt x="287" y="274"/>
                  </a:lnTo>
                  <a:lnTo>
                    <a:pt x="288" y="278"/>
                  </a:lnTo>
                  <a:lnTo>
                    <a:pt x="295" y="289"/>
                  </a:lnTo>
                  <a:lnTo>
                    <a:pt x="306" y="307"/>
                  </a:lnTo>
                  <a:lnTo>
                    <a:pt x="323" y="330"/>
                  </a:lnTo>
                  <a:lnTo>
                    <a:pt x="342" y="359"/>
                  </a:lnTo>
                  <a:lnTo>
                    <a:pt x="367" y="393"/>
                  </a:lnTo>
                  <a:lnTo>
                    <a:pt x="396" y="431"/>
                  </a:lnTo>
                  <a:lnTo>
                    <a:pt x="430" y="473"/>
                  </a:lnTo>
                  <a:lnTo>
                    <a:pt x="448" y="491"/>
                  </a:lnTo>
                  <a:lnTo>
                    <a:pt x="474" y="512"/>
                  </a:lnTo>
                  <a:lnTo>
                    <a:pt x="505" y="539"/>
                  </a:lnTo>
                  <a:lnTo>
                    <a:pt x="538" y="565"/>
                  </a:lnTo>
                  <a:lnTo>
                    <a:pt x="572" y="589"/>
                  </a:lnTo>
                  <a:lnTo>
                    <a:pt x="605" y="614"/>
                  </a:lnTo>
                  <a:lnTo>
                    <a:pt x="631" y="633"/>
                  </a:lnTo>
                  <a:lnTo>
                    <a:pt x="650" y="646"/>
                  </a:lnTo>
                  <a:lnTo>
                    <a:pt x="646" y="649"/>
                  </a:lnTo>
                  <a:lnTo>
                    <a:pt x="637" y="653"/>
                  </a:lnTo>
                  <a:lnTo>
                    <a:pt x="629" y="654"/>
                  </a:lnTo>
                  <a:lnTo>
                    <a:pt x="618" y="654"/>
                  </a:lnTo>
                  <a:lnTo>
                    <a:pt x="605" y="658"/>
                  </a:lnTo>
                  <a:lnTo>
                    <a:pt x="598" y="671"/>
                  </a:lnTo>
                  <a:lnTo>
                    <a:pt x="598" y="690"/>
                  </a:lnTo>
                  <a:lnTo>
                    <a:pt x="608" y="716"/>
                  </a:lnTo>
                  <a:lnTo>
                    <a:pt x="616" y="731"/>
                  </a:lnTo>
                  <a:lnTo>
                    <a:pt x="629" y="746"/>
                  </a:lnTo>
                  <a:lnTo>
                    <a:pt x="646" y="755"/>
                  </a:lnTo>
                  <a:lnTo>
                    <a:pt x="665" y="762"/>
                  </a:lnTo>
                  <a:lnTo>
                    <a:pt x="685" y="765"/>
                  </a:lnTo>
                  <a:lnTo>
                    <a:pt x="708" y="762"/>
                  </a:lnTo>
                  <a:lnTo>
                    <a:pt x="730" y="752"/>
                  </a:lnTo>
                  <a:lnTo>
                    <a:pt x="752" y="736"/>
                  </a:lnTo>
                  <a:lnTo>
                    <a:pt x="766" y="715"/>
                  </a:lnTo>
                  <a:lnTo>
                    <a:pt x="770" y="695"/>
                  </a:lnTo>
                  <a:lnTo>
                    <a:pt x="766" y="677"/>
                  </a:lnTo>
                  <a:lnTo>
                    <a:pt x="756" y="661"/>
                  </a:lnTo>
                  <a:lnTo>
                    <a:pt x="743" y="646"/>
                  </a:lnTo>
                  <a:lnTo>
                    <a:pt x="732" y="636"/>
                  </a:lnTo>
                  <a:lnTo>
                    <a:pt x="722" y="628"/>
                  </a:lnTo>
                  <a:lnTo>
                    <a:pt x="719" y="6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4" name="Freeform 15"/>
            <p:cNvSpPr>
              <a:spLocks/>
            </p:cNvSpPr>
            <p:nvPr/>
          </p:nvSpPr>
          <p:spPr bwMode="auto">
            <a:xfrm>
              <a:off x="1919" y="2907"/>
              <a:ext cx="636" cy="701"/>
            </a:xfrm>
            <a:custGeom>
              <a:avLst/>
              <a:gdLst>
                <a:gd name="T0" fmla="*/ 91 w 636"/>
                <a:gd name="T1" fmla="*/ 198 h 701"/>
                <a:gd name="T2" fmla="*/ 80 w 636"/>
                <a:gd name="T3" fmla="*/ 312 h 701"/>
                <a:gd name="T4" fmla="*/ 86 w 636"/>
                <a:gd name="T5" fmla="*/ 441 h 701"/>
                <a:gd name="T6" fmla="*/ 102 w 636"/>
                <a:gd name="T7" fmla="*/ 555 h 701"/>
                <a:gd name="T8" fmla="*/ 104 w 636"/>
                <a:gd name="T9" fmla="*/ 594 h 701"/>
                <a:gd name="T10" fmla="*/ 98 w 636"/>
                <a:gd name="T11" fmla="*/ 595 h 701"/>
                <a:gd name="T12" fmla="*/ 91 w 636"/>
                <a:gd name="T13" fmla="*/ 600 h 701"/>
                <a:gd name="T14" fmla="*/ 81 w 636"/>
                <a:gd name="T15" fmla="*/ 604 h 701"/>
                <a:gd name="T16" fmla="*/ 65 w 636"/>
                <a:gd name="T17" fmla="*/ 604 h 701"/>
                <a:gd name="T18" fmla="*/ 49 w 636"/>
                <a:gd name="T19" fmla="*/ 602 h 701"/>
                <a:gd name="T20" fmla="*/ 24 w 636"/>
                <a:gd name="T21" fmla="*/ 597 h 701"/>
                <a:gd name="T22" fmla="*/ 1 w 636"/>
                <a:gd name="T23" fmla="*/ 622 h 701"/>
                <a:gd name="T24" fmla="*/ 3 w 636"/>
                <a:gd name="T25" fmla="*/ 656 h 701"/>
                <a:gd name="T26" fmla="*/ 26 w 636"/>
                <a:gd name="T27" fmla="*/ 679 h 701"/>
                <a:gd name="T28" fmla="*/ 63 w 636"/>
                <a:gd name="T29" fmla="*/ 697 h 701"/>
                <a:gd name="T30" fmla="*/ 114 w 636"/>
                <a:gd name="T31" fmla="*/ 701 h 701"/>
                <a:gd name="T32" fmla="*/ 166 w 636"/>
                <a:gd name="T33" fmla="*/ 688 h 701"/>
                <a:gd name="T34" fmla="*/ 179 w 636"/>
                <a:gd name="T35" fmla="*/ 664 h 701"/>
                <a:gd name="T36" fmla="*/ 177 w 636"/>
                <a:gd name="T37" fmla="*/ 651 h 701"/>
                <a:gd name="T38" fmla="*/ 181 w 636"/>
                <a:gd name="T39" fmla="*/ 651 h 701"/>
                <a:gd name="T40" fmla="*/ 174 w 636"/>
                <a:gd name="T41" fmla="*/ 617 h 701"/>
                <a:gd name="T42" fmla="*/ 195 w 636"/>
                <a:gd name="T43" fmla="*/ 519 h 701"/>
                <a:gd name="T44" fmla="*/ 235 w 636"/>
                <a:gd name="T45" fmla="*/ 413 h 701"/>
                <a:gd name="T46" fmla="*/ 269 w 636"/>
                <a:gd name="T47" fmla="*/ 343 h 701"/>
                <a:gd name="T48" fmla="*/ 277 w 636"/>
                <a:gd name="T49" fmla="*/ 326 h 701"/>
                <a:gd name="T50" fmla="*/ 306 w 636"/>
                <a:gd name="T51" fmla="*/ 289 h 701"/>
                <a:gd name="T52" fmla="*/ 359 w 636"/>
                <a:gd name="T53" fmla="*/ 235 h 701"/>
                <a:gd name="T54" fmla="*/ 425 w 636"/>
                <a:gd name="T55" fmla="*/ 183 h 701"/>
                <a:gd name="T56" fmla="*/ 479 w 636"/>
                <a:gd name="T57" fmla="*/ 155 h 701"/>
                <a:gd name="T58" fmla="*/ 531 w 636"/>
                <a:gd name="T59" fmla="*/ 132 h 701"/>
                <a:gd name="T60" fmla="*/ 587 w 636"/>
                <a:gd name="T61" fmla="*/ 100 h 701"/>
                <a:gd name="T62" fmla="*/ 628 w 636"/>
                <a:gd name="T63" fmla="*/ 69 h 701"/>
                <a:gd name="T64" fmla="*/ 592 w 636"/>
                <a:gd name="T65" fmla="*/ 44 h 701"/>
                <a:gd name="T66" fmla="*/ 507 w 636"/>
                <a:gd name="T67" fmla="*/ 30 h 701"/>
                <a:gd name="T68" fmla="*/ 425 w 636"/>
                <a:gd name="T69" fmla="*/ 18 h 701"/>
                <a:gd name="T70" fmla="*/ 352 w 636"/>
                <a:gd name="T71" fmla="*/ 10 h 701"/>
                <a:gd name="T72" fmla="*/ 287 w 636"/>
                <a:gd name="T73" fmla="*/ 5 h 701"/>
                <a:gd name="T74" fmla="*/ 235 w 636"/>
                <a:gd name="T75" fmla="*/ 2 h 701"/>
                <a:gd name="T76" fmla="*/ 197 w 636"/>
                <a:gd name="T77" fmla="*/ 0 h 701"/>
                <a:gd name="T78" fmla="*/ 177 w 636"/>
                <a:gd name="T79" fmla="*/ 0 h 701"/>
                <a:gd name="T80" fmla="*/ 174 w 636"/>
                <a:gd name="T81" fmla="*/ 2 h 701"/>
                <a:gd name="T82" fmla="*/ 173 w 636"/>
                <a:gd name="T83" fmla="*/ 22 h 701"/>
                <a:gd name="T84" fmla="*/ 161 w 636"/>
                <a:gd name="T85" fmla="*/ 59 h 701"/>
                <a:gd name="T86" fmla="*/ 132 w 636"/>
                <a:gd name="T87" fmla="*/ 119 h 70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36"/>
                <a:gd name="T133" fmla="*/ 0 h 701"/>
                <a:gd name="T134" fmla="*/ 636 w 636"/>
                <a:gd name="T135" fmla="*/ 701 h 70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36" h="701">
                  <a:moveTo>
                    <a:pt x="109" y="157"/>
                  </a:moveTo>
                  <a:lnTo>
                    <a:pt x="91" y="198"/>
                  </a:lnTo>
                  <a:lnTo>
                    <a:pt x="81" y="250"/>
                  </a:lnTo>
                  <a:lnTo>
                    <a:pt x="80" y="312"/>
                  </a:lnTo>
                  <a:lnTo>
                    <a:pt x="81" y="375"/>
                  </a:lnTo>
                  <a:lnTo>
                    <a:pt x="86" y="441"/>
                  </a:lnTo>
                  <a:lnTo>
                    <a:pt x="94" y="501"/>
                  </a:lnTo>
                  <a:lnTo>
                    <a:pt x="102" y="555"/>
                  </a:lnTo>
                  <a:lnTo>
                    <a:pt x="109" y="595"/>
                  </a:lnTo>
                  <a:lnTo>
                    <a:pt x="104" y="594"/>
                  </a:lnTo>
                  <a:lnTo>
                    <a:pt x="101" y="594"/>
                  </a:lnTo>
                  <a:lnTo>
                    <a:pt x="98" y="595"/>
                  </a:lnTo>
                  <a:lnTo>
                    <a:pt x="94" y="597"/>
                  </a:lnTo>
                  <a:lnTo>
                    <a:pt x="91" y="600"/>
                  </a:lnTo>
                  <a:lnTo>
                    <a:pt x="86" y="602"/>
                  </a:lnTo>
                  <a:lnTo>
                    <a:pt x="81" y="604"/>
                  </a:lnTo>
                  <a:lnTo>
                    <a:pt x="73" y="605"/>
                  </a:lnTo>
                  <a:lnTo>
                    <a:pt x="65" y="604"/>
                  </a:lnTo>
                  <a:lnTo>
                    <a:pt x="57" y="604"/>
                  </a:lnTo>
                  <a:lnTo>
                    <a:pt x="49" y="602"/>
                  </a:lnTo>
                  <a:lnTo>
                    <a:pt x="40" y="599"/>
                  </a:lnTo>
                  <a:lnTo>
                    <a:pt x="24" y="597"/>
                  </a:lnTo>
                  <a:lnTo>
                    <a:pt x="11" y="605"/>
                  </a:lnTo>
                  <a:lnTo>
                    <a:pt x="1" y="622"/>
                  </a:lnTo>
                  <a:lnTo>
                    <a:pt x="0" y="643"/>
                  </a:lnTo>
                  <a:lnTo>
                    <a:pt x="3" y="656"/>
                  </a:lnTo>
                  <a:lnTo>
                    <a:pt x="11" y="667"/>
                  </a:lnTo>
                  <a:lnTo>
                    <a:pt x="26" y="679"/>
                  </a:lnTo>
                  <a:lnTo>
                    <a:pt x="42" y="688"/>
                  </a:lnTo>
                  <a:lnTo>
                    <a:pt x="63" y="697"/>
                  </a:lnTo>
                  <a:lnTo>
                    <a:pt x="88" y="700"/>
                  </a:lnTo>
                  <a:lnTo>
                    <a:pt x="114" y="701"/>
                  </a:lnTo>
                  <a:lnTo>
                    <a:pt x="143" y="697"/>
                  </a:lnTo>
                  <a:lnTo>
                    <a:pt x="166" y="688"/>
                  </a:lnTo>
                  <a:lnTo>
                    <a:pt x="177" y="677"/>
                  </a:lnTo>
                  <a:lnTo>
                    <a:pt x="179" y="664"/>
                  </a:lnTo>
                  <a:lnTo>
                    <a:pt x="176" y="651"/>
                  </a:lnTo>
                  <a:lnTo>
                    <a:pt x="177" y="651"/>
                  </a:lnTo>
                  <a:lnTo>
                    <a:pt x="179" y="651"/>
                  </a:lnTo>
                  <a:lnTo>
                    <a:pt x="181" y="651"/>
                  </a:lnTo>
                  <a:lnTo>
                    <a:pt x="174" y="617"/>
                  </a:lnTo>
                  <a:lnTo>
                    <a:pt x="181" y="571"/>
                  </a:lnTo>
                  <a:lnTo>
                    <a:pt x="195" y="519"/>
                  </a:lnTo>
                  <a:lnTo>
                    <a:pt x="215" y="463"/>
                  </a:lnTo>
                  <a:lnTo>
                    <a:pt x="235" y="413"/>
                  </a:lnTo>
                  <a:lnTo>
                    <a:pt x="254" y="370"/>
                  </a:lnTo>
                  <a:lnTo>
                    <a:pt x="269" y="343"/>
                  </a:lnTo>
                  <a:lnTo>
                    <a:pt x="274" y="331"/>
                  </a:lnTo>
                  <a:lnTo>
                    <a:pt x="277" y="326"/>
                  </a:lnTo>
                  <a:lnTo>
                    <a:pt x="288" y="312"/>
                  </a:lnTo>
                  <a:lnTo>
                    <a:pt x="306" y="289"/>
                  </a:lnTo>
                  <a:lnTo>
                    <a:pt x="331" y="263"/>
                  </a:lnTo>
                  <a:lnTo>
                    <a:pt x="359" y="235"/>
                  </a:lnTo>
                  <a:lnTo>
                    <a:pt x="391" y="207"/>
                  </a:lnTo>
                  <a:lnTo>
                    <a:pt x="425" y="183"/>
                  </a:lnTo>
                  <a:lnTo>
                    <a:pt x="463" y="163"/>
                  </a:lnTo>
                  <a:lnTo>
                    <a:pt x="479" y="155"/>
                  </a:lnTo>
                  <a:lnTo>
                    <a:pt x="504" y="145"/>
                  </a:lnTo>
                  <a:lnTo>
                    <a:pt x="531" y="132"/>
                  </a:lnTo>
                  <a:lnTo>
                    <a:pt x="559" y="116"/>
                  </a:lnTo>
                  <a:lnTo>
                    <a:pt x="587" y="100"/>
                  </a:lnTo>
                  <a:lnTo>
                    <a:pt x="611" y="83"/>
                  </a:lnTo>
                  <a:lnTo>
                    <a:pt x="628" y="69"/>
                  </a:lnTo>
                  <a:lnTo>
                    <a:pt x="636" y="54"/>
                  </a:lnTo>
                  <a:lnTo>
                    <a:pt x="592" y="44"/>
                  </a:lnTo>
                  <a:lnTo>
                    <a:pt x="549" y="36"/>
                  </a:lnTo>
                  <a:lnTo>
                    <a:pt x="507" y="30"/>
                  </a:lnTo>
                  <a:lnTo>
                    <a:pt x="466" y="23"/>
                  </a:lnTo>
                  <a:lnTo>
                    <a:pt x="425" y="18"/>
                  </a:lnTo>
                  <a:lnTo>
                    <a:pt x="388" y="13"/>
                  </a:lnTo>
                  <a:lnTo>
                    <a:pt x="352" y="10"/>
                  </a:lnTo>
                  <a:lnTo>
                    <a:pt x="318" y="7"/>
                  </a:lnTo>
                  <a:lnTo>
                    <a:pt x="287" y="5"/>
                  </a:lnTo>
                  <a:lnTo>
                    <a:pt x="259" y="4"/>
                  </a:lnTo>
                  <a:lnTo>
                    <a:pt x="235" y="2"/>
                  </a:lnTo>
                  <a:lnTo>
                    <a:pt x="213" y="2"/>
                  </a:lnTo>
                  <a:lnTo>
                    <a:pt x="197" y="0"/>
                  </a:lnTo>
                  <a:lnTo>
                    <a:pt x="184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4" y="2"/>
                  </a:lnTo>
                  <a:lnTo>
                    <a:pt x="174" y="10"/>
                  </a:lnTo>
                  <a:lnTo>
                    <a:pt x="173" y="22"/>
                  </a:lnTo>
                  <a:lnTo>
                    <a:pt x="169" y="38"/>
                  </a:lnTo>
                  <a:lnTo>
                    <a:pt x="161" y="59"/>
                  </a:lnTo>
                  <a:lnTo>
                    <a:pt x="150" y="87"/>
                  </a:lnTo>
                  <a:lnTo>
                    <a:pt x="132" y="119"/>
                  </a:lnTo>
                  <a:lnTo>
                    <a:pt x="109" y="1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5" name="Freeform 16"/>
            <p:cNvSpPr>
              <a:spLocks/>
            </p:cNvSpPr>
            <p:nvPr/>
          </p:nvSpPr>
          <p:spPr bwMode="auto">
            <a:xfrm>
              <a:off x="3706" y="2418"/>
              <a:ext cx="521" cy="742"/>
            </a:xfrm>
            <a:custGeom>
              <a:avLst/>
              <a:gdLst>
                <a:gd name="T0" fmla="*/ 332 w 521"/>
                <a:gd name="T1" fmla="*/ 228 h 742"/>
                <a:gd name="T2" fmla="*/ 336 w 521"/>
                <a:gd name="T3" fmla="*/ 184 h 742"/>
                <a:gd name="T4" fmla="*/ 343 w 521"/>
                <a:gd name="T5" fmla="*/ 157 h 742"/>
                <a:gd name="T6" fmla="*/ 338 w 521"/>
                <a:gd name="T7" fmla="*/ 95 h 742"/>
                <a:gd name="T8" fmla="*/ 340 w 521"/>
                <a:gd name="T9" fmla="*/ 78 h 742"/>
                <a:gd name="T10" fmla="*/ 366 w 521"/>
                <a:gd name="T11" fmla="*/ 82 h 742"/>
                <a:gd name="T12" fmla="*/ 377 w 521"/>
                <a:gd name="T13" fmla="*/ 108 h 742"/>
                <a:gd name="T14" fmla="*/ 376 w 521"/>
                <a:gd name="T15" fmla="*/ 131 h 742"/>
                <a:gd name="T16" fmla="*/ 389 w 521"/>
                <a:gd name="T17" fmla="*/ 122 h 742"/>
                <a:gd name="T18" fmla="*/ 402 w 521"/>
                <a:gd name="T19" fmla="*/ 98 h 742"/>
                <a:gd name="T20" fmla="*/ 408 w 521"/>
                <a:gd name="T21" fmla="*/ 70 h 742"/>
                <a:gd name="T22" fmla="*/ 400 w 521"/>
                <a:gd name="T23" fmla="*/ 38 h 742"/>
                <a:gd name="T24" fmla="*/ 397 w 521"/>
                <a:gd name="T25" fmla="*/ 8 h 742"/>
                <a:gd name="T26" fmla="*/ 415 w 521"/>
                <a:gd name="T27" fmla="*/ 0 h 742"/>
                <a:gd name="T28" fmla="*/ 431 w 521"/>
                <a:gd name="T29" fmla="*/ 15 h 742"/>
                <a:gd name="T30" fmla="*/ 442 w 521"/>
                <a:gd name="T31" fmla="*/ 59 h 742"/>
                <a:gd name="T32" fmla="*/ 444 w 521"/>
                <a:gd name="T33" fmla="*/ 83 h 742"/>
                <a:gd name="T34" fmla="*/ 444 w 521"/>
                <a:gd name="T35" fmla="*/ 91 h 742"/>
                <a:gd name="T36" fmla="*/ 451 w 521"/>
                <a:gd name="T37" fmla="*/ 82 h 742"/>
                <a:gd name="T38" fmla="*/ 454 w 521"/>
                <a:gd name="T39" fmla="*/ 49 h 742"/>
                <a:gd name="T40" fmla="*/ 460 w 521"/>
                <a:gd name="T41" fmla="*/ 21 h 742"/>
                <a:gd name="T42" fmla="*/ 480 w 521"/>
                <a:gd name="T43" fmla="*/ 20 h 742"/>
                <a:gd name="T44" fmla="*/ 491 w 521"/>
                <a:gd name="T45" fmla="*/ 38 h 742"/>
                <a:gd name="T46" fmla="*/ 488 w 521"/>
                <a:gd name="T47" fmla="*/ 82 h 742"/>
                <a:gd name="T48" fmla="*/ 472 w 521"/>
                <a:gd name="T49" fmla="*/ 121 h 742"/>
                <a:gd name="T50" fmla="*/ 454 w 521"/>
                <a:gd name="T51" fmla="*/ 144 h 742"/>
                <a:gd name="T52" fmla="*/ 451 w 521"/>
                <a:gd name="T53" fmla="*/ 147 h 742"/>
                <a:gd name="T54" fmla="*/ 451 w 521"/>
                <a:gd name="T55" fmla="*/ 162 h 742"/>
                <a:gd name="T56" fmla="*/ 459 w 521"/>
                <a:gd name="T57" fmla="*/ 162 h 742"/>
                <a:gd name="T58" fmla="*/ 467 w 521"/>
                <a:gd name="T59" fmla="*/ 152 h 742"/>
                <a:gd name="T60" fmla="*/ 485 w 521"/>
                <a:gd name="T61" fmla="*/ 116 h 742"/>
                <a:gd name="T62" fmla="*/ 501 w 521"/>
                <a:gd name="T63" fmla="*/ 106 h 742"/>
                <a:gd name="T64" fmla="*/ 519 w 521"/>
                <a:gd name="T65" fmla="*/ 118 h 742"/>
                <a:gd name="T66" fmla="*/ 514 w 521"/>
                <a:gd name="T67" fmla="*/ 142 h 742"/>
                <a:gd name="T68" fmla="*/ 493 w 521"/>
                <a:gd name="T69" fmla="*/ 183 h 742"/>
                <a:gd name="T70" fmla="*/ 457 w 521"/>
                <a:gd name="T71" fmla="*/ 209 h 742"/>
                <a:gd name="T72" fmla="*/ 441 w 521"/>
                <a:gd name="T73" fmla="*/ 217 h 742"/>
                <a:gd name="T74" fmla="*/ 428 w 521"/>
                <a:gd name="T75" fmla="*/ 227 h 742"/>
                <a:gd name="T76" fmla="*/ 405 w 521"/>
                <a:gd name="T77" fmla="*/ 248 h 742"/>
                <a:gd name="T78" fmla="*/ 411 w 521"/>
                <a:gd name="T79" fmla="*/ 302 h 742"/>
                <a:gd name="T80" fmla="*/ 407 w 521"/>
                <a:gd name="T81" fmla="*/ 396 h 742"/>
                <a:gd name="T82" fmla="*/ 372 w 521"/>
                <a:gd name="T83" fmla="*/ 512 h 742"/>
                <a:gd name="T84" fmla="*/ 289 w 521"/>
                <a:gd name="T85" fmla="*/ 628 h 742"/>
                <a:gd name="T86" fmla="*/ 137 w 521"/>
                <a:gd name="T87" fmla="*/ 719 h 742"/>
                <a:gd name="T88" fmla="*/ 4 w 521"/>
                <a:gd name="T89" fmla="*/ 484 h 742"/>
                <a:gd name="T90" fmla="*/ 49 w 521"/>
                <a:gd name="T91" fmla="*/ 489 h 742"/>
                <a:gd name="T92" fmla="*/ 131 w 521"/>
                <a:gd name="T93" fmla="*/ 484 h 742"/>
                <a:gd name="T94" fmla="*/ 224 w 521"/>
                <a:gd name="T95" fmla="*/ 455 h 742"/>
                <a:gd name="T96" fmla="*/ 305 w 521"/>
                <a:gd name="T97" fmla="*/ 383 h 742"/>
                <a:gd name="T98" fmla="*/ 354 w 521"/>
                <a:gd name="T99" fmla="*/ 255 h 7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1"/>
                <a:gd name="T151" fmla="*/ 0 h 742"/>
                <a:gd name="T152" fmla="*/ 521 w 521"/>
                <a:gd name="T153" fmla="*/ 742 h 7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1" h="742">
                  <a:moveTo>
                    <a:pt x="354" y="255"/>
                  </a:moveTo>
                  <a:lnTo>
                    <a:pt x="341" y="243"/>
                  </a:lnTo>
                  <a:lnTo>
                    <a:pt x="332" y="228"/>
                  </a:lnTo>
                  <a:lnTo>
                    <a:pt x="332" y="210"/>
                  </a:lnTo>
                  <a:lnTo>
                    <a:pt x="338" y="189"/>
                  </a:lnTo>
                  <a:lnTo>
                    <a:pt x="336" y="184"/>
                  </a:lnTo>
                  <a:lnTo>
                    <a:pt x="336" y="178"/>
                  </a:lnTo>
                  <a:lnTo>
                    <a:pt x="338" y="168"/>
                  </a:lnTo>
                  <a:lnTo>
                    <a:pt x="343" y="157"/>
                  </a:lnTo>
                  <a:lnTo>
                    <a:pt x="348" y="135"/>
                  </a:lnTo>
                  <a:lnTo>
                    <a:pt x="345" y="113"/>
                  </a:lnTo>
                  <a:lnTo>
                    <a:pt x="338" y="95"/>
                  </a:lnTo>
                  <a:lnTo>
                    <a:pt x="335" y="88"/>
                  </a:lnTo>
                  <a:lnTo>
                    <a:pt x="336" y="85"/>
                  </a:lnTo>
                  <a:lnTo>
                    <a:pt x="340" y="78"/>
                  </a:lnTo>
                  <a:lnTo>
                    <a:pt x="346" y="75"/>
                  </a:lnTo>
                  <a:lnTo>
                    <a:pt x="358" y="77"/>
                  </a:lnTo>
                  <a:lnTo>
                    <a:pt x="366" y="82"/>
                  </a:lnTo>
                  <a:lnTo>
                    <a:pt x="372" y="90"/>
                  </a:lnTo>
                  <a:lnTo>
                    <a:pt x="377" y="98"/>
                  </a:lnTo>
                  <a:lnTo>
                    <a:pt x="377" y="108"/>
                  </a:lnTo>
                  <a:lnTo>
                    <a:pt x="376" y="114"/>
                  </a:lnTo>
                  <a:lnTo>
                    <a:pt x="376" y="122"/>
                  </a:lnTo>
                  <a:lnTo>
                    <a:pt x="376" y="131"/>
                  </a:lnTo>
                  <a:lnTo>
                    <a:pt x="376" y="139"/>
                  </a:lnTo>
                  <a:lnTo>
                    <a:pt x="382" y="131"/>
                  </a:lnTo>
                  <a:lnTo>
                    <a:pt x="389" y="122"/>
                  </a:lnTo>
                  <a:lnTo>
                    <a:pt x="394" y="116"/>
                  </a:lnTo>
                  <a:lnTo>
                    <a:pt x="398" y="111"/>
                  </a:lnTo>
                  <a:lnTo>
                    <a:pt x="402" y="98"/>
                  </a:lnTo>
                  <a:lnTo>
                    <a:pt x="405" y="87"/>
                  </a:lnTo>
                  <a:lnTo>
                    <a:pt x="407" y="77"/>
                  </a:lnTo>
                  <a:lnTo>
                    <a:pt x="408" y="70"/>
                  </a:lnTo>
                  <a:lnTo>
                    <a:pt x="407" y="64"/>
                  </a:lnTo>
                  <a:lnTo>
                    <a:pt x="403" y="51"/>
                  </a:lnTo>
                  <a:lnTo>
                    <a:pt x="400" y="38"/>
                  </a:lnTo>
                  <a:lnTo>
                    <a:pt x="395" y="23"/>
                  </a:lnTo>
                  <a:lnTo>
                    <a:pt x="394" y="16"/>
                  </a:lnTo>
                  <a:lnTo>
                    <a:pt x="397" y="8"/>
                  </a:lnTo>
                  <a:lnTo>
                    <a:pt x="400" y="3"/>
                  </a:lnTo>
                  <a:lnTo>
                    <a:pt x="407" y="0"/>
                  </a:lnTo>
                  <a:lnTo>
                    <a:pt x="415" y="0"/>
                  </a:lnTo>
                  <a:lnTo>
                    <a:pt x="421" y="3"/>
                  </a:lnTo>
                  <a:lnTo>
                    <a:pt x="428" y="8"/>
                  </a:lnTo>
                  <a:lnTo>
                    <a:pt x="431" y="15"/>
                  </a:lnTo>
                  <a:lnTo>
                    <a:pt x="434" y="26"/>
                  </a:lnTo>
                  <a:lnTo>
                    <a:pt x="439" y="43"/>
                  </a:lnTo>
                  <a:lnTo>
                    <a:pt x="442" y="59"/>
                  </a:lnTo>
                  <a:lnTo>
                    <a:pt x="446" y="72"/>
                  </a:lnTo>
                  <a:lnTo>
                    <a:pt x="446" y="77"/>
                  </a:lnTo>
                  <a:lnTo>
                    <a:pt x="444" y="83"/>
                  </a:lnTo>
                  <a:lnTo>
                    <a:pt x="444" y="90"/>
                  </a:lnTo>
                  <a:lnTo>
                    <a:pt x="442" y="96"/>
                  </a:lnTo>
                  <a:lnTo>
                    <a:pt x="444" y="91"/>
                  </a:lnTo>
                  <a:lnTo>
                    <a:pt x="447" y="88"/>
                  </a:lnTo>
                  <a:lnTo>
                    <a:pt x="449" y="85"/>
                  </a:lnTo>
                  <a:lnTo>
                    <a:pt x="451" y="82"/>
                  </a:lnTo>
                  <a:lnTo>
                    <a:pt x="452" y="75"/>
                  </a:lnTo>
                  <a:lnTo>
                    <a:pt x="452" y="62"/>
                  </a:lnTo>
                  <a:lnTo>
                    <a:pt x="454" y="49"/>
                  </a:lnTo>
                  <a:lnTo>
                    <a:pt x="454" y="34"/>
                  </a:lnTo>
                  <a:lnTo>
                    <a:pt x="456" y="26"/>
                  </a:lnTo>
                  <a:lnTo>
                    <a:pt x="460" y="21"/>
                  </a:lnTo>
                  <a:lnTo>
                    <a:pt x="467" y="18"/>
                  </a:lnTo>
                  <a:lnTo>
                    <a:pt x="473" y="18"/>
                  </a:lnTo>
                  <a:lnTo>
                    <a:pt x="480" y="20"/>
                  </a:lnTo>
                  <a:lnTo>
                    <a:pt x="487" y="25"/>
                  </a:lnTo>
                  <a:lnTo>
                    <a:pt x="490" y="31"/>
                  </a:lnTo>
                  <a:lnTo>
                    <a:pt x="491" y="38"/>
                  </a:lnTo>
                  <a:lnTo>
                    <a:pt x="491" y="49"/>
                  </a:lnTo>
                  <a:lnTo>
                    <a:pt x="490" y="65"/>
                  </a:lnTo>
                  <a:lnTo>
                    <a:pt x="488" y="82"/>
                  </a:lnTo>
                  <a:lnTo>
                    <a:pt x="487" y="95"/>
                  </a:lnTo>
                  <a:lnTo>
                    <a:pt x="480" y="108"/>
                  </a:lnTo>
                  <a:lnTo>
                    <a:pt x="472" y="121"/>
                  </a:lnTo>
                  <a:lnTo>
                    <a:pt x="462" y="134"/>
                  </a:lnTo>
                  <a:lnTo>
                    <a:pt x="456" y="142"/>
                  </a:lnTo>
                  <a:lnTo>
                    <a:pt x="454" y="144"/>
                  </a:lnTo>
                  <a:lnTo>
                    <a:pt x="452" y="145"/>
                  </a:lnTo>
                  <a:lnTo>
                    <a:pt x="451" y="147"/>
                  </a:lnTo>
                  <a:lnTo>
                    <a:pt x="451" y="152"/>
                  </a:lnTo>
                  <a:lnTo>
                    <a:pt x="451" y="157"/>
                  </a:lnTo>
                  <a:lnTo>
                    <a:pt x="451" y="162"/>
                  </a:lnTo>
                  <a:lnTo>
                    <a:pt x="451" y="166"/>
                  </a:lnTo>
                  <a:lnTo>
                    <a:pt x="456" y="165"/>
                  </a:lnTo>
                  <a:lnTo>
                    <a:pt x="459" y="162"/>
                  </a:lnTo>
                  <a:lnTo>
                    <a:pt x="462" y="160"/>
                  </a:lnTo>
                  <a:lnTo>
                    <a:pt x="464" y="158"/>
                  </a:lnTo>
                  <a:lnTo>
                    <a:pt x="467" y="152"/>
                  </a:lnTo>
                  <a:lnTo>
                    <a:pt x="472" y="142"/>
                  </a:lnTo>
                  <a:lnTo>
                    <a:pt x="478" y="129"/>
                  </a:lnTo>
                  <a:lnTo>
                    <a:pt x="485" y="116"/>
                  </a:lnTo>
                  <a:lnTo>
                    <a:pt x="488" y="109"/>
                  </a:lnTo>
                  <a:lnTo>
                    <a:pt x="495" y="106"/>
                  </a:lnTo>
                  <a:lnTo>
                    <a:pt x="501" y="106"/>
                  </a:lnTo>
                  <a:lnTo>
                    <a:pt x="509" y="108"/>
                  </a:lnTo>
                  <a:lnTo>
                    <a:pt x="514" y="111"/>
                  </a:lnTo>
                  <a:lnTo>
                    <a:pt x="519" y="118"/>
                  </a:lnTo>
                  <a:lnTo>
                    <a:pt x="521" y="124"/>
                  </a:lnTo>
                  <a:lnTo>
                    <a:pt x="519" y="132"/>
                  </a:lnTo>
                  <a:lnTo>
                    <a:pt x="514" y="142"/>
                  </a:lnTo>
                  <a:lnTo>
                    <a:pt x="508" y="157"/>
                  </a:lnTo>
                  <a:lnTo>
                    <a:pt x="500" y="171"/>
                  </a:lnTo>
                  <a:lnTo>
                    <a:pt x="493" y="183"/>
                  </a:lnTo>
                  <a:lnTo>
                    <a:pt x="483" y="191"/>
                  </a:lnTo>
                  <a:lnTo>
                    <a:pt x="470" y="201"/>
                  </a:lnTo>
                  <a:lnTo>
                    <a:pt x="457" y="209"/>
                  </a:lnTo>
                  <a:lnTo>
                    <a:pt x="447" y="215"/>
                  </a:lnTo>
                  <a:lnTo>
                    <a:pt x="444" y="217"/>
                  </a:lnTo>
                  <a:lnTo>
                    <a:pt x="441" y="217"/>
                  </a:lnTo>
                  <a:lnTo>
                    <a:pt x="438" y="217"/>
                  </a:lnTo>
                  <a:lnTo>
                    <a:pt x="434" y="217"/>
                  </a:lnTo>
                  <a:lnTo>
                    <a:pt x="428" y="227"/>
                  </a:lnTo>
                  <a:lnTo>
                    <a:pt x="421" y="235"/>
                  </a:lnTo>
                  <a:lnTo>
                    <a:pt x="413" y="241"/>
                  </a:lnTo>
                  <a:lnTo>
                    <a:pt x="405" y="248"/>
                  </a:lnTo>
                  <a:lnTo>
                    <a:pt x="407" y="259"/>
                  </a:lnTo>
                  <a:lnTo>
                    <a:pt x="410" y="277"/>
                  </a:lnTo>
                  <a:lnTo>
                    <a:pt x="411" y="302"/>
                  </a:lnTo>
                  <a:lnTo>
                    <a:pt x="411" y="330"/>
                  </a:lnTo>
                  <a:lnTo>
                    <a:pt x="410" y="362"/>
                  </a:lnTo>
                  <a:lnTo>
                    <a:pt x="407" y="396"/>
                  </a:lnTo>
                  <a:lnTo>
                    <a:pt x="400" y="434"/>
                  </a:lnTo>
                  <a:lnTo>
                    <a:pt x="389" y="473"/>
                  </a:lnTo>
                  <a:lnTo>
                    <a:pt x="372" y="512"/>
                  </a:lnTo>
                  <a:lnTo>
                    <a:pt x="351" y="551"/>
                  </a:lnTo>
                  <a:lnTo>
                    <a:pt x="323" y="590"/>
                  </a:lnTo>
                  <a:lnTo>
                    <a:pt x="289" y="628"/>
                  </a:lnTo>
                  <a:lnTo>
                    <a:pt x="248" y="662"/>
                  </a:lnTo>
                  <a:lnTo>
                    <a:pt x="198" y="693"/>
                  </a:lnTo>
                  <a:lnTo>
                    <a:pt x="137" y="719"/>
                  </a:lnTo>
                  <a:lnTo>
                    <a:pt x="69" y="742"/>
                  </a:lnTo>
                  <a:lnTo>
                    <a:pt x="0" y="484"/>
                  </a:lnTo>
                  <a:lnTo>
                    <a:pt x="4" y="484"/>
                  </a:lnTo>
                  <a:lnTo>
                    <a:pt x="13" y="486"/>
                  </a:lnTo>
                  <a:lnTo>
                    <a:pt x="30" y="488"/>
                  </a:lnTo>
                  <a:lnTo>
                    <a:pt x="49" y="489"/>
                  </a:lnTo>
                  <a:lnTo>
                    <a:pt x="74" y="489"/>
                  </a:lnTo>
                  <a:lnTo>
                    <a:pt x="102" y="488"/>
                  </a:lnTo>
                  <a:lnTo>
                    <a:pt x="131" y="484"/>
                  </a:lnTo>
                  <a:lnTo>
                    <a:pt x="162" y="478"/>
                  </a:lnTo>
                  <a:lnTo>
                    <a:pt x="193" y="468"/>
                  </a:lnTo>
                  <a:lnTo>
                    <a:pt x="224" y="455"/>
                  </a:lnTo>
                  <a:lnTo>
                    <a:pt x="253" y="437"/>
                  </a:lnTo>
                  <a:lnTo>
                    <a:pt x="281" y="413"/>
                  </a:lnTo>
                  <a:lnTo>
                    <a:pt x="305" y="383"/>
                  </a:lnTo>
                  <a:lnTo>
                    <a:pt x="327" y="347"/>
                  </a:lnTo>
                  <a:lnTo>
                    <a:pt x="343" y="305"/>
                  </a:lnTo>
                  <a:lnTo>
                    <a:pt x="354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6" name="Freeform 17"/>
            <p:cNvSpPr>
              <a:spLocks/>
            </p:cNvSpPr>
            <p:nvPr/>
          </p:nvSpPr>
          <p:spPr bwMode="auto">
            <a:xfrm>
              <a:off x="1297" y="2591"/>
              <a:ext cx="605" cy="620"/>
            </a:xfrm>
            <a:custGeom>
              <a:avLst/>
              <a:gdLst>
                <a:gd name="T0" fmla="*/ 211 w 605"/>
                <a:gd name="T1" fmla="*/ 419 h 620"/>
                <a:gd name="T2" fmla="*/ 193 w 605"/>
                <a:gd name="T3" fmla="*/ 461 h 620"/>
                <a:gd name="T4" fmla="*/ 180 w 605"/>
                <a:gd name="T5" fmla="*/ 486 h 620"/>
                <a:gd name="T6" fmla="*/ 168 w 605"/>
                <a:gd name="T7" fmla="*/ 546 h 620"/>
                <a:gd name="T8" fmla="*/ 162 w 605"/>
                <a:gd name="T9" fmla="*/ 563 h 620"/>
                <a:gd name="T10" fmla="*/ 137 w 605"/>
                <a:gd name="T11" fmla="*/ 553 h 620"/>
                <a:gd name="T12" fmla="*/ 134 w 605"/>
                <a:gd name="T13" fmla="*/ 525 h 620"/>
                <a:gd name="T14" fmla="*/ 140 w 605"/>
                <a:gd name="T15" fmla="*/ 502 h 620"/>
                <a:gd name="T16" fmla="*/ 127 w 605"/>
                <a:gd name="T17" fmla="*/ 507 h 620"/>
                <a:gd name="T18" fmla="*/ 106 w 605"/>
                <a:gd name="T19" fmla="*/ 527 h 620"/>
                <a:gd name="T20" fmla="*/ 93 w 605"/>
                <a:gd name="T21" fmla="*/ 551 h 620"/>
                <a:gd name="T22" fmla="*/ 92 w 605"/>
                <a:gd name="T23" fmla="*/ 587 h 620"/>
                <a:gd name="T24" fmla="*/ 88 w 605"/>
                <a:gd name="T25" fmla="*/ 615 h 620"/>
                <a:gd name="T26" fmla="*/ 69 w 605"/>
                <a:gd name="T27" fmla="*/ 618 h 620"/>
                <a:gd name="T28" fmla="*/ 56 w 605"/>
                <a:gd name="T29" fmla="*/ 600 h 620"/>
                <a:gd name="T30" fmla="*/ 57 w 605"/>
                <a:gd name="T31" fmla="*/ 553 h 620"/>
                <a:gd name="T32" fmla="*/ 62 w 605"/>
                <a:gd name="T33" fmla="*/ 530 h 620"/>
                <a:gd name="T34" fmla="*/ 64 w 605"/>
                <a:gd name="T35" fmla="*/ 520 h 620"/>
                <a:gd name="T36" fmla="*/ 56 w 605"/>
                <a:gd name="T37" fmla="*/ 528 h 620"/>
                <a:gd name="T38" fmla="*/ 44 w 605"/>
                <a:gd name="T39" fmla="*/ 559 h 620"/>
                <a:gd name="T40" fmla="*/ 31 w 605"/>
                <a:gd name="T41" fmla="*/ 584 h 620"/>
                <a:gd name="T42" fmla="*/ 10 w 605"/>
                <a:gd name="T43" fmla="*/ 580 h 620"/>
                <a:gd name="T44" fmla="*/ 3 w 605"/>
                <a:gd name="T45" fmla="*/ 561 h 620"/>
                <a:gd name="T46" fmla="*/ 20 w 605"/>
                <a:gd name="T47" fmla="*/ 517 h 620"/>
                <a:gd name="T48" fmla="*/ 46 w 605"/>
                <a:gd name="T49" fmla="*/ 484 h 620"/>
                <a:gd name="T50" fmla="*/ 69 w 605"/>
                <a:gd name="T51" fmla="*/ 468 h 620"/>
                <a:gd name="T52" fmla="*/ 74 w 605"/>
                <a:gd name="T53" fmla="*/ 466 h 620"/>
                <a:gd name="T54" fmla="*/ 77 w 605"/>
                <a:gd name="T55" fmla="*/ 452 h 620"/>
                <a:gd name="T56" fmla="*/ 70 w 605"/>
                <a:gd name="T57" fmla="*/ 450 h 620"/>
                <a:gd name="T58" fmla="*/ 61 w 605"/>
                <a:gd name="T59" fmla="*/ 458 h 620"/>
                <a:gd name="T60" fmla="*/ 33 w 605"/>
                <a:gd name="T61" fmla="*/ 488 h 620"/>
                <a:gd name="T62" fmla="*/ 13 w 605"/>
                <a:gd name="T63" fmla="*/ 492 h 620"/>
                <a:gd name="T64" fmla="*/ 0 w 605"/>
                <a:gd name="T65" fmla="*/ 476 h 620"/>
                <a:gd name="T66" fmla="*/ 12 w 605"/>
                <a:gd name="T67" fmla="*/ 455 h 620"/>
                <a:gd name="T68" fmla="*/ 43 w 605"/>
                <a:gd name="T69" fmla="*/ 421 h 620"/>
                <a:gd name="T70" fmla="*/ 62 w 605"/>
                <a:gd name="T71" fmla="*/ 413 h 620"/>
                <a:gd name="T72" fmla="*/ 85 w 605"/>
                <a:gd name="T73" fmla="*/ 404 h 620"/>
                <a:gd name="T74" fmla="*/ 100 w 605"/>
                <a:gd name="T75" fmla="*/ 403 h 620"/>
                <a:gd name="T76" fmla="*/ 109 w 605"/>
                <a:gd name="T77" fmla="*/ 404 h 620"/>
                <a:gd name="T78" fmla="*/ 136 w 605"/>
                <a:gd name="T79" fmla="*/ 385 h 620"/>
                <a:gd name="T80" fmla="*/ 150 w 605"/>
                <a:gd name="T81" fmla="*/ 352 h 620"/>
                <a:gd name="T82" fmla="*/ 171 w 605"/>
                <a:gd name="T83" fmla="*/ 271 h 620"/>
                <a:gd name="T84" fmla="*/ 224 w 605"/>
                <a:gd name="T85" fmla="*/ 170 h 620"/>
                <a:gd name="T86" fmla="*/ 318 w 605"/>
                <a:gd name="T87" fmla="*/ 75 h 620"/>
                <a:gd name="T88" fmla="*/ 468 w 605"/>
                <a:gd name="T89" fmla="*/ 11 h 620"/>
                <a:gd name="T90" fmla="*/ 600 w 605"/>
                <a:gd name="T91" fmla="*/ 266 h 620"/>
                <a:gd name="T92" fmla="*/ 573 w 605"/>
                <a:gd name="T93" fmla="*/ 254 h 620"/>
                <a:gd name="T94" fmla="*/ 504 w 605"/>
                <a:gd name="T95" fmla="*/ 235 h 620"/>
                <a:gd name="T96" fmla="*/ 410 w 605"/>
                <a:gd name="T97" fmla="*/ 228 h 620"/>
                <a:gd name="T98" fmla="*/ 310 w 605"/>
                <a:gd name="T99" fmla="*/ 258 h 620"/>
                <a:gd name="T100" fmla="*/ 219 w 605"/>
                <a:gd name="T101" fmla="*/ 344 h 6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5"/>
                <a:gd name="T154" fmla="*/ 0 h 620"/>
                <a:gd name="T155" fmla="*/ 605 w 605"/>
                <a:gd name="T156" fmla="*/ 620 h 6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5" h="620">
                  <a:moveTo>
                    <a:pt x="194" y="390"/>
                  </a:moveTo>
                  <a:lnTo>
                    <a:pt x="206" y="403"/>
                  </a:lnTo>
                  <a:lnTo>
                    <a:pt x="211" y="419"/>
                  </a:lnTo>
                  <a:lnTo>
                    <a:pt x="206" y="437"/>
                  </a:lnTo>
                  <a:lnTo>
                    <a:pt x="193" y="457"/>
                  </a:lnTo>
                  <a:lnTo>
                    <a:pt x="193" y="461"/>
                  </a:lnTo>
                  <a:lnTo>
                    <a:pt x="191" y="468"/>
                  </a:lnTo>
                  <a:lnTo>
                    <a:pt x="188" y="476"/>
                  </a:lnTo>
                  <a:lnTo>
                    <a:pt x="180" y="486"/>
                  </a:lnTo>
                  <a:lnTo>
                    <a:pt x="170" y="505"/>
                  </a:lnTo>
                  <a:lnTo>
                    <a:pt x="167" y="528"/>
                  </a:lnTo>
                  <a:lnTo>
                    <a:pt x="168" y="546"/>
                  </a:lnTo>
                  <a:lnTo>
                    <a:pt x="168" y="554"/>
                  </a:lnTo>
                  <a:lnTo>
                    <a:pt x="167" y="558"/>
                  </a:lnTo>
                  <a:lnTo>
                    <a:pt x="162" y="563"/>
                  </a:lnTo>
                  <a:lnTo>
                    <a:pt x="155" y="564"/>
                  </a:lnTo>
                  <a:lnTo>
                    <a:pt x="144" y="559"/>
                  </a:lnTo>
                  <a:lnTo>
                    <a:pt x="137" y="553"/>
                  </a:lnTo>
                  <a:lnTo>
                    <a:pt x="132" y="545"/>
                  </a:lnTo>
                  <a:lnTo>
                    <a:pt x="131" y="535"/>
                  </a:lnTo>
                  <a:lnTo>
                    <a:pt x="134" y="525"/>
                  </a:lnTo>
                  <a:lnTo>
                    <a:pt x="136" y="519"/>
                  </a:lnTo>
                  <a:lnTo>
                    <a:pt x="139" y="510"/>
                  </a:lnTo>
                  <a:lnTo>
                    <a:pt x="140" y="502"/>
                  </a:lnTo>
                  <a:lnTo>
                    <a:pt x="142" y="494"/>
                  </a:lnTo>
                  <a:lnTo>
                    <a:pt x="136" y="501"/>
                  </a:lnTo>
                  <a:lnTo>
                    <a:pt x="127" y="507"/>
                  </a:lnTo>
                  <a:lnTo>
                    <a:pt x="121" y="512"/>
                  </a:lnTo>
                  <a:lnTo>
                    <a:pt x="113" y="515"/>
                  </a:lnTo>
                  <a:lnTo>
                    <a:pt x="106" y="527"/>
                  </a:lnTo>
                  <a:lnTo>
                    <a:pt x="101" y="536"/>
                  </a:lnTo>
                  <a:lnTo>
                    <a:pt x="96" y="546"/>
                  </a:lnTo>
                  <a:lnTo>
                    <a:pt x="93" y="551"/>
                  </a:lnTo>
                  <a:lnTo>
                    <a:pt x="92" y="559"/>
                  </a:lnTo>
                  <a:lnTo>
                    <a:pt x="92" y="571"/>
                  </a:lnTo>
                  <a:lnTo>
                    <a:pt x="92" y="587"/>
                  </a:lnTo>
                  <a:lnTo>
                    <a:pt x="93" y="602"/>
                  </a:lnTo>
                  <a:lnTo>
                    <a:pt x="92" y="608"/>
                  </a:lnTo>
                  <a:lnTo>
                    <a:pt x="88" y="615"/>
                  </a:lnTo>
                  <a:lnTo>
                    <a:pt x="82" y="618"/>
                  </a:lnTo>
                  <a:lnTo>
                    <a:pt x="75" y="620"/>
                  </a:lnTo>
                  <a:lnTo>
                    <a:pt x="69" y="618"/>
                  </a:lnTo>
                  <a:lnTo>
                    <a:pt x="62" y="613"/>
                  </a:lnTo>
                  <a:lnTo>
                    <a:pt x="57" y="607"/>
                  </a:lnTo>
                  <a:lnTo>
                    <a:pt x="56" y="600"/>
                  </a:lnTo>
                  <a:lnTo>
                    <a:pt x="56" y="587"/>
                  </a:lnTo>
                  <a:lnTo>
                    <a:pt x="56" y="571"/>
                  </a:lnTo>
                  <a:lnTo>
                    <a:pt x="57" y="553"/>
                  </a:lnTo>
                  <a:lnTo>
                    <a:pt x="59" y="540"/>
                  </a:lnTo>
                  <a:lnTo>
                    <a:pt x="61" y="535"/>
                  </a:lnTo>
                  <a:lnTo>
                    <a:pt x="62" y="530"/>
                  </a:lnTo>
                  <a:lnTo>
                    <a:pt x="65" y="523"/>
                  </a:lnTo>
                  <a:lnTo>
                    <a:pt x="69" y="517"/>
                  </a:lnTo>
                  <a:lnTo>
                    <a:pt x="64" y="520"/>
                  </a:lnTo>
                  <a:lnTo>
                    <a:pt x="61" y="523"/>
                  </a:lnTo>
                  <a:lnTo>
                    <a:pt x="57" y="527"/>
                  </a:lnTo>
                  <a:lnTo>
                    <a:pt x="56" y="528"/>
                  </a:lnTo>
                  <a:lnTo>
                    <a:pt x="52" y="535"/>
                  </a:lnTo>
                  <a:lnTo>
                    <a:pt x="47" y="546"/>
                  </a:lnTo>
                  <a:lnTo>
                    <a:pt x="44" y="559"/>
                  </a:lnTo>
                  <a:lnTo>
                    <a:pt x="39" y="574"/>
                  </a:lnTo>
                  <a:lnTo>
                    <a:pt x="36" y="580"/>
                  </a:lnTo>
                  <a:lnTo>
                    <a:pt x="31" y="584"/>
                  </a:lnTo>
                  <a:lnTo>
                    <a:pt x="23" y="585"/>
                  </a:lnTo>
                  <a:lnTo>
                    <a:pt x="16" y="584"/>
                  </a:lnTo>
                  <a:lnTo>
                    <a:pt x="10" y="580"/>
                  </a:lnTo>
                  <a:lnTo>
                    <a:pt x="5" y="574"/>
                  </a:lnTo>
                  <a:lnTo>
                    <a:pt x="3" y="567"/>
                  </a:lnTo>
                  <a:lnTo>
                    <a:pt x="3" y="561"/>
                  </a:lnTo>
                  <a:lnTo>
                    <a:pt x="7" y="549"/>
                  </a:lnTo>
                  <a:lnTo>
                    <a:pt x="13" y="533"/>
                  </a:lnTo>
                  <a:lnTo>
                    <a:pt x="20" y="517"/>
                  </a:lnTo>
                  <a:lnTo>
                    <a:pt x="26" y="505"/>
                  </a:lnTo>
                  <a:lnTo>
                    <a:pt x="34" y="496"/>
                  </a:lnTo>
                  <a:lnTo>
                    <a:pt x="46" y="484"/>
                  </a:lnTo>
                  <a:lnTo>
                    <a:pt x="59" y="476"/>
                  </a:lnTo>
                  <a:lnTo>
                    <a:pt x="67" y="470"/>
                  </a:lnTo>
                  <a:lnTo>
                    <a:pt x="69" y="468"/>
                  </a:lnTo>
                  <a:lnTo>
                    <a:pt x="70" y="468"/>
                  </a:lnTo>
                  <a:lnTo>
                    <a:pt x="72" y="466"/>
                  </a:lnTo>
                  <a:lnTo>
                    <a:pt x="74" y="466"/>
                  </a:lnTo>
                  <a:lnTo>
                    <a:pt x="75" y="461"/>
                  </a:lnTo>
                  <a:lnTo>
                    <a:pt x="77" y="457"/>
                  </a:lnTo>
                  <a:lnTo>
                    <a:pt x="77" y="452"/>
                  </a:lnTo>
                  <a:lnTo>
                    <a:pt x="78" y="447"/>
                  </a:lnTo>
                  <a:lnTo>
                    <a:pt x="74" y="448"/>
                  </a:lnTo>
                  <a:lnTo>
                    <a:pt x="70" y="450"/>
                  </a:lnTo>
                  <a:lnTo>
                    <a:pt x="67" y="452"/>
                  </a:lnTo>
                  <a:lnTo>
                    <a:pt x="65" y="453"/>
                  </a:lnTo>
                  <a:lnTo>
                    <a:pt x="61" y="458"/>
                  </a:lnTo>
                  <a:lnTo>
                    <a:pt x="52" y="466"/>
                  </a:lnTo>
                  <a:lnTo>
                    <a:pt x="43" y="476"/>
                  </a:lnTo>
                  <a:lnTo>
                    <a:pt x="33" y="488"/>
                  </a:lnTo>
                  <a:lnTo>
                    <a:pt x="28" y="492"/>
                  </a:lnTo>
                  <a:lnTo>
                    <a:pt x="20" y="494"/>
                  </a:lnTo>
                  <a:lnTo>
                    <a:pt x="13" y="492"/>
                  </a:lnTo>
                  <a:lnTo>
                    <a:pt x="7" y="489"/>
                  </a:lnTo>
                  <a:lnTo>
                    <a:pt x="2" y="483"/>
                  </a:lnTo>
                  <a:lnTo>
                    <a:pt x="0" y="476"/>
                  </a:lnTo>
                  <a:lnTo>
                    <a:pt x="0" y="470"/>
                  </a:lnTo>
                  <a:lnTo>
                    <a:pt x="3" y="463"/>
                  </a:lnTo>
                  <a:lnTo>
                    <a:pt x="12" y="455"/>
                  </a:lnTo>
                  <a:lnTo>
                    <a:pt x="21" y="442"/>
                  </a:lnTo>
                  <a:lnTo>
                    <a:pt x="33" y="429"/>
                  </a:lnTo>
                  <a:lnTo>
                    <a:pt x="43" y="421"/>
                  </a:lnTo>
                  <a:lnTo>
                    <a:pt x="47" y="417"/>
                  </a:lnTo>
                  <a:lnTo>
                    <a:pt x="54" y="414"/>
                  </a:lnTo>
                  <a:lnTo>
                    <a:pt x="62" y="413"/>
                  </a:lnTo>
                  <a:lnTo>
                    <a:pt x="70" y="409"/>
                  </a:lnTo>
                  <a:lnTo>
                    <a:pt x="78" y="408"/>
                  </a:lnTo>
                  <a:lnTo>
                    <a:pt x="85" y="404"/>
                  </a:lnTo>
                  <a:lnTo>
                    <a:pt x="92" y="404"/>
                  </a:lnTo>
                  <a:lnTo>
                    <a:pt x="96" y="403"/>
                  </a:lnTo>
                  <a:lnTo>
                    <a:pt x="100" y="403"/>
                  </a:lnTo>
                  <a:lnTo>
                    <a:pt x="103" y="403"/>
                  </a:lnTo>
                  <a:lnTo>
                    <a:pt x="106" y="403"/>
                  </a:lnTo>
                  <a:lnTo>
                    <a:pt x="109" y="404"/>
                  </a:lnTo>
                  <a:lnTo>
                    <a:pt x="118" y="396"/>
                  </a:lnTo>
                  <a:lnTo>
                    <a:pt x="127" y="390"/>
                  </a:lnTo>
                  <a:lnTo>
                    <a:pt x="136" y="385"/>
                  </a:lnTo>
                  <a:lnTo>
                    <a:pt x="145" y="382"/>
                  </a:lnTo>
                  <a:lnTo>
                    <a:pt x="147" y="370"/>
                  </a:lnTo>
                  <a:lnTo>
                    <a:pt x="150" y="352"/>
                  </a:lnTo>
                  <a:lnTo>
                    <a:pt x="155" y="328"/>
                  </a:lnTo>
                  <a:lnTo>
                    <a:pt x="162" y="302"/>
                  </a:lnTo>
                  <a:lnTo>
                    <a:pt x="171" y="271"/>
                  </a:lnTo>
                  <a:lnTo>
                    <a:pt x="184" y="238"/>
                  </a:lnTo>
                  <a:lnTo>
                    <a:pt x="202" y="204"/>
                  </a:lnTo>
                  <a:lnTo>
                    <a:pt x="224" y="170"/>
                  </a:lnTo>
                  <a:lnTo>
                    <a:pt x="250" y="137"/>
                  </a:lnTo>
                  <a:lnTo>
                    <a:pt x="281" y="104"/>
                  </a:lnTo>
                  <a:lnTo>
                    <a:pt x="318" y="75"/>
                  </a:lnTo>
                  <a:lnTo>
                    <a:pt x="361" y="49"/>
                  </a:lnTo>
                  <a:lnTo>
                    <a:pt x="411" y="28"/>
                  </a:lnTo>
                  <a:lnTo>
                    <a:pt x="468" y="11"/>
                  </a:lnTo>
                  <a:lnTo>
                    <a:pt x="532" y="2"/>
                  </a:lnTo>
                  <a:lnTo>
                    <a:pt x="605" y="0"/>
                  </a:lnTo>
                  <a:lnTo>
                    <a:pt x="600" y="266"/>
                  </a:lnTo>
                  <a:lnTo>
                    <a:pt x="597" y="264"/>
                  </a:lnTo>
                  <a:lnTo>
                    <a:pt x="587" y="261"/>
                  </a:lnTo>
                  <a:lnTo>
                    <a:pt x="573" y="254"/>
                  </a:lnTo>
                  <a:lnTo>
                    <a:pt x="555" y="248"/>
                  </a:lnTo>
                  <a:lnTo>
                    <a:pt x="530" y="241"/>
                  </a:lnTo>
                  <a:lnTo>
                    <a:pt x="504" y="235"/>
                  </a:lnTo>
                  <a:lnTo>
                    <a:pt x="475" y="230"/>
                  </a:lnTo>
                  <a:lnTo>
                    <a:pt x="444" y="227"/>
                  </a:lnTo>
                  <a:lnTo>
                    <a:pt x="410" y="228"/>
                  </a:lnTo>
                  <a:lnTo>
                    <a:pt x="377" y="233"/>
                  </a:lnTo>
                  <a:lnTo>
                    <a:pt x="343" y="243"/>
                  </a:lnTo>
                  <a:lnTo>
                    <a:pt x="310" y="258"/>
                  </a:lnTo>
                  <a:lnTo>
                    <a:pt x="277" y="279"/>
                  </a:lnTo>
                  <a:lnTo>
                    <a:pt x="246" y="308"/>
                  </a:lnTo>
                  <a:lnTo>
                    <a:pt x="219" y="344"/>
                  </a:lnTo>
                  <a:lnTo>
                    <a:pt x="194" y="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7" name="Freeform 18"/>
            <p:cNvSpPr>
              <a:spLocks/>
            </p:cNvSpPr>
            <p:nvPr/>
          </p:nvSpPr>
          <p:spPr bwMode="auto">
            <a:xfrm>
              <a:off x="1795" y="1574"/>
              <a:ext cx="2014" cy="1955"/>
            </a:xfrm>
            <a:custGeom>
              <a:avLst/>
              <a:gdLst>
                <a:gd name="T0" fmla="*/ 0 w 2014"/>
                <a:gd name="T1" fmla="*/ 21 h 1955"/>
                <a:gd name="T2" fmla="*/ 0 w 2014"/>
                <a:gd name="T3" fmla="*/ 1394 h 1955"/>
                <a:gd name="T4" fmla="*/ 1928 w 2014"/>
                <a:gd name="T5" fmla="*/ 1955 h 1955"/>
                <a:gd name="T6" fmla="*/ 2014 w 2014"/>
                <a:gd name="T7" fmla="*/ 1915 h 1955"/>
                <a:gd name="T8" fmla="*/ 2014 w 2014"/>
                <a:gd name="T9" fmla="*/ 234 h 1955"/>
                <a:gd name="T10" fmla="*/ 81 w 2014"/>
                <a:gd name="T11" fmla="*/ 0 h 1955"/>
                <a:gd name="T12" fmla="*/ 0 w 2014"/>
                <a:gd name="T13" fmla="*/ 21 h 1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14"/>
                <a:gd name="T22" fmla="*/ 0 h 1955"/>
                <a:gd name="T23" fmla="*/ 2014 w 2014"/>
                <a:gd name="T24" fmla="*/ 1955 h 19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14" h="1955">
                  <a:moveTo>
                    <a:pt x="0" y="21"/>
                  </a:moveTo>
                  <a:lnTo>
                    <a:pt x="0" y="1394"/>
                  </a:lnTo>
                  <a:lnTo>
                    <a:pt x="1928" y="1955"/>
                  </a:lnTo>
                  <a:lnTo>
                    <a:pt x="2014" y="1915"/>
                  </a:lnTo>
                  <a:lnTo>
                    <a:pt x="2014" y="234"/>
                  </a:lnTo>
                  <a:lnTo>
                    <a:pt x="8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8" name="Freeform 19"/>
            <p:cNvSpPr>
              <a:spLocks/>
            </p:cNvSpPr>
            <p:nvPr/>
          </p:nvSpPr>
          <p:spPr bwMode="auto">
            <a:xfrm>
              <a:off x="1720" y="768"/>
              <a:ext cx="2006" cy="827"/>
            </a:xfrm>
            <a:custGeom>
              <a:avLst/>
              <a:gdLst>
                <a:gd name="T0" fmla="*/ 0 w 2006"/>
                <a:gd name="T1" fmla="*/ 404 h 827"/>
                <a:gd name="T2" fmla="*/ 75 w 2006"/>
                <a:gd name="T3" fmla="*/ 827 h 827"/>
                <a:gd name="T4" fmla="*/ 156 w 2006"/>
                <a:gd name="T5" fmla="*/ 806 h 827"/>
                <a:gd name="T6" fmla="*/ 1934 w 2006"/>
                <a:gd name="T7" fmla="*/ 566 h 827"/>
                <a:gd name="T8" fmla="*/ 2006 w 2006"/>
                <a:gd name="T9" fmla="*/ 522 h 827"/>
                <a:gd name="T10" fmla="*/ 1889 w 2006"/>
                <a:gd name="T11" fmla="*/ 0 h 827"/>
                <a:gd name="T12" fmla="*/ 0 w 2006"/>
                <a:gd name="T13" fmla="*/ 404 h 8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06"/>
                <a:gd name="T22" fmla="*/ 0 h 827"/>
                <a:gd name="T23" fmla="*/ 2006 w 2006"/>
                <a:gd name="T24" fmla="*/ 827 h 8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06" h="827">
                  <a:moveTo>
                    <a:pt x="0" y="404"/>
                  </a:moveTo>
                  <a:lnTo>
                    <a:pt x="75" y="827"/>
                  </a:lnTo>
                  <a:lnTo>
                    <a:pt x="156" y="806"/>
                  </a:lnTo>
                  <a:lnTo>
                    <a:pt x="1934" y="566"/>
                  </a:lnTo>
                  <a:lnTo>
                    <a:pt x="2006" y="522"/>
                  </a:lnTo>
                  <a:lnTo>
                    <a:pt x="1889" y="0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Freeform 20"/>
            <p:cNvSpPr>
              <a:spLocks/>
            </p:cNvSpPr>
            <p:nvPr/>
          </p:nvSpPr>
          <p:spPr bwMode="auto">
            <a:xfrm>
              <a:off x="3733" y="1849"/>
              <a:ext cx="42" cy="1631"/>
            </a:xfrm>
            <a:custGeom>
              <a:avLst/>
              <a:gdLst>
                <a:gd name="T0" fmla="*/ 40 w 42"/>
                <a:gd name="T1" fmla="*/ 0 h 1631"/>
                <a:gd name="T2" fmla="*/ 0 w 42"/>
                <a:gd name="T3" fmla="*/ 26 h 1631"/>
                <a:gd name="T4" fmla="*/ 6 w 42"/>
                <a:gd name="T5" fmla="*/ 1631 h 1631"/>
                <a:gd name="T6" fmla="*/ 42 w 42"/>
                <a:gd name="T7" fmla="*/ 1613 h 1631"/>
                <a:gd name="T8" fmla="*/ 40 w 42"/>
                <a:gd name="T9" fmla="*/ 0 h 1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631"/>
                <a:gd name="T17" fmla="*/ 42 w 42"/>
                <a:gd name="T18" fmla="*/ 1631 h 16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631">
                  <a:moveTo>
                    <a:pt x="40" y="0"/>
                  </a:moveTo>
                  <a:lnTo>
                    <a:pt x="0" y="26"/>
                  </a:lnTo>
                  <a:lnTo>
                    <a:pt x="6" y="1631"/>
                  </a:lnTo>
                  <a:lnTo>
                    <a:pt x="42" y="16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Freeform 21"/>
            <p:cNvSpPr>
              <a:spLocks/>
            </p:cNvSpPr>
            <p:nvPr/>
          </p:nvSpPr>
          <p:spPr bwMode="auto">
            <a:xfrm>
              <a:off x="1889" y="1604"/>
              <a:ext cx="1848" cy="250"/>
            </a:xfrm>
            <a:custGeom>
              <a:avLst/>
              <a:gdLst>
                <a:gd name="T0" fmla="*/ 0 w 1848"/>
                <a:gd name="T1" fmla="*/ 9 h 250"/>
                <a:gd name="T2" fmla="*/ 1799 w 1848"/>
                <a:gd name="T3" fmla="*/ 250 h 250"/>
                <a:gd name="T4" fmla="*/ 1848 w 1848"/>
                <a:gd name="T5" fmla="*/ 227 h 250"/>
                <a:gd name="T6" fmla="*/ 38 w 1848"/>
                <a:gd name="T7" fmla="*/ 0 h 250"/>
                <a:gd name="T8" fmla="*/ 0 w 1848"/>
                <a:gd name="T9" fmla="*/ 9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250"/>
                <a:gd name="T17" fmla="*/ 1848 w 1848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250">
                  <a:moveTo>
                    <a:pt x="0" y="9"/>
                  </a:moveTo>
                  <a:lnTo>
                    <a:pt x="1799" y="250"/>
                  </a:lnTo>
                  <a:lnTo>
                    <a:pt x="1848" y="227"/>
                  </a:lnTo>
                  <a:lnTo>
                    <a:pt x="3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1" name="Freeform 22"/>
            <p:cNvSpPr>
              <a:spLocks/>
            </p:cNvSpPr>
            <p:nvPr/>
          </p:nvSpPr>
          <p:spPr bwMode="auto">
            <a:xfrm>
              <a:off x="3550" y="825"/>
              <a:ext cx="142" cy="465"/>
            </a:xfrm>
            <a:custGeom>
              <a:avLst/>
              <a:gdLst>
                <a:gd name="T0" fmla="*/ 0 w 142"/>
                <a:gd name="T1" fmla="*/ 13 h 465"/>
                <a:gd name="T2" fmla="*/ 107 w 142"/>
                <a:gd name="T3" fmla="*/ 465 h 465"/>
                <a:gd name="T4" fmla="*/ 142 w 142"/>
                <a:gd name="T5" fmla="*/ 444 h 465"/>
                <a:gd name="T6" fmla="*/ 41 w 142"/>
                <a:gd name="T7" fmla="*/ 0 h 465"/>
                <a:gd name="T8" fmla="*/ 0 w 142"/>
                <a:gd name="T9" fmla="*/ 13 h 4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465"/>
                <a:gd name="T17" fmla="*/ 142 w 142"/>
                <a:gd name="T18" fmla="*/ 465 h 4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465">
                  <a:moveTo>
                    <a:pt x="0" y="13"/>
                  </a:moveTo>
                  <a:lnTo>
                    <a:pt x="107" y="465"/>
                  </a:lnTo>
                  <a:lnTo>
                    <a:pt x="142" y="444"/>
                  </a:lnTo>
                  <a:lnTo>
                    <a:pt x="4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2" name="Freeform 23"/>
            <p:cNvSpPr>
              <a:spLocks/>
            </p:cNvSpPr>
            <p:nvPr/>
          </p:nvSpPr>
          <p:spPr bwMode="auto">
            <a:xfrm>
              <a:off x="1935" y="1107"/>
              <a:ext cx="344" cy="398"/>
            </a:xfrm>
            <a:custGeom>
              <a:avLst/>
              <a:gdLst>
                <a:gd name="T0" fmla="*/ 95 w 344"/>
                <a:gd name="T1" fmla="*/ 47 h 398"/>
                <a:gd name="T2" fmla="*/ 0 w 344"/>
                <a:gd name="T3" fmla="*/ 398 h 398"/>
                <a:gd name="T4" fmla="*/ 243 w 344"/>
                <a:gd name="T5" fmla="*/ 357 h 398"/>
                <a:gd name="T6" fmla="*/ 344 w 344"/>
                <a:gd name="T7" fmla="*/ 0 h 398"/>
                <a:gd name="T8" fmla="*/ 95 w 344"/>
                <a:gd name="T9" fmla="*/ 47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98"/>
                <a:gd name="T17" fmla="*/ 344 w 344"/>
                <a:gd name="T18" fmla="*/ 398 h 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98">
                  <a:moveTo>
                    <a:pt x="95" y="47"/>
                  </a:moveTo>
                  <a:lnTo>
                    <a:pt x="0" y="398"/>
                  </a:lnTo>
                  <a:lnTo>
                    <a:pt x="243" y="357"/>
                  </a:lnTo>
                  <a:lnTo>
                    <a:pt x="344" y="0"/>
                  </a:lnTo>
                  <a:lnTo>
                    <a:pt x="95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Freeform 24"/>
            <p:cNvSpPr>
              <a:spLocks/>
            </p:cNvSpPr>
            <p:nvPr/>
          </p:nvSpPr>
          <p:spPr bwMode="auto">
            <a:xfrm>
              <a:off x="3074" y="863"/>
              <a:ext cx="401" cy="477"/>
            </a:xfrm>
            <a:custGeom>
              <a:avLst/>
              <a:gdLst>
                <a:gd name="T0" fmla="*/ 112 w 401"/>
                <a:gd name="T1" fmla="*/ 52 h 477"/>
                <a:gd name="T2" fmla="*/ 0 w 401"/>
                <a:gd name="T3" fmla="*/ 477 h 477"/>
                <a:gd name="T4" fmla="*/ 280 w 401"/>
                <a:gd name="T5" fmla="*/ 433 h 477"/>
                <a:gd name="T6" fmla="*/ 401 w 401"/>
                <a:gd name="T7" fmla="*/ 0 h 477"/>
                <a:gd name="T8" fmla="*/ 112 w 401"/>
                <a:gd name="T9" fmla="*/ 52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477"/>
                <a:gd name="T17" fmla="*/ 401 w 401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477">
                  <a:moveTo>
                    <a:pt x="112" y="52"/>
                  </a:moveTo>
                  <a:lnTo>
                    <a:pt x="0" y="477"/>
                  </a:lnTo>
                  <a:lnTo>
                    <a:pt x="280" y="433"/>
                  </a:lnTo>
                  <a:lnTo>
                    <a:pt x="401" y="0"/>
                  </a:lnTo>
                  <a:lnTo>
                    <a:pt x="11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Freeform 25"/>
            <p:cNvSpPr>
              <a:spLocks/>
            </p:cNvSpPr>
            <p:nvPr/>
          </p:nvSpPr>
          <p:spPr bwMode="auto">
            <a:xfrm>
              <a:off x="2462" y="996"/>
              <a:ext cx="413" cy="424"/>
            </a:xfrm>
            <a:custGeom>
              <a:avLst/>
              <a:gdLst>
                <a:gd name="T0" fmla="*/ 106 w 413"/>
                <a:gd name="T1" fmla="*/ 52 h 424"/>
                <a:gd name="T2" fmla="*/ 0 w 413"/>
                <a:gd name="T3" fmla="*/ 424 h 424"/>
                <a:gd name="T4" fmla="*/ 300 w 413"/>
                <a:gd name="T5" fmla="*/ 380 h 424"/>
                <a:gd name="T6" fmla="*/ 413 w 413"/>
                <a:gd name="T7" fmla="*/ 0 h 424"/>
                <a:gd name="T8" fmla="*/ 106 w 413"/>
                <a:gd name="T9" fmla="*/ 52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3"/>
                <a:gd name="T16" fmla="*/ 0 h 424"/>
                <a:gd name="T17" fmla="*/ 413 w 413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3" h="424">
                  <a:moveTo>
                    <a:pt x="106" y="52"/>
                  </a:moveTo>
                  <a:lnTo>
                    <a:pt x="0" y="424"/>
                  </a:lnTo>
                  <a:lnTo>
                    <a:pt x="300" y="380"/>
                  </a:lnTo>
                  <a:lnTo>
                    <a:pt x="413" y="0"/>
                  </a:lnTo>
                  <a:lnTo>
                    <a:pt x="10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Freeform 26"/>
            <p:cNvSpPr>
              <a:spLocks/>
            </p:cNvSpPr>
            <p:nvPr/>
          </p:nvSpPr>
          <p:spPr bwMode="auto">
            <a:xfrm>
              <a:off x="1976" y="1660"/>
              <a:ext cx="329" cy="329"/>
            </a:xfrm>
            <a:custGeom>
              <a:avLst/>
              <a:gdLst>
                <a:gd name="T0" fmla="*/ 0 w 329"/>
                <a:gd name="T1" fmla="*/ 0 h 329"/>
                <a:gd name="T2" fmla="*/ 80 w 329"/>
                <a:gd name="T3" fmla="*/ 275 h 329"/>
                <a:gd name="T4" fmla="*/ 329 w 329"/>
                <a:gd name="T5" fmla="*/ 329 h 329"/>
                <a:gd name="T6" fmla="*/ 241 w 329"/>
                <a:gd name="T7" fmla="*/ 41 h 329"/>
                <a:gd name="T8" fmla="*/ 0 w 329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9"/>
                <a:gd name="T16" fmla="*/ 0 h 329"/>
                <a:gd name="T17" fmla="*/ 329 w 329"/>
                <a:gd name="T18" fmla="*/ 329 h 3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9" h="329">
                  <a:moveTo>
                    <a:pt x="0" y="0"/>
                  </a:moveTo>
                  <a:lnTo>
                    <a:pt x="80" y="275"/>
                  </a:lnTo>
                  <a:lnTo>
                    <a:pt x="329" y="329"/>
                  </a:lnTo>
                  <a:lnTo>
                    <a:pt x="241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Freeform 27"/>
            <p:cNvSpPr>
              <a:spLocks/>
            </p:cNvSpPr>
            <p:nvPr/>
          </p:nvSpPr>
          <p:spPr bwMode="auto">
            <a:xfrm>
              <a:off x="2508" y="1727"/>
              <a:ext cx="402" cy="370"/>
            </a:xfrm>
            <a:custGeom>
              <a:avLst/>
              <a:gdLst>
                <a:gd name="T0" fmla="*/ 0 w 402"/>
                <a:gd name="T1" fmla="*/ 0 h 370"/>
                <a:gd name="T2" fmla="*/ 107 w 402"/>
                <a:gd name="T3" fmla="*/ 316 h 370"/>
                <a:gd name="T4" fmla="*/ 402 w 402"/>
                <a:gd name="T5" fmla="*/ 370 h 370"/>
                <a:gd name="T6" fmla="*/ 261 w 402"/>
                <a:gd name="T7" fmla="*/ 47 h 370"/>
                <a:gd name="T8" fmla="*/ 0 w 402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2"/>
                <a:gd name="T16" fmla="*/ 0 h 370"/>
                <a:gd name="T17" fmla="*/ 402 w 402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2" h="370">
                  <a:moveTo>
                    <a:pt x="0" y="0"/>
                  </a:moveTo>
                  <a:lnTo>
                    <a:pt x="107" y="316"/>
                  </a:lnTo>
                  <a:lnTo>
                    <a:pt x="402" y="370"/>
                  </a:lnTo>
                  <a:lnTo>
                    <a:pt x="26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Freeform 28"/>
            <p:cNvSpPr>
              <a:spLocks/>
            </p:cNvSpPr>
            <p:nvPr/>
          </p:nvSpPr>
          <p:spPr bwMode="auto">
            <a:xfrm>
              <a:off x="3139" y="1828"/>
              <a:ext cx="426" cy="391"/>
            </a:xfrm>
            <a:custGeom>
              <a:avLst/>
              <a:gdLst>
                <a:gd name="T0" fmla="*/ 0 w 426"/>
                <a:gd name="T1" fmla="*/ 0 h 391"/>
                <a:gd name="T2" fmla="*/ 107 w 426"/>
                <a:gd name="T3" fmla="*/ 323 h 391"/>
                <a:gd name="T4" fmla="*/ 426 w 426"/>
                <a:gd name="T5" fmla="*/ 391 h 391"/>
                <a:gd name="T6" fmla="*/ 310 w 426"/>
                <a:gd name="T7" fmla="*/ 54 h 391"/>
                <a:gd name="T8" fmla="*/ 0 w 426"/>
                <a:gd name="T9" fmla="*/ 0 h 3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6"/>
                <a:gd name="T16" fmla="*/ 0 h 391"/>
                <a:gd name="T17" fmla="*/ 426 w 426"/>
                <a:gd name="T18" fmla="*/ 391 h 3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6" h="391">
                  <a:moveTo>
                    <a:pt x="0" y="0"/>
                  </a:moveTo>
                  <a:lnTo>
                    <a:pt x="107" y="323"/>
                  </a:lnTo>
                  <a:lnTo>
                    <a:pt x="426" y="391"/>
                  </a:lnTo>
                  <a:lnTo>
                    <a:pt x="31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Freeform 29"/>
            <p:cNvSpPr>
              <a:spLocks/>
            </p:cNvSpPr>
            <p:nvPr/>
          </p:nvSpPr>
          <p:spPr bwMode="auto">
            <a:xfrm>
              <a:off x="1899" y="2046"/>
              <a:ext cx="1775" cy="377"/>
            </a:xfrm>
            <a:custGeom>
              <a:avLst/>
              <a:gdLst>
                <a:gd name="T0" fmla="*/ 0 w 1775"/>
                <a:gd name="T1" fmla="*/ 23 h 377"/>
                <a:gd name="T2" fmla="*/ 1770 w 1775"/>
                <a:gd name="T3" fmla="*/ 377 h 377"/>
                <a:gd name="T4" fmla="*/ 1775 w 1775"/>
                <a:gd name="T5" fmla="*/ 356 h 377"/>
                <a:gd name="T6" fmla="*/ 5 w 1775"/>
                <a:gd name="T7" fmla="*/ 0 h 377"/>
                <a:gd name="T8" fmla="*/ 0 w 1775"/>
                <a:gd name="T9" fmla="*/ 23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5"/>
                <a:gd name="T16" fmla="*/ 0 h 377"/>
                <a:gd name="T17" fmla="*/ 1775 w 1775"/>
                <a:gd name="T18" fmla="*/ 377 h 3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5" h="377">
                  <a:moveTo>
                    <a:pt x="0" y="23"/>
                  </a:moveTo>
                  <a:lnTo>
                    <a:pt x="1770" y="377"/>
                  </a:lnTo>
                  <a:lnTo>
                    <a:pt x="1775" y="356"/>
                  </a:lnTo>
                  <a:lnTo>
                    <a:pt x="5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9" name="Rectangle 30"/>
            <p:cNvSpPr>
              <a:spLocks noChangeArrowheads="1"/>
            </p:cNvSpPr>
            <p:nvPr/>
          </p:nvSpPr>
          <p:spPr bwMode="auto">
            <a:xfrm>
              <a:off x="2677" y="2226"/>
              <a:ext cx="23" cy="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70" name="Freeform 31"/>
            <p:cNvSpPr>
              <a:spLocks/>
            </p:cNvSpPr>
            <p:nvPr/>
          </p:nvSpPr>
          <p:spPr bwMode="auto">
            <a:xfrm>
              <a:off x="2941" y="3017"/>
              <a:ext cx="146" cy="163"/>
            </a:xfrm>
            <a:custGeom>
              <a:avLst/>
              <a:gdLst>
                <a:gd name="T0" fmla="*/ 66 w 146"/>
                <a:gd name="T1" fmla="*/ 159 h 163"/>
                <a:gd name="T2" fmla="*/ 80 w 146"/>
                <a:gd name="T3" fmla="*/ 163 h 163"/>
                <a:gd name="T4" fmla="*/ 93 w 146"/>
                <a:gd name="T5" fmla="*/ 163 h 163"/>
                <a:gd name="T6" fmla="*/ 106 w 146"/>
                <a:gd name="T7" fmla="*/ 159 h 163"/>
                <a:gd name="T8" fmla="*/ 118 w 146"/>
                <a:gd name="T9" fmla="*/ 153 h 163"/>
                <a:gd name="T10" fmla="*/ 129 w 146"/>
                <a:gd name="T11" fmla="*/ 143 h 163"/>
                <a:gd name="T12" fmla="*/ 136 w 146"/>
                <a:gd name="T13" fmla="*/ 132 h 163"/>
                <a:gd name="T14" fmla="*/ 142 w 146"/>
                <a:gd name="T15" fmla="*/ 119 h 163"/>
                <a:gd name="T16" fmla="*/ 146 w 146"/>
                <a:gd name="T17" fmla="*/ 102 h 163"/>
                <a:gd name="T18" fmla="*/ 146 w 146"/>
                <a:gd name="T19" fmla="*/ 86 h 163"/>
                <a:gd name="T20" fmla="*/ 144 w 146"/>
                <a:gd name="T21" fmla="*/ 70 h 163"/>
                <a:gd name="T22" fmla="*/ 137 w 146"/>
                <a:gd name="T23" fmla="*/ 55 h 163"/>
                <a:gd name="T24" fmla="*/ 131 w 146"/>
                <a:gd name="T25" fmla="*/ 40 h 163"/>
                <a:gd name="T26" fmla="*/ 121 w 146"/>
                <a:gd name="T27" fmla="*/ 29 h 163"/>
                <a:gd name="T28" fmla="*/ 110 w 146"/>
                <a:gd name="T29" fmla="*/ 18 h 163"/>
                <a:gd name="T30" fmla="*/ 97 w 146"/>
                <a:gd name="T31" fmla="*/ 9 h 163"/>
                <a:gd name="T32" fmla="*/ 82 w 146"/>
                <a:gd name="T33" fmla="*/ 3 h 163"/>
                <a:gd name="T34" fmla="*/ 67 w 146"/>
                <a:gd name="T35" fmla="*/ 0 h 163"/>
                <a:gd name="T36" fmla="*/ 53 w 146"/>
                <a:gd name="T37" fmla="*/ 1 h 163"/>
                <a:gd name="T38" fmla="*/ 40 w 146"/>
                <a:gd name="T39" fmla="*/ 4 h 163"/>
                <a:gd name="T40" fmla="*/ 28 w 146"/>
                <a:gd name="T41" fmla="*/ 11 h 163"/>
                <a:gd name="T42" fmla="*/ 18 w 146"/>
                <a:gd name="T43" fmla="*/ 21 h 163"/>
                <a:gd name="T44" fmla="*/ 10 w 146"/>
                <a:gd name="T45" fmla="*/ 32 h 163"/>
                <a:gd name="T46" fmla="*/ 4 w 146"/>
                <a:gd name="T47" fmla="*/ 45 h 163"/>
                <a:gd name="T48" fmla="*/ 0 w 146"/>
                <a:gd name="T49" fmla="*/ 60 h 163"/>
                <a:gd name="T50" fmla="*/ 0 w 146"/>
                <a:gd name="T51" fmla="*/ 76 h 163"/>
                <a:gd name="T52" fmla="*/ 4 w 146"/>
                <a:gd name="T53" fmla="*/ 93 h 163"/>
                <a:gd name="T54" fmla="*/ 9 w 146"/>
                <a:gd name="T55" fmla="*/ 107 h 163"/>
                <a:gd name="T56" fmla="*/ 17 w 146"/>
                <a:gd name="T57" fmla="*/ 122 h 163"/>
                <a:gd name="T58" fmla="*/ 27 w 146"/>
                <a:gd name="T59" fmla="*/ 135 h 163"/>
                <a:gd name="T60" fmla="*/ 38 w 146"/>
                <a:gd name="T61" fmla="*/ 145 h 163"/>
                <a:gd name="T62" fmla="*/ 51 w 146"/>
                <a:gd name="T63" fmla="*/ 153 h 163"/>
                <a:gd name="T64" fmla="*/ 66 w 146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6"/>
                <a:gd name="T100" fmla="*/ 0 h 163"/>
                <a:gd name="T101" fmla="*/ 146 w 146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6" h="163">
                  <a:moveTo>
                    <a:pt x="66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6" y="132"/>
                  </a:lnTo>
                  <a:lnTo>
                    <a:pt x="142" y="119"/>
                  </a:lnTo>
                  <a:lnTo>
                    <a:pt x="146" y="102"/>
                  </a:lnTo>
                  <a:lnTo>
                    <a:pt x="146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10" y="18"/>
                  </a:lnTo>
                  <a:lnTo>
                    <a:pt x="97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0" y="4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4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4" y="93"/>
                  </a:lnTo>
                  <a:lnTo>
                    <a:pt x="9" y="107"/>
                  </a:lnTo>
                  <a:lnTo>
                    <a:pt x="17" y="122"/>
                  </a:lnTo>
                  <a:lnTo>
                    <a:pt x="27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1" name="Freeform 32"/>
            <p:cNvSpPr>
              <a:spLocks/>
            </p:cNvSpPr>
            <p:nvPr/>
          </p:nvSpPr>
          <p:spPr bwMode="auto">
            <a:xfrm>
              <a:off x="2235" y="2831"/>
              <a:ext cx="145" cy="163"/>
            </a:xfrm>
            <a:custGeom>
              <a:avLst/>
              <a:gdLst>
                <a:gd name="T0" fmla="*/ 65 w 145"/>
                <a:gd name="T1" fmla="*/ 159 h 163"/>
                <a:gd name="T2" fmla="*/ 80 w 145"/>
                <a:gd name="T3" fmla="*/ 163 h 163"/>
                <a:gd name="T4" fmla="*/ 93 w 145"/>
                <a:gd name="T5" fmla="*/ 163 h 163"/>
                <a:gd name="T6" fmla="*/ 106 w 145"/>
                <a:gd name="T7" fmla="*/ 159 h 163"/>
                <a:gd name="T8" fmla="*/ 118 w 145"/>
                <a:gd name="T9" fmla="*/ 153 h 163"/>
                <a:gd name="T10" fmla="*/ 129 w 145"/>
                <a:gd name="T11" fmla="*/ 143 h 163"/>
                <a:gd name="T12" fmla="*/ 135 w 145"/>
                <a:gd name="T13" fmla="*/ 132 h 163"/>
                <a:gd name="T14" fmla="*/ 142 w 145"/>
                <a:gd name="T15" fmla="*/ 119 h 163"/>
                <a:gd name="T16" fmla="*/ 145 w 145"/>
                <a:gd name="T17" fmla="*/ 102 h 163"/>
                <a:gd name="T18" fmla="*/ 145 w 145"/>
                <a:gd name="T19" fmla="*/ 86 h 163"/>
                <a:gd name="T20" fmla="*/ 144 w 145"/>
                <a:gd name="T21" fmla="*/ 70 h 163"/>
                <a:gd name="T22" fmla="*/ 137 w 145"/>
                <a:gd name="T23" fmla="*/ 55 h 163"/>
                <a:gd name="T24" fmla="*/ 131 w 145"/>
                <a:gd name="T25" fmla="*/ 40 h 163"/>
                <a:gd name="T26" fmla="*/ 121 w 145"/>
                <a:gd name="T27" fmla="*/ 29 h 163"/>
                <a:gd name="T28" fmla="*/ 109 w 145"/>
                <a:gd name="T29" fmla="*/ 18 h 163"/>
                <a:gd name="T30" fmla="*/ 96 w 145"/>
                <a:gd name="T31" fmla="*/ 9 h 163"/>
                <a:gd name="T32" fmla="*/ 82 w 145"/>
                <a:gd name="T33" fmla="*/ 3 h 163"/>
                <a:gd name="T34" fmla="*/ 67 w 145"/>
                <a:gd name="T35" fmla="*/ 0 h 163"/>
                <a:gd name="T36" fmla="*/ 52 w 145"/>
                <a:gd name="T37" fmla="*/ 1 h 163"/>
                <a:gd name="T38" fmla="*/ 39 w 145"/>
                <a:gd name="T39" fmla="*/ 5 h 163"/>
                <a:gd name="T40" fmla="*/ 28 w 145"/>
                <a:gd name="T41" fmla="*/ 11 h 163"/>
                <a:gd name="T42" fmla="*/ 18 w 145"/>
                <a:gd name="T43" fmla="*/ 21 h 163"/>
                <a:gd name="T44" fmla="*/ 10 w 145"/>
                <a:gd name="T45" fmla="*/ 32 h 163"/>
                <a:gd name="T46" fmla="*/ 3 w 145"/>
                <a:gd name="T47" fmla="*/ 45 h 163"/>
                <a:gd name="T48" fmla="*/ 0 w 145"/>
                <a:gd name="T49" fmla="*/ 60 h 163"/>
                <a:gd name="T50" fmla="*/ 0 w 145"/>
                <a:gd name="T51" fmla="*/ 76 h 163"/>
                <a:gd name="T52" fmla="*/ 3 w 145"/>
                <a:gd name="T53" fmla="*/ 93 h 163"/>
                <a:gd name="T54" fmla="*/ 8 w 145"/>
                <a:gd name="T55" fmla="*/ 107 h 163"/>
                <a:gd name="T56" fmla="*/ 16 w 145"/>
                <a:gd name="T57" fmla="*/ 122 h 163"/>
                <a:gd name="T58" fmla="*/ 26 w 145"/>
                <a:gd name="T59" fmla="*/ 135 h 163"/>
                <a:gd name="T60" fmla="*/ 38 w 145"/>
                <a:gd name="T61" fmla="*/ 145 h 163"/>
                <a:gd name="T62" fmla="*/ 51 w 145"/>
                <a:gd name="T63" fmla="*/ 153 h 163"/>
                <a:gd name="T64" fmla="*/ 65 w 145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63"/>
                <a:gd name="T101" fmla="*/ 145 w 14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63">
                  <a:moveTo>
                    <a:pt x="65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5" y="132"/>
                  </a:lnTo>
                  <a:lnTo>
                    <a:pt x="142" y="119"/>
                  </a:lnTo>
                  <a:lnTo>
                    <a:pt x="145" y="102"/>
                  </a:lnTo>
                  <a:lnTo>
                    <a:pt x="145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09" y="18"/>
                  </a:lnTo>
                  <a:lnTo>
                    <a:pt x="96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3" y="93"/>
                  </a:lnTo>
                  <a:lnTo>
                    <a:pt x="8" y="107"/>
                  </a:lnTo>
                  <a:lnTo>
                    <a:pt x="16" y="122"/>
                  </a:lnTo>
                  <a:lnTo>
                    <a:pt x="26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2" name="Freeform 33"/>
            <p:cNvSpPr>
              <a:spLocks/>
            </p:cNvSpPr>
            <p:nvPr/>
          </p:nvSpPr>
          <p:spPr bwMode="auto">
            <a:xfrm>
              <a:off x="2961" y="3031"/>
              <a:ext cx="127" cy="144"/>
            </a:xfrm>
            <a:custGeom>
              <a:avLst/>
              <a:gdLst>
                <a:gd name="T0" fmla="*/ 57 w 127"/>
                <a:gd name="T1" fmla="*/ 140 h 144"/>
                <a:gd name="T2" fmla="*/ 70 w 127"/>
                <a:gd name="T3" fmla="*/ 144 h 144"/>
                <a:gd name="T4" fmla="*/ 82 w 127"/>
                <a:gd name="T5" fmla="*/ 142 h 144"/>
                <a:gd name="T6" fmla="*/ 93 w 127"/>
                <a:gd name="T7" fmla="*/ 140 h 144"/>
                <a:gd name="T8" fmla="*/ 104 w 127"/>
                <a:gd name="T9" fmla="*/ 134 h 144"/>
                <a:gd name="T10" fmla="*/ 113 w 127"/>
                <a:gd name="T11" fmla="*/ 126 h 144"/>
                <a:gd name="T12" fmla="*/ 119 w 127"/>
                <a:gd name="T13" fmla="*/ 116 h 144"/>
                <a:gd name="T14" fmla="*/ 124 w 127"/>
                <a:gd name="T15" fmla="*/ 105 h 144"/>
                <a:gd name="T16" fmla="*/ 127 w 127"/>
                <a:gd name="T17" fmla="*/ 92 h 144"/>
                <a:gd name="T18" fmla="*/ 127 w 127"/>
                <a:gd name="T19" fmla="*/ 77 h 144"/>
                <a:gd name="T20" fmla="*/ 126 w 127"/>
                <a:gd name="T21" fmla="*/ 62 h 144"/>
                <a:gd name="T22" fmla="*/ 121 w 127"/>
                <a:gd name="T23" fmla="*/ 49 h 144"/>
                <a:gd name="T24" fmla="*/ 114 w 127"/>
                <a:gd name="T25" fmla="*/ 36 h 144"/>
                <a:gd name="T26" fmla="*/ 106 w 127"/>
                <a:gd name="T27" fmla="*/ 25 h 144"/>
                <a:gd name="T28" fmla="*/ 96 w 127"/>
                <a:gd name="T29" fmla="*/ 17 h 144"/>
                <a:gd name="T30" fmla="*/ 85 w 127"/>
                <a:gd name="T31" fmla="*/ 8 h 144"/>
                <a:gd name="T32" fmla="*/ 72 w 127"/>
                <a:gd name="T33" fmla="*/ 4 h 144"/>
                <a:gd name="T34" fmla="*/ 59 w 127"/>
                <a:gd name="T35" fmla="*/ 0 h 144"/>
                <a:gd name="T36" fmla="*/ 46 w 127"/>
                <a:gd name="T37" fmla="*/ 2 h 144"/>
                <a:gd name="T38" fmla="*/ 34 w 127"/>
                <a:gd name="T39" fmla="*/ 4 h 144"/>
                <a:gd name="T40" fmla="*/ 24 w 127"/>
                <a:gd name="T41" fmla="*/ 10 h 144"/>
                <a:gd name="T42" fmla="*/ 15 w 127"/>
                <a:gd name="T43" fmla="*/ 18 h 144"/>
                <a:gd name="T44" fmla="*/ 8 w 127"/>
                <a:gd name="T45" fmla="*/ 28 h 144"/>
                <a:gd name="T46" fmla="*/ 3 w 127"/>
                <a:gd name="T47" fmla="*/ 39 h 144"/>
                <a:gd name="T48" fmla="*/ 0 w 127"/>
                <a:gd name="T49" fmla="*/ 54 h 144"/>
                <a:gd name="T50" fmla="*/ 0 w 127"/>
                <a:gd name="T51" fmla="*/ 69 h 144"/>
                <a:gd name="T52" fmla="*/ 3 w 127"/>
                <a:gd name="T53" fmla="*/ 82 h 144"/>
                <a:gd name="T54" fmla="*/ 7 w 127"/>
                <a:gd name="T55" fmla="*/ 95 h 144"/>
                <a:gd name="T56" fmla="*/ 15 w 127"/>
                <a:gd name="T57" fmla="*/ 108 h 144"/>
                <a:gd name="T58" fmla="*/ 23 w 127"/>
                <a:gd name="T59" fmla="*/ 119 h 144"/>
                <a:gd name="T60" fmla="*/ 33 w 127"/>
                <a:gd name="T61" fmla="*/ 127 h 144"/>
                <a:gd name="T62" fmla="*/ 44 w 127"/>
                <a:gd name="T63" fmla="*/ 136 h 144"/>
                <a:gd name="T64" fmla="*/ 57 w 127"/>
                <a:gd name="T65" fmla="*/ 14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7"/>
                <a:gd name="T100" fmla="*/ 0 h 144"/>
                <a:gd name="T101" fmla="*/ 127 w 127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7" h="144">
                  <a:moveTo>
                    <a:pt x="57" y="140"/>
                  </a:moveTo>
                  <a:lnTo>
                    <a:pt x="70" y="144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4" y="134"/>
                  </a:lnTo>
                  <a:lnTo>
                    <a:pt x="113" y="126"/>
                  </a:lnTo>
                  <a:lnTo>
                    <a:pt x="119" y="116"/>
                  </a:lnTo>
                  <a:lnTo>
                    <a:pt x="124" y="105"/>
                  </a:lnTo>
                  <a:lnTo>
                    <a:pt x="127" y="92"/>
                  </a:lnTo>
                  <a:lnTo>
                    <a:pt x="127" y="77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4" y="36"/>
                  </a:lnTo>
                  <a:lnTo>
                    <a:pt x="106" y="25"/>
                  </a:lnTo>
                  <a:lnTo>
                    <a:pt x="96" y="17"/>
                  </a:lnTo>
                  <a:lnTo>
                    <a:pt x="85" y="8"/>
                  </a:lnTo>
                  <a:lnTo>
                    <a:pt x="72" y="4"/>
                  </a:lnTo>
                  <a:lnTo>
                    <a:pt x="59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5" y="18"/>
                  </a:lnTo>
                  <a:lnTo>
                    <a:pt x="8" y="28"/>
                  </a:lnTo>
                  <a:lnTo>
                    <a:pt x="3" y="39"/>
                  </a:lnTo>
                  <a:lnTo>
                    <a:pt x="0" y="54"/>
                  </a:lnTo>
                  <a:lnTo>
                    <a:pt x="0" y="69"/>
                  </a:lnTo>
                  <a:lnTo>
                    <a:pt x="3" y="82"/>
                  </a:lnTo>
                  <a:lnTo>
                    <a:pt x="7" y="95"/>
                  </a:lnTo>
                  <a:lnTo>
                    <a:pt x="15" y="108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6"/>
                  </a:lnTo>
                  <a:lnTo>
                    <a:pt x="57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Freeform 34"/>
            <p:cNvSpPr>
              <a:spLocks/>
            </p:cNvSpPr>
            <p:nvPr/>
          </p:nvSpPr>
          <p:spPr bwMode="auto">
            <a:xfrm>
              <a:off x="2251" y="2844"/>
              <a:ext cx="128" cy="143"/>
            </a:xfrm>
            <a:custGeom>
              <a:avLst/>
              <a:gdLst>
                <a:gd name="T0" fmla="*/ 58 w 128"/>
                <a:gd name="T1" fmla="*/ 140 h 143"/>
                <a:gd name="T2" fmla="*/ 71 w 128"/>
                <a:gd name="T3" fmla="*/ 143 h 143"/>
                <a:gd name="T4" fmla="*/ 82 w 128"/>
                <a:gd name="T5" fmla="*/ 142 h 143"/>
                <a:gd name="T6" fmla="*/ 93 w 128"/>
                <a:gd name="T7" fmla="*/ 140 h 143"/>
                <a:gd name="T8" fmla="*/ 105 w 128"/>
                <a:gd name="T9" fmla="*/ 133 h 143"/>
                <a:gd name="T10" fmla="*/ 113 w 128"/>
                <a:gd name="T11" fmla="*/ 125 h 143"/>
                <a:gd name="T12" fmla="*/ 119 w 128"/>
                <a:gd name="T13" fmla="*/ 115 h 143"/>
                <a:gd name="T14" fmla="*/ 124 w 128"/>
                <a:gd name="T15" fmla="*/ 104 h 143"/>
                <a:gd name="T16" fmla="*/ 128 w 128"/>
                <a:gd name="T17" fmla="*/ 91 h 143"/>
                <a:gd name="T18" fmla="*/ 128 w 128"/>
                <a:gd name="T19" fmla="*/ 76 h 143"/>
                <a:gd name="T20" fmla="*/ 126 w 128"/>
                <a:gd name="T21" fmla="*/ 62 h 143"/>
                <a:gd name="T22" fmla="*/ 121 w 128"/>
                <a:gd name="T23" fmla="*/ 49 h 143"/>
                <a:gd name="T24" fmla="*/ 115 w 128"/>
                <a:gd name="T25" fmla="*/ 36 h 143"/>
                <a:gd name="T26" fmla="*/ 106 w 128"/>
                <a:gd name="T27" fmla="*/ 24 h 143"/>
                <a:gd name="T28" fmla="*/ 97 w 128"/>
                <a:gd name="T29" fmla="*/ 16 h 143"/>
                <a:gd name="T30" fmla="*/ 85 w 128"/>
                <a:gd name="T31" fmla="*/ 8 h 143"/>
                <a:gd name="T32" fmla="*/ 72 w 128"/>
                <a:gd name="T33" fmla="*/ 3 h 143"/>
                <a:gd name="T34" fmla="*/ 59 w 128"/>
                <a:gd name="T35" fmla="*/ 0 h 143"/>
                <a:gd name="T36" fmla="*/ 46 w 128"/>
                <a:gd name="T37" fmla="*/ 1 h 143"/>
                <a:gd name="T38" fmla="*/ 35 w 128"/>
                <a:gd name="T39" fmla="*/ 3 h 143"/>
                <a:gd name="T40" fmla="*/ 25 w 128"/>
                <a:gd name="T41" fmla="*/ 10 h 143"/>
                <a:gd name="T42" fmla="*/ 15 w 128"/>
                <a:gd name="T43" fmla="*/ 18 h 143"/>
                <a:gd name="T44" fmla="*/ 9 w 128"/>
                <a:gd name="T45" fmla="*/ 27 h 143"/>
                <a:gd name="T46" fmla="*/ 4 w 128"/>
                <a:gd name="T47" fmla="*/ 39 h 143"/>
                <a:gd name="T48" fmla="*/ 0 w 128"/>
                <a:gd name="T49" fmla="*/ 54 h 143"/>
                <a:gd name="T50" fmla="*/ 0 w 128"/>
                <a:gd name="T51" fmla="*/ 68 h 143"/>
                <a:gd name="T52" fmla="*/ 4 w 128"/>
                <a:gd name="T53" fmla="*/ 81 h 143"/>
                <a:gd name="T54" fmla="*/ 7 w 128"/>
                <a:gd name="T55" fmla="*/ 94 h 143"/>
                <a:gd name="T56" fmla="*/ 15 w 128"/>
                <a:gd name="T57" fmla="*/ 107 h 143"/>
                <a:gd name="T58" fmla="*/ 23 w 128"/>
                <a:gd name="T59" fmla="*/ 119 h 143"/>
                <a:gd name="T60" fmla="*/ 33 w 128"/>
                <a:gd name="T61" fmla="*/ 127 h 143"/>
                <a:gd name="T62" fmla="*/ 44 w 128"/>
                <a:gd name="T63" fmla="*/ 135 h 143"/>
                <a:gd name="T64" fmla="*/ 58 w 128"/>
                <a:gd name="T65" fmla="*/ 140 h 1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43"/>
                <a:gd name="T101" fmla="*/ 128 w 128"/>
                <a:gd name="T102" fmla="*/ 143 h 1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43">
                  <a:moveTo>
                    <a:pt x="58" y="140"/>
                  </a:moveTo>
                  <a:lnTo>
                    <a:pt x="71" y="143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5" y="133"/>
                  </a:lnTo>
                  <a:lnTo>
                    <a:pt x="113" y="125"/>
                  </a:lnTo>
                  <a:lnTo>
                    <a:pt x="119" y="115"/>
                  </a:lnTo>
                  <a:lnTo>
                    <a:pt x="124" y="104"/>
                  </a:lnTo>
                  <a:lnTo>
                    <a:pt x="128" y="91"/>
                  </a:lnTo>
                  <a:lnTo>
                    <a:pt x="128" y="76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5" y="36"/>
                  </a:lnTo>
                  <a:lnTo>
                    <a:pt x="106" y="24"/>
                  </a:lnTo>
                  <a:lnTo>
                    <a:pt x="97" y="16"/>
                  </a:lnTo>
                  <a:lnTo>
                    <a:pt x="85" y="8"/>
                  </a:lnTo>
                  <a:lnTo>
                    <a:pt x="72" y="3"/>
                  </a:lnTo>
                  <a:lnTo>
                    <a:pt x="59" y="0"/>
                  </a:lnTo>
                  <a:lnTo>
                    <a:pt x="46" y="1"/>
                  </a:lnTo>
                  <a:lnTo>
                    <a:pt x="35" y="3"/>
                  </a:lnTo>
                  <a:lnTo>
                    <a:pt x="25" y="10"/>
                  </a:lnTo>
                  <a:lnTo>
                    <a:pt x="15" y="18"/>
                  </a:lnTo>
                  <a:lnTo>
                    <a:pt x="9" y="27"/>
                  </a:lnTo>
                  <a:lnTo>
                    <a:pt x="4" y="39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4" y="81"/>
                  </a:lnTo>
                  <a:lnTo>
                    <a:pt x="7" y="94"/>
                  </a:lnTo>
                  <a:lnTo>
                    <a:pt x="15" y="107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5"/>
                  </a:lnTo>
                  <a:lnTo>
                    <a:pt x="5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Freeform 35"/>
            <p:cNvSpPr>
              <a:spLocks/>
            </p:cNvSpPr>
            <p:nvPr/>
          </p:nvSpPr>
          <p:spPr bwMode="auto">
            <a:xfrm>
              <a:off x="2315" y="2873"/>
              <a:ext cx="52" cy="56"/>
            </a:xfrm>
            <a:custGeom>
              <a:avLst/>
              <a:gdLst>
                <a:gd name="T0" fmla="*/ 23 w 52"/>
                <a:gd name="T1" fmla="*/ 56 h 56"/>
                <a:gd name="T2" fmla="*/ 33 w 52"/>
                <a:gd name="T3" fmla="*/ 56 h 56"/>
                <a:gd name="T4" fmla="*/ 42 w 52"/>
                <a:gd name="T5" fmla="*/ 52 h 56"/>
                <a:gd name="T6" fmla="*/ 49 w 52"/>
                <a:gd name="T7" fmla="*/ 46 h 56"/>
                <a:gd name="T8" fmla="*/ 52 w 52"/>
                <a:gd name="T9" fmla="*/ 36 h 56"/>
                <a:gd name="T10" fmla="*/ 51 w 52"/>
                <a:gd name="T11" fmla="*/ 25 h 56"/>
                <a:gd name="T12" fmla="*/ 46 w 52"/>
                <a:gd name="T13" fmla="*/ 15 h 56"/>
                <a:gd name="T14" fmla="*/ 38 w 52"/>
                <a:gd name="T15" fmla="*/ 7 h 56"/>
                <a:gd name="T16" fmla="*/ 28 w 52"/>
                <a:gd name="T17" fmla="*/ 2 h 56"/>
                <a:gd name="T18" fmla="*/ 18 w 52"/>
                <a:gd name="T19" fmla="*/ 0 h 56"/>
                <a:gd name="T20" fmla="*/ 10 w 52"/>
                <a:gd name="T21" fmla="*/ 3 h 56"/>
                <a:gd name="T22" fmla="*/ 3 w 52"/>
                <a:gd name="T23" fmla="*/ 10 h 56"/>
                <a:gd name="T24" fmla="*/ 0 w 52"/>
                <a:gd name="T25" fmla="*/ 20 h 56"/>
                <a:gd name="T26" fmla="*/ 2 w 52"/>
                <a:gd name="T27" fmla="*/ 31 h 56"/>
                <a:gd name="T28" fmla="*/ 5 w 52"/>
                <a:gd name="T29" fmla="*/ 42 h 56"/>
                <a:gd name="T30" fmla="*/ 13 w 52"/>
                <a:gd name="T31" fmla="*/ 51 h 56"/>
                <a:gd name="T32" fmla="*/ 23 w 52"/>
                <a:gd name="T33" fmla="*/ 56 h 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6"/>
                <a:gd name="T53" fmla="*/ 52 w 52"/>
                <a:gd name="T54" fmla="*/ 56 h 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6">
                  <a:moveTo>
                    <a:pt x="23" y="56"/>
                  </a:moveTo>
                  <a:lnTo>
                    <a:pt x="33" y="56"/>
                  </a:lnTo>
                  <a:lnTo>
                    <a:pt x="42" y="52"/>
                  </a:lnTo>
                  <a:lnTo>
                    <a:pt x="49" y="46"/>
                  </a:lnTo>
                  <a:lnTo>
                    <a:pt x="52" y="36"/>
                  </a:lnTo>
                  <a:lnTo>
                    <a:pt x="51" y="25"/>
                  </a:lnTo>
                  <a:lnTo>
                    <a:pt x="46" y="15"/>
                  </a:lnTo>
                  <a:lnTo>
                    <a:pt x="38" y="7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5" y="42"/>
                  </a:lnTo>
                  <a:lnTo>
                    <a:pt x="13" y="51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5" name="Freeform 36"/>
            <p:cNvSpPr>
              <a:spLocks/>
            </p:cNvSpPr>
            <p:nvPr/>
          </p:nvSpPr>
          <p:spPr bwMode="auto">
            <a:xfrm>
              <a:off x="3023" y="3062"/>
              <a:ext cx="54" cy="57"/>
            </a:xfrm>
            <a:custGeom>
              <a:avLst/>
              <a:gdLst>
                <a:gd name="T0" fmla="*/ 24 w 54"/>
                <a:gd name="T1" fmla="*/ 56 h 57"/>
                <a:gd name="T2" fmla="*/ 34 w 54"/>
                <a:gd name="T3" fmla="*/ 57 h 57"/>
                <a:gd name="T4" fmla="*/ 44 w 54"/>
                <a:gd name="T5" fmla="*/ 52 h 57"/>
                <a:gd name="T6" fmla="*/ 51 w 54"/>
                <a:gd name="T7" fmla="*/ 46 h 57"/>
                <a:gd name="T8" fmla="*/ 54 w 54"/>
                <a:gd name="T9" fmla="*/ 36 h 57"/>
                <a:gd name="T10" fmla="*/ 52 w 54"/>
                <a:gd name="T11" fmla="*/ 25 h 57"/>
                <a:gd name="T12" fmla="*/ 47 w 54"/>
                <a:gd name="T13" fmla="*/ 15 h 57"/>
                <a:gd name="T14" fmla="*/ 39 w 54"/>
                <a:gd name="T15" fmla="*/ 5 h 57"/>
                <a:gd name="T16" fmla="*/ 29 w 54"/>
                <a:gd name="T17" fmla="*/ 0 h 57"/>
                <a:gd name="T18" fmla="*/ 20 w 54"/>
                <a:gd name="T19" fmla="*/ 0 h 57"/>
                <a:gd name="T20" fmla="*/ 10 w 54"/>
                <a:gd name="T21" fmla="*/ 3 h 57"/>
                <a:gd name="T22" fmla="*/ 3 w 54"/>
                <a:gd name="T23" fmla="*/ 10 h 57"/>
                <a:gd name="T24" fmla="*/ 0 w 54"/>
                <a:gd name="T25" fmla="*/ 20 h 57"/>
                <a:gd name="T26" fmla="*/ 2 w 54"/>
                <a:gd name="T27" fmla="*/ 31 h 57"/>
                <a:gd name="T28" fmla="*/ 6 w 54"/>
                <a:gd name="T29" fmla="*/ 43 h 57"/>
                <a:gd name="T30" fmla="*/ 15 w 54"/>
                <a:gd name="T31" fmla="*/ 51 h 57"/>
                <a:gd name="T32" fmla="*/ 24 w 54"/>
                <a:gd name="T33" fmla="*/ 56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7"/>
                <a:gd name="T53" fmla="*/ 54 w 54"/>
                <a:gd name="T54" fmla="*/ 57 h 5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7">
                  <a:moveTo>
                    <a:pt x="24" y="56"/>
                  </a:moveTo>
                  <a:lnTo>
                    <a:pt x="34" y="57"/>
                  </a:lnTo>
                  <a:lnTo>
                    <a:pt x="44" y="52"/>
                  </a:lnTo>
                  <a:lnTo>
                    <a:pt x="51" y="46"/>
                  </a:lnTo>
                  <a:lnTo>
                    <a:pt x="54" y="36"/>
                  </a:lnTo>
                  <a:lnTo>
                    <a:pt x="52" y="25"/>
                  </a:lnTo>
                  <a:lnTo>
                    <a:pt x="47" y="15"/>
                  </a:lnTo>
                  <a:lnTo>
                    <a:pt x="39" y="5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6" y="43"/>
                  </a:lnTo>
                  <a:lnTo>
                    <a:pt x="15" y="51"/>
                  </a:lnTo>
                  <a:lnTo>
                    <a:pt x="2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6" name="Freeform 37"/>
            <p:cNvSpPr>
              <a:spLocks/>
            </p:cNvSpPr>
            <p:nvPr/>
          </p:nvSpPr>
          <p:spPr bwMode="auto">
            <a:xfrm>
              <a:off x="2486" y="3087"/>
              <a:ext cx="415" cy="109"/>
            </a:xfrm>
            <a:custGeom>
              <a:avLst/>
              <a:gdLst>
                <a:gd name="T0" fmla="*/ 0 w 415"/>
                <a:gd name="T1" fmla="*/ 0 h 109"/>
                <a:gd name="T2" fmla="*/ 2 w 415"/>
                <a:gd name="T3" fmla="*/ 1 h 109"/>
                <a:gd name="T4" fmla="*/ 8 w 415"/>
                <a:gd name="T5" fmla="*/ 5 h 109"/>
                <a:gd name="T6" fmla="*/ 18 w 415"/>
                <a:gd name="T7" fmla="*/ 11 h 109"/>
                <a:gd name="T8" fmla="*/ 33 w 415"/>
                <a:gd name="T9" fmla="*/ 19 h 109"/>
                <a:gd name="T10" fmla="*/ 49 w 415"/>
                <a:gd name="T11" fmla="*/ 29 h 109"/>
                <a:gd name="T12" fmla="*/ 69 w 415"/>
                <a:gd name="T13" fmla="*/ 37 h 109"/>
                <a:gd name="T14" fmla="*/ 92 w 415"/>
                <a:gd name="T15" fmla="*/ 47 h 109"/>
                <a:gd name="T16" fmla="*/ 118 w 415"/>
                <a:gd name="T17" fmla="*/ 57 h 109"/>
                <a:gd name="T18" fmla="*/ 145 w 415"/>
                <a:gd name="T19" fmla="*/ 67 h 109"/>
                <a:gd name="T20" fmla="*/ 175 w 415"/>
                <a:gd name="T21" fmla="*/ 73 h 109"/>
                <a:gd name="T22" fmla="*/ 207 w 415"/>
                <a:gd name="T23" fmla="*/ 80 h 109"/>
                <a:gd name="T24" fmla="*/ 240 w 415"/>
                <a:gd name="T25" fmla="*/ 83 h 109"/>
                <a:gd name="T26" fmla="*/ 276 w 415"/>
                <a:gd name="T27" fmla="*/ 83 h 109"/>
                <a:gd name="T28" fmla="*/ 312 w 415"/>
                <a:gd name="T29" fmla="*/ 80 h 109"/>
                <a:gd name="T30" fmla="*/ 348 w 415"/>
                <a:gd name="T31" fmla="*/ 73 h 109"/>
                <a:gd name="T32" fmla="*/ 385 w 415"/>
                <a:gd name="T33" fmla="*/ 63 h 109"/>
                <a:gd name="T34" fmla="*/ 371 w 415"/>
                <a:gd name="T35" fmla="*/ 40 h 109"/>
                <a:gd name="T36" fmla="*/ 372 w 415"/>
                <a:gd name="T37" fmla="*/ 40 h 109"/>
                <a:gd name="T38" fmla="*/ 379 w 415"/>
                <a:gd name="T39" fmla="*/ 44 h 109"/>
                <a:gd name="T40" fmla="*/ 387 w 415"/>
                <a:gd name="T41" fmla="*/ 49 h 109"/>
                <a:gd name="T42" fmla="*/ 395 w 415"/>
                <a:gd name="T43" fmla="*/ 55 h 109"/>
                <a:gd name="T44" fmla="*/ 403 w 415"/>
                <a:gd name="T45" fmla="*/ 65 h 109"/>
                <a:gd name="T46" fmla="*/ 410 w 415"/>
                <a:gd name="T47" fmla="*/ 76 h 109"/>
                <a:gd name="T48" fmla="*/ 415 w 415"/>
                <a:gd name="T49" fmla="*/ 91 h 109"/>
                <a:gd name="T50" fmla="*/ 413 w 415"/>
                <a:gd name="T51" fmla="*/ 109 h 109"/>
                <a:gd name="T52" fmla="*/ 400 w 415"/>
                <a:gd name="T53" fmla="*/ 81 h 109"/>
                <a:gd name="T54" fmla="*/ 398 w 415"/>
                <a:gd name="T55" fmla="*/ 83 h 109"/>
                <a:gd name="T56" fmla="*/ 390 w 415"/>
                <a:gd name="T57" fmla="*/ 84 h 109"/>
                <a:gd name="T58" fmla="*/ 380 w 415"/>
                <a:gd name="T59" fmla="*/ 88 h 109"/>
                <a:gd name="T60" fmla="*/ 366 w 415"/>
                <a:gd name="T61" fmla="*/ 93 h 109"/>
                <a:gd name="T62" fmla="*/ 348 w 415"/>
                <a:gd name="T63" fmla="*/ 96 h 109"/>
                <a:gd name="T64" fmla="*/ 325 w 415"/>
                <a:gd name="T65" fmla="*/ 99 h 109"/>
                <a:gd name="T66" fmla="*/ 300 w 415"/>
                <a:gd name="T67" fmla="*/ 102 h 109"/>
                <a:gd name="T68" fmla="*/ 274 w 415"/>
                <a:gd name="T69" fmla="*/ 104 h 109"/>
                <a:gd name="T70" fmla="*/ 245 w 415"/>
                <a:gd name="T71" fmla="*/ 102 h 109"/>
                <a:gd name="T72" fmla="*/ 214 w 415"/>
                <a:gd name="T73" fmla="*/ 99 h 109"/>
                <a:gd name="T74" fmla="*/ 180 w 415"/>
                <a:gd name="T75" fmla="*/ 93 h 109"/>
                <a:gd name="T76" fmla="*/ 145 w 415"/>
                <a:gd name="T77" fmla="*/ 83 h 109"/>
                <a:gd name="T78" fmla="*/ 111 w 415"/>
                <a:gd name="T79" fmla="*/ 70 h 109"/>
                <a:gd name="T80" fmla="*/ 74 w 415"/>
                <a:gd name="T81" fmla="*/ 52 h 109"/>
                <a:gd name="T82" fmla="*/ 38 w 415"/>
                <a:gd name="T83" fmla="*/ 29 h 109"/>
                <a:gd name="T84" fmla="*/ 0 w 415"/>
                <a:gd name="T85" fmla="*/ 0 h 1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5"/>
                <a:gd name="T130" fmla="*/ 0 h 109"/>
                <a:gd name="T131" fmla="*/ 415 w 415"/>
                <a:gd name="T132" fmla="*/ 109 h 1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5" h="109">
                  <a:moveTo>
                    <a:pt x="0" y="0"/>
                  </a:moveTo>
                  <a:lnTo>
                    <a:pt x="2" y="1"/>
                  </a:lnTo>
                  <a:lnTo>
                    <a:pt x="8" y="5"/>
                  </a:lnTo>
                  <a:lnTo>
                    <a:pt x="18" y="11"/>
                  </a:lnTo>
                  <a:lnTo>
                    <a:pt x="33" y="19"/>
                  </a:lnTo>
                  <a:lnTo>
                    <a:pt x="49" y="29"/>
                  </a:lnTo>
                  <a:lnTo>
                    <a:pt x="69" y="37"/>
                  </a:lnTo>
                  <a:lnTo>
                    <a:pt x="92" y="47"/>
                  </a:lnTo>
                  <a:lnTo>
                    <a:pt x="118" y="57"/>
                  </a:lnTo>
                  <a:lnTo>
                    <a:pt x="145" y="67"/>
                  </a:lnTo>
                  <a:lnTo>
                    <a:pt x="175" y="73"/>
                  </a:lnTo>
                  <a:lnTo>
                    <a:pt x="207" y="80"/>
                  </a:lnTo>
                  <a:lnTo>
                    <a:pt x="240" y="83"/>
                  </a:lnTo>
                  <a:lnTo>
                    <a:pt x="276" y="83"/>
                  </a:lnTo>
                  <a:lnTo>
                    <a:pt x="312" y="80"/>
                  </a:lnTo>
                  <a:lnTo>
                    <a:pt x="348" y="73"/>
                  </a:lnTo>
                  <a:lnTo>
                    <a:pt x="385" y="63"/>
                  </a:lnTo>
                  <a:lnTo>
                    <a:pt x="371" y="40"/>
                  </a:lnTo>
                  <a:lnTo>
                    <a:pt x="372" y="40"/>
                  </a:lnTo>
                  <a:lnTo>
                    <a:pt x="379" y="44"/>
                  </a:lnTo>
                  <a:lnTo>
                    <a:pt x="387" y="49"/>
                  </a:lnTo>
                  <a:lnTo>
                    <a:pt x="395" y="55"/>
                  </a:lnTo>
                  <a:lnTo>
                    <a:pt x="403" y="65"/>
                  </a:lnTo>
                  <a:lnTo>
                    <a:pt x="410" y="76"/>
                  </a:lnTo>
                  <a:lnTo>
                    <a:pt x="415" y="91"/>
                  </a:lnTo>
                  <a:lnTo>
                    <a:pt x="413" y="109"/>
                  </a:lnTo>
                  <a:lnTo>
                    <a:pt x="400" y="81"/>
                  </a:lnTo>
                  <a:lnTo>
                    <a:pt x="398" y="83"/>
                  </a:lnTo>
                  <a:lnTo>
                    <a:pt x="390" y="84"/>
                  </a:lnTo>
                  <a:lnTo>
                    <a:pt x="380" y="88"/>
                  </a:lnTo>
                  <a:lnTo>
                    <a:pt x="366" y="93"/>
                  </a:lnTo>
                  <a:lnTo>
                    <a:pt x="348" y="96"/>
                  </a:lnTo>
                  <a:lnTo>
                    <a:pt x="325" y="99"/>
                  </a:lnTo>
                  <a:lnTo>
                    <a:pt x="300" y="102"/>
                  </a:lnTo>
                  <a:lnTo>
                    <a:pt x="274" y="104"/>
                  </a:lnTo>
                  <a:lnTo>
                    <a:pt x="245" y="102"/>
                  </a:lnTo>
                  <a:lnTo>
                    <a:pt x="214" y="99"/>
                  </a:lnTo>
                  <a:lnTo>
                    <a:pt x="180" y="93"/>
                  </a:lnTo>
                  <a:lnTo>
                    <a:pt x="145" y="83"/>
                  </a:lnTo>
                  <a:lnTo>
                    <a:pt x="111" y="70"/>
                  </a:lnTo>
                  <a:lnTo>
                    <a:pt x="74" y="52"/>
                  </a:lnTo>
                  <a:lnTo>
                    <a:pt x="38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7" name="Freeform 38"/>
            <p:cNvSpPr>
              <a:spLocks/>
            </p:cNvSpPr>
            <p:nvPr/>
          </p:nvSpPr>
          <p:spPr bwMode="auto">
            <a:xfrm>
              <a:off x="2589" y="3004"/>
              <a:ext cx="129" cy="53"/>
            </a:xfrm>
            <a:custGeom>
              <a:avLst/>
              <a:gdLst>
                <a:gd name="T0" fmla="*/ 0 w 129"/>
                <a:gd name="T1" fmla="*/ 48 h 53"/>
                <a:gd name="T2" fmla="*/ 2 w 129"/>
                <a:gd name="T3" fmla="*/ 45 h 53"/>
                <a:gd name="T4" fmla="*/ 7 w 129"/>
                <a:gd name="T5" fmla="*/ 37 h 53"/>
                <a:gd name="T6" fmla="*/ 16 w 129"/>
                <a:gd name="T7" fmla="*/ 29 h 53"/>
                <a:gd name="T8" fmla="*/ 29 w 129"/>
                <a:gd name="T9" fmla="*/ 19 h 53"/>
                <a:gd name="T10" fmla="*/ 47 w 129"/>
                <a:gd name="T11" fmla="*/ 16 h 53"/>
                <a:gd name="T12" fmla="*/ 69 w 129"/>
                <a:gd name="T13" fmla="*/ 17 h 53"/>
                <a:gd name="T14" fmla="*/ 96 w 129"/>
                <a:gd name="T15" fmla="*/ 29 h 53"/>
                <a:gd name="T16" fmla="*/ 129 w 129"/>
                <a:gd name="T17" fmla="*/ 53 h 53"/>
                <a:gd name="T18" fmla="*/ 126 w 129"/>
                <a:gd name="T19" fmla="*/ 48 h 53"/>
                <a:gd name="T20" fmla="*/ 116 w 129"/>
                <a:gd name="T21" fmla="*/ 37 h 53"/>
                <a:gd name="T22" fmla="*/ 101 w 129"/>
                <a:gd name="T23" fmla="*/ 21 h 53"/>
                <a:gd name="T24" fmla="*/ 85 w 129"/>
                <a:gd name="T25" fmla="*/ 8 h 53"/>
                <a:gd name="T26" fmla="*/ 64 w 129"/>
                <a:gd name="T27" fmla="*/ 0 h 53"/>
                <a:gd name="T28" fmla="*/ 42 w 129"/>
                <a:gd name="T29" fmla="*/ 1 h 53"/>
                <a:gd name="T30" fmla="*/ 21 w 129"/>
                <a:gd name="T31" fmla="*/ 16 h 53"/>
                <a:gd name="T32" fmla="*/ 0 w 129"/>
                <a:gd name="T33" fmla="*/ 48 h 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9"/>
                <a:gd name="T52" fmla="*/ 0 h 53"/>
                <a:gd name="T53" fmla="*/ 129 w 129"/>
                <a:gd name="T54" fmla="*/ 53 h 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9" h="53">
                  <a:moveTo>
                    <a:pt x="0" y="48"/>
                  </a:moveTo>
                  <a:lnTo>
                    <a:pt x="2" y="45"/>
                  </a:lnTo>
                  <a:lnTo>
                    <a:pt x="7" y="37"/>
                  </a:lnTo>
                  <a:lnTo>
                    <a:pt x="16" y="29"/>
                  </a:lnTo>
                  <a:lnTo>
                    <a:pt x="29" y="19"/>
                  </a:lnTo>
                  <a:lnTo>
                    <a:pt x="47" y="16"/>
                  </a:lnTo>
                  <a:lnTo>
                    <a:pt x="69" y="17"/>
                  </a:lnTo>
                  <a:lnTo>
                    <a:pt x="96" y="29"/>
                  </a:lnTo>
                  <a:lnTo>
                    <a:pt x="129" y="53"/>
                  </a:lnTo>
                  <a:lnTo>
                    <a:pt x="126" y="48"/>
                  </a:lnTo>
                  <a:lnTo>
                    <a:pt x="116" y="37"/>
                  </a:lnTo>
                  <a:lnTo>
                    <a:pt x="101" y="21"/>
                  </a:lnTo>
                  <a:lnTo>
                    <a:pt x="85" y="8"/>
                  </a:lnTo>
                  <a:lnTo>
                    <a:pt x="64" y="0"/>
                  </a:lnTo>
                  <a:lnTo>
                    <a:pt x="42" y="1"/>
                  </a:lnTo>
                  <a:lnTo>
                    <a:pt x="21" y="1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8" name="Freeform 39"/>
            <p:cNvSpPr>
              <a:spLocks/>
            </p:cNvSpPr>
            <p:nvPr/>
          </p:nvSpPr>
          <p:spPr bwMode="auto">
            <a:xfrm>
              <a:off x="2222" y="2762"/>
              <a:ext cx="191" cy="82"/>
            </a:xfrm>
            <a:custGeom>
              <a:avLst/>
              <a:gdLst>
                <a:gd name="T0" fmla="*/ 0 w 191"/>
                <a:gd name="T1" fmla="*/ 39 h 82"/>
                <a:gd name="T2" fmla="*/ 3 w 191"/>
                <a:gd name="T3" fmla="*/ 36 h 82"/>
                <a:gd name="T4" fmla="*/ 16 w 191"/>
                <a:gd name="T5" fmla="*/ 31 h 82"/>
                <a:gd name="T6" fmla="*/ 34 w 191"/>
                <a:gd name="T7" fmla="*/ 25 h 82"/>
                <a:gd name="T8" fmla="*/ 57 w 191"/>
                <a:gd name="T9" fmla="*/ 20 h 82"/>
                <a:gd name="T10" fmla="*/ 87 w 191"/>
                <a:gd name="T11" fmla="*/ 21 h 82"/>
                <a:gd name="T12" fmla="*/ 119 w 191"/>
                <a:gd name="T13" fmla="*/ 30 h 82"/>
                <a:gd name="T14" fmla="*/ 153 w 191"/>
                <a:gd name="T15" fmla="*/ 49 h 82"/>
                <a:gd name="T16" fmla="*/ 191 w 191"/>
                <a:gd name="T17" fmla="*/ 82 h 82"/>
                <a:gd name="T18" fmla="*/ 188 w 191"/>
                <a:gd name="T19" fmla="*/ 75 h 82"/>
                <a:gd name="T20" fmla="*/ 176 w 191"/>
                <a:gd name="T21" fmla="*/ 61 h 82"/>
                <a:gd name="T22" fmla="*/ 160 w 191"/>
                <a:gd name="T23" fmla="*/ 39 h 82"/>
                <a:gd name="T24" fmla="*/ 137 w 191"/>
                <a:gd name="T25" fmla="*/ 20 h 82"/>
                <a:gd name="T26" fmla="*/ 109 w 191"/>
                <a:gd name="T27" fmla="*/ 5 h 82"/>
                <a:gd name="T28" fmla="*/ 77 w 191"/>
                <a:gd name="T29" fmla="*/ 0 h 82"/>
                <a:gd name="T30" fmla="*/ 41 w 191"/>
                <a:gd name="T31" fmla="*/ 10 h 82"/>
                <a:gd name="T32" fmla="*/ 0 w 191"/>
                <a:gd name="T33" fmla="*/ 39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2"/>
                <a:gd name="T53" fmla="*/ 191 w 191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2">
                  <a:moveTo>
                    <a:pt x="0" y="39"/>
                  </a:moveTo>
                  <a:lnTo>
                    <a:pt x="3" y="36"/>
                  </a:lnTo>
                  <a:lnTo>
                    <a:pt x="16" y="31"/>
                  </a:lnTo>
                  <a:lnTo>
                    <a:pt x="34" y="25"/>
                  </a:lnTo>
                  <a:lnTo>
                    <a:pt x="57" y="20"/>
                  </a:lnTo>
                  <a:lnTo>
                    <a:pt x="87" y="21"/>
                  </a:lnTo>
                  <a:lnTo>
                    <a:pt x="119" y="30"/>
                  </a:lnTo>
                  <a:lnTo>
                    <a:pt x="153" y="49"/>
                  </a:lnTo>
                  <a:lnTo>
                    <a:pt x="191" y="82"/>
                  </a:lnTo>
                  <a:lnTo>
                    <a:pt x="188" y="75"/>
                  </a:lnTo>
                  <a:lnTo>
                    <a:pt x="176" y="61"/>
                  </a:lnTo>
                  <a:lnTo>
                    <a:pt x="160" y="39"/>
                  </a:lnTo>
                  <a:lnTo>
                    <a:pt x="137" y="20"/>
                  </a:lnTo>
                  <a:lnTo>
                    <a:pt x="109" y="5"/>
                  </a:lnTo>
                  <a:lnTo>
                    <a:pt x="77" y="0"/>
                  </a:lnTo>
                  <a:lnTo>
                    <a:pt x="41" y="1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Freeform 40"/>
            <p:cNvSpPr>
              <a:spLocks/>
            </p:cNvSpPr>
            <p:nvPr/>
          </p:nvSpPr>
          <p:spPr bwMode="auto">
            <a:xfrm>
              <a:off x="2940" y="2946"/>
              <a:ext cx="191" cy="84"/>
            </a:xfrm>
            <a:custGeom>
              <a:avLst/>
              <a:gdLst>
                <a:gd name="T0" fmla="*/ 0 w 191"/>
                <a:gd name="T1" fmla="*/ 40 h 84"/>
                <a:gd name="T2" fmla="*/ 3 w 191"/>
                <a:gd name="T3" fmla="*/ 36 h 84"/>
                <a:gd name="T4" fmla="*/ 14 w 191"/>
                <a:gd name="T5" fmla="*/ 31 h 84"/>
                <a:gd name="T6" fmla="*/ 32 w 191"/>
                <a:gd name="T7" fmla="*/ 25 h 84"/>
                <a:gd name="T8" fmla="*/ 57 w 191"/>
                <a:gd name="T9" fmla="*/ 22 h 84"/>
                <a:gd name="T10" fmla="*/ 85 w 191"/>
                <a:gd name="T11" fmla="*/ 22 h 84"/>
                <a:gd name="T12" fmla="*/ 117 w 191"/>
                <a:gd name="T13" fmla="*/ 31 h 84"/>
                <a:gd name="T14" fmla="*/ 153 w 191"/>
                <a:gd name="T15" fmla="*/ 51 h 84"/>
                <a:gd name="T16" fmla="*/ 191 w 191"/>
                <a:gd name="T17" fmla="*/ 84 h 84"/>
                <a:gd name="T18" fmla="*/ 187 w 191"/>
                <a:gd name="T19" fmla="*/ 77 h 84"/>
                <a:gd name="T20" fmla="*/ 176 w 191"/>
                <a:gd name="T21" fmla="*/ 61 h 84"/>
                <a:gd name="T22" fmla="*/ 160 w 191"/>
                <a:gd name="T23" fmla="*/ 41 h 84"/>
                <a:gd name="T24" fmla="*/ 137 w 191"/>
                <a:gd name="T25" fmla="*/ 22 h 84"/>
                <a:gd name="T26" fmla="*/ 109 w 191"/>
                <a:gd name="T27" fmla="*/ 7 h 84"/>
                <a:gd name="T28" fmla="*/ 76 w 191"/>
                <a:gd name="T29" fmla="*/ 0 h 84"/>
                <a:gd name="T30" fmla="*/ 41 w 191"/>
                <a:gd name="T31" fmla="*/ 10 h 84"/>
                <a:gd name="T32" fmla="*/ 0 w 191"/>
                <a:gd name="T33" fmla="*/ 4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4"/>
                <a:gd name="T53" fmla="*/ 191 w 191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4">
                  <a:moveTo>
                    <a:pt x="0" y="40"/>
                  </a:moveTo>
                  <a:lnTo>
                    <a:pt x="3" y="36"/>
                  </a:lnTo>
                  <a:lnTo>
                    <a:pt x="14" y="31"/>
                  </a:lnTo>
                  <a:lnTo>
                    <a:pt x="32" y="25"/>
                  </a:lnTo>
                  <a:lnTo>
                    <a:pt x="57" y="22"/>
                  </a:lnTo>
                  <a:lnTo>
                    <a:pt x="85" y="22"/>
                  </a:lnTo>
                  <a:lnTo>
                    <a:pt x="117" y="31"/>
                  </a:lnTo>
                  <a:lnTo>
                    <a:pt x="153" y="51"/>
                  </a:lnTo>
                  <a:lnTo>
                    <a:pt x="191" y="84"/>
                  </a:lnTo>
                  <a:lnTo>
                    <a:pt x="187" y="77"/>
                  </a:lnTo>
                  <a:lnTo>
                    <a:pt x="176" y="61"/>
                  </a:lnTo>
                  <a:lnTo>
                    <a:pt x="160" y="41"/>
                  </a:lnTo>
                  <a:lnTo>
                    <a:pt x="137" y="22"/>
                  </a:lnTo>
                  <a:lnTo>
                    <a:pt x="109" y="7"/>
                  </a:lnTo>
                  <a:lnTo>
                    <a:pt x="76" y="0"/>
                  </a:lnTo>
                  <a:lnTo>
                    <a:pt x="41" y="1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65325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8C3FEC-14D1-4491-8369-5D757D817355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21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Tailor your “asking team” </a:t>
            </a:r>
          </a:p>
        </p:txBody>
      </p:sp>
      <p:grpSp>
        <p:nvGrpSpPr>
          <p:cNvPr id="35844" name="Group 6"/>
          <p:cNvGrpSpPr>
            <a:grpSpLocks noChangeAspect="1"/>
          </p:cNvGrpSpPr>
          <p:nvPr/>
        </p:nvGrpSpPr>
        <p:grpSpPr bwMode="auto">
          <a:xfrm>
            <a:off x="1828800" y="1219200"/>
            <a:ext cx="5181600" cy="5164138"/>
            <a:chOff x="1152" y="768"/>
            <a:chExt cx="3264" cy="3253"/>
          </a:xfrm>
        </p:grpSpPr>
        <p:sp>
          <p:nvSpPr>
            <p:cNvPr id="358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1152" y="768"/>
              <a:ext cx="3264" cy="3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6" name="Freeform 7"/>
            <p:cNvSpPr>
              <a:spLocks/>
            </p:cNvSpPr>
            <p:nvPr/>
          </p:nvSpPr>
          <p:spPr bwMode="auto">
            <a:xfrm>
              <a:off x="1168" y="836"/>
              <a:ext cx="3227" cy="3033"/>
            </a:xfrm>
            <a:custGeom>
              <a:avLst/>
              <a:gdLst>
                <a:gd name="T0" fmla="*/ 2909 w 3227"/>
                <a:gd name="T1" fmla="*/ 746 h 3033"/>
                <a:gd name="T2" fmla="*/ 2816 w 3227"/>
                <a:gd name="T3" fmla="*/ 659 h 3033"/>
                <a:gd name="T4" fmla="*/ 2746 w 3227"/>
                <a:gd name="T5" fmla="*/ 604 h 3033"/>
                <a:gd name="T6" fmla="*/ 2710 w 3227"/>
                <a:gd name="T7" fmla="*/ 579 h 3033"/>
                <a:gd name="T8" fmla="*/ 2687 w 3227"/>
                <a:gd name="T9" fmla="*/ 563 h 3033"/>
                <a:gd name="T10" fmla="*/ 2597 w 3227"/>
                <a:gd name="T11" fmla="*/ 503 h 3033"/>
                <a:gd name="T12" fmla="*/ 2444 w 3227"/>
                <a:gd name="T13" fmla="*/ 413 h 3033"/>
                <a:gd name="T14" fmla="*/ 2233 w 3227"/>
                <a:gd name="T15" fmla="*/ 305 h 3033"/>
                <a:gd name="T16" fmla="*/ 1974 w 3227"/>
                <a:gd name="T17" fmla="*/ 195 h 3033"/>
                <a:gd name="T18" fmla="*/ 1672 w 3227"/>
                <a:gd name="T19" fmla="*/ 98 h 3033"/>
                <a:gd name="T20" fmla="*/ 1336 w 3227"/>
                <a:gd name="T21" fmla="*/ 28 h 3033"/>
                <a:gd name="T22" fmla="*/ 972 w 3227"/>
                <a:gd name="T23" fmla="*/ 0 h 3033"/>
                <a:gd name="T24" fmla="*/ 811 w 3227"/>
                <a:gd name="T25" fmla="*/ 5 h 3033"/>
                <a:gd name="T26" fmla="*/ 721 w 3227"/>
                <a:gd name="T27" fmla="*/ 12 h 3033"/>
                <a:gd name="T28" fmla="*/ 632 w 3227"/>
                <a:gd name="T29" fmla="*/ 23 h 3033"/>
                <a:gd name="T30" fmla="*/ 540 w 3227"/>
                <a:gd name="T31" fmla="*/ 36 h 3033"/>
                <a:gd name="T32" fmla="*/ 369 w 3227"/>
                <a:gd name="T33" fmla="*/ 77 h 3033"/>
                <a:gd name="T34" fmla="*/ 216 w 3227"/>
                <a:gd name="T35" fmla="*/ 134 h 3033"/>
                <a:gd name="T36" fmla="*/ 106 w 3227"/>
                <a:gd name="T37" fmla="*/ 204 h 3033"/>
                <a:gd name="T38" fmla="*/ 38 w 3227"/>
                <a:gd name="T39" fmla="*/ 284 h 3033"/>
                <a:gd name="T40" fmla="*/ 0 w 3227"/>
                <a:gd name="T41" fmla="*/ 406 h 3033"/>
                <a:gd name="T42" fmla="*/ 23 w 3227"/>
                <a:gd name="T43" fmla="*/ 552 h 3033"/>
                <a:gd name="T44" fmla="*/ 134 w 3227"/>
                <a:gd name="T45" fmla="*/ 754 h 3033"/>
                <a:gd name="T46" fmla="*/ 309 w 3227"/>
                <a:gd name="T47" fmla="*/ 958 h 3033"/>
                <a:gd name="T48" fmla="*/ 486 w 3227"/>
                <a:gd name="T49" fmla="*/ 1119 h 3033"/>
                <a:gd name="T50" fmla="*/ 605 w 3227"/>
                <a:gd name="T51" fmla="*/ 1215 h 3033"/>
                <a:gd name="T52" fmla="*/ 687 w 3227"/>
                <a:gd name="T53" fmla="*/ 1285 h 3033"/>
                <a:gd name="T54" fmla="*/ 764 w 3227"/>
                <a:gd name="T55" fmla="*/ 1457 h 3033"/>
                <a:gd name="T56" fmla="*/ 694 w 3227"/>
                <a:gd name="T57" fmla="*/ 1773 h 3033"/>
                <a:gd name="T58" fmla="*/ 338 w 3227"/>
                <a:gd name="T59" fmla="*/ 2277 h 3033"/>
                <a:gd name="T60" fmla="*/ 149 w 3227"/>
                <a:gd name="T61" fmla="*/ 2507 h 3033"/>
                <a:gd name="T62" fmla="*/ 85 w 3227"/>
                <a:gd name="T63" fmla="*/ 2727 h 3033"/>
                <a:gd name="T64" fmla="*/ 113 w 3227"/>
                <a:gd name="T65" fmla="*/ 2859 h 3033"/>
                <a:gd name="T66" fmla="*/ 185 w 3227"/>
                <a:gd name="T67" fmla="*/ 2942 h 3033"/>
                <a:gd name="T68" fmla="*/ 317 w 3227"/>
                <a:gd name="T69" fmla="*/ 3002 h 3033"/>
                <a:gd name="T70" fmla="*/ 519 w 3227"/>
                <a:gd name="T71" fmla="*/ 3032 h 3033"/>
                <a:gd name="T72" fmla="*/ 638 w 3227"/>
                <a:gd name="T73" fmla="*/ 3032 h 3033"/>
                <a:gd name="T74" fmla="*/ 718 w 3227"/>
                <a:gd name="T75" fmla="*/ 3028 h 3033"/>
                <a:gd name="T76" fmla="*/ 806 w 3227"/>
                <a:gd name="T77" fmla="*/ 3022 h 3033"/>
                <a:gd name="T78" fmla="*/ 901 w 3227"/>
                <a:gd name="T79" fmla="*/ 3011 h 3033"/>
                <a:gd name="T80" fmla="*/ 955 w 3227"/>
                <a:gd name="T81" fmla="*/ 3002 h 3033"/>
                <a:gd name="T82" fmla="*/ 1074 w 3227"/>
                <a:gd name="T83" fmla="*/ 2978 h 3033"/>
                <a:gd name="T84" fmla="*/ 1269 w 3227"/>
                <a:gd name="T85" fmla="*/ 2931 h 3033"/>
                <a:gd name="T86" fmla="*/ 1519 w 3227"/>
                <a:gd name="T87" fmla="*/ 2862 h 3033"/>
                <a:gd name="T88" fmla="*/ 1804 w 3227"/>
                <a:gd name="T89" fmla="*/ 2769 h 3033"/>
                <a:gd name="T90" fmla="*/ 2109 w 3227"/>
                <a:gd name="T91" fmla="*/ 2650 h 3033"/>
                <a:gd name="T92" fmla="*/ 2411 w 3227"/>
                <a:gd name="T93" fmla="*/ 2503 h 3033"/>
                <a:gd name="T94" fmla="*/ 2690 w 3227"/>
                <a:gd name="T95" fmla="*/ 2327 h 3033"/>
                <a:gd name="T96" fmla="*/ 2892 w 3227"/>
                <a:gd name="T97" fmla="*/ 2159 h 3033"/>
                <a:gd name="T98" fmla="*/ 3046 w 3227"/>
                <a:gd name="T99" fmla="*/ 1983 h 3033"/>
                <a:gd name="T100" fmla="*/ 3157 w 3227"/>
                <a:gd name="T101" fmla="*/ 1788 h 3033"/>
                <a:gd name="T102" fmla="*/ 3217 w 3227"/>
                <a:gd name="T103" fmla="*/ 1572 h 3033"/>
                <a:gd name="T104" fmla="*/ 3222 w 3227"/>
                <a:gd name="T105" fmla="*/ 1359 h 3033"/>
                <a:gd name="T106" fmla="*/ 3179 w 3227"/>
                <a:gd name="T107" fmla="*/ 1168 h 3033"/>
                <a:gd name="T108" fmla="*/ 3104 w 3227"/>
                <a:gd name="T109" fmla="*/ 1002 h 3033"/>
                <a:gd name="T110" fmla="*/ 3008 w 3227"/>
                <a:gd name="T111" fmla="*/ 860 h 30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227"/>
                <a:gd name="T169" fmla="*/ 0 h 3033"/>
                <a:gd name="T170" fmla="*/ 3227 w 3227"/>
                <a:gd name="T171" fmla="*/ 3033 h 303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227" h="3033">
                  <a:moveTo>
                    <a:pt x="2984" y="829"/>
                  </a:moveTo>
                  <a:lnTo>
                    <a:pt x="2959" y="799"/>
                  </a:lnTo>
                  <a:lnTo>
                    <a:pt x="2933" y="772"/>
                  </a:lnTo>
                  <a:lnTo>
                    <a:pt x="2909" y="746"/>
                  </a:lnTo>
                  <a:lnTo>
                    <a:pt x="2884" y="721"/>
                  </a:lnTo>
                  <a:lnTo>
                    <a:pt x="2860" y="698"/>
                  </a:lnTo>
                  <a:lnTo>
                    <a:pt x="2837" y="679"/>
                  </a:lnTo>
                  <a:lnTo>
                    <a:pt x="2816" y="659"/>
                  </a:lnTo>
                  <a:lnTo>
                    <a:pt x="2796" y="643"/>
                  </a:lnTo>
                  <a:lnTo>
                    <a:pt x="2777" y="628"/>
                  </a:lnTo>
                  <a:lnTo>
                    <a:pt x="2760" y="615"/>
                  </a:lnTo>
                  <a:lnTo>
                    <a:pt x="2746" y="604"/>
                  </a:lnTo>
                  <a:lnTo>
                    <a:pt x="2733" y="594"/>
                  </a:lnTo>
                  <a:lnTo>
                    <a:pt x="2723" y="587"/>
                  </a:lnTo>
                  <a:lnTo>
                    <a:pt x="2715" y="583"/>
                  </a:lnTo>
                  <a:lnTo>
                    <a:pt x="2710" y="579"/>
                  </a:lnTo>
                  <a:lnTo>
                    <a:pt x="2708" y="578"/>
                  </a:lnTo>
                  <a:lnTo>
                    <a:pt x="2706" y="576"/>
                  </a:lnTo>
                  <a:lnTo>
                    <a:pt x="2698" y="571"/>
                  </a:lnTo>
                  <a:lnTo>
                    <a:pt x="2687" y="563"/>
                  </a:lnTo>
                  <a:lnTo>
                    <a:pt x="2671" y="552"/>
                  </a:lnTo>
                  <a:lnTo>
                    <a:pt x="2651" y="539"/>
                  </a:lnTo>
                  <a:lnTo>
                    <a:pt x="2627" y="522"/>
                  </a:lnTo>
                  <a:lnTo>
                    <a:pt x="2597" y="503"/>
                  </a:lnTo>
                  <a:lnTo>
                    <a:pt x="2565" y="483"/>
                  </a:lnTo>
                  <a:lnTo>
                    <a:pt x="2529" y="460"/>
                  </a:lnTo>
                  <a:lnTo>
                    <a:pt x="2488" y="437"/>
                  </a:lnTo>
                  <a:lnTo>
                    <a:pt x="2444" y="413"/>
                  </a:lnTo>
                  <a:lnTo>
                    <a:pt x="2397" y="387"/>
                  </a:lnTo>
                  <a:lnTo>
                    <a:pt x="2346" y="359"/>
                  </a:lnTo>
                  <a:lnTo>
                    <a:pt x="2292" y="333"/>
                  </a:lnTo>
                  <a:lnTo>
                    <a:pt x="2233" y="305"/>
                  </a:lnTo>
                  <a:lnTo>
                    <a:pt x="2173" y="278"/>
                  </a:lnTo>
                  <a:lnTo>
                    <a:pt x="2109" y="250"/>
                  </a:lnTo>
                  <a:lnTo>
                    <a:pt x="2044" y="222"/>
                  </a:lnTo>
                  <a:lnTo>
                    <a:pt x="1974" y="195"/>
                  </a:lnTo>
                  <a:lnTo>
                    <a:pt x="1902" y="168"/>
                  </a:lnTo>
                  <a:lnTo>
                    <a:pt x="1829" y="144"/>
                  </a:lnTo>
                  <a:lnTo>
                    <a:pt x="1752" y="121"/>
                  </a:lnTo>
                  <a:lnTo>
                    <a:pt x="1672" y="98"/>
                  </a:lnTo>
                  <a:lnTo>
                    <a:pt x="1592" y="77"/>
                  </a:lnTo>
                  <a:lnTo>
                    <a:pt x="1509" y="59"/>
                  </a:lnTo>
                  <a:lnTo>
                    <a:pt x="1424" y="43"/>
                  </a:lnTo>
                  <a:lnTo>
                    <a:pt x="1336" y="28"/>
                  </a:lnTo>
                  <a:lnTo>
                    <a:pt x="1248" y="17"/>
                  </a:lnTo>
                  <a:lnTo>
                    <a:pt x="1157" y="9"/>
                  </a:lnTo>
                  <a:lnTo>
                    <a:pt x="1065" y="4"/>
                  </a:lnTo>
                  <a:lnTo>
                    <a:pt x="972" y="0"/>
                  </a:lnTo>
                  <a:lnTo>
                    <a:pt x="878" y="2"/>
                  </a:lnTo>
                  <a:lnTo>
                    <a:pt x="855" y="2"/>
                  </a:lnTo>
                  <a:lnTo>
                    <a:pt x="834" y="4"/>
                  </a:lnTo>
                  <a:lnTo>
                    <a:pt x="811" y="5"/>
                  </a:lnTo>
                  <a:lnTo>
                    <a:pt x="790" y="7"/>
                  </a:lnTo>
                  <a:lnTo>
                    <a:pt x="767" y="9"/>
                  </a:lnTo>
                  <a:lnTo>
                    <a:pt x="744" y="10"/>
                  </a:lnTo>
                  <a:lnTo>
                    <a:pt x="721" y="12"/>
                  </a:lnTo>
                  <a:lnTo>
                    <a:pt x="700" y="14"/>
                  </a:lnTo>
                  <a:lnTo>
                    <a:pt x="677" y="17"/>
                  </a:lnTo>
                  <a:lnTo>
                    <a:pt x="654" y="20"/>
                  </a:lnTo>
                  <a:lnTo>
                    <a:pt x="632" y="23"/>
                  </a:lnTo>
                  <a:lnTo>
                    <a:pt x="609" y="27"/>
                  </a:lnTo>
                  <a:lnTo>
                    <a:pt x="586" y="30"/>
                  </a:lnTo>
                  <a:lnTo>
                    <a:pt x="563" y="33"/>
                  </a:lnTo>
                  <a:lnTo>
                    <a:pt x="540" y="36"/>
                  </a:lnTo>
                  <a:lnTo>
                    <a:pt x="517" y="41"/>
                  </a:lnTo>
                  <a:lnTo>
                    <a:pt x="465" y="53"/>
                  </a:lnTo>
                  <a:lnTo>
                    <a:pt x="416" y="64"/>
                  </a:lnTo>
                  <a:lnTo>
                    <a:pt x="369" y="77"/>
                  </a:lnTo>
                  <a:lnTo>
                    <a:pt x="327" y="90"/>
                  </a:lnTo>
                  <a:lnTo>
                    <a:pt x="287" y="105"/>
                  </a:lnTo>
                  <a:lnTo>
                    <a:pt x="250" y="120"/>
                  </a:lnTo>
                  <a:lnTo>
                    <a:pt x="216" y="134"/>
                  </a:lnTo>
                  <a:lnTo>
                    <a:pt x="185" y="150"/>
                  </a:lnTo>
                  <a:lnTo>
                    <a:pt x="155" y="168"/>
                  </a:lnTo>
                  <a:lnTo>
                    <a:pt x="131" y="186"/>
                  </a:lnTo>
                  <a:lnTo>
                    <a:pt x="106" y="204"/>
                  </a:lnTo>
                  <a:lnTo>
                    <a:pt x="85" y="224"/>
                  </a:lnTo>
                  <a:lnTo>
                    <a:pt x="67" y="243"/>
                  </a:lnTo>
                  <a:lnTo>
                    <a:pt x="51" y="263"/>
                  </a:lnTo>
                  <a:lnTo>
                    <a:pt x="38" y="284"/>
                  </a:lnTo>
                  <a:lnTo>
                    <a:pt x="26" y="305"/>
                  </a:lnTo>
                  <a:lnTo>
                    <a:pt x="13" y="338"/>
                  </a:lnTo>
                  <a:lnTo>
                    <a:pt x="4" y="372"/>
                  </a:lnTo>
                  <a:lnTo>
                    <a:pt x="0" y="406"/>
                  </a:lnTo>
                  <a:lnTo>
                    <a:pt x="0" y="442"/>
                  </a:lnTo>
                  <a:lnTo>
                    <a:pt x="5" y="478"/>
                  </a:lnTo>
                  <a:lnTo>
                    <a:pt x="12" y="514"/>
                  </a:lnTo>
                  <a:lnTo>
                    <a:pt x="23" y="552"/>
                  </a:lnTo>
                  <a:lnTo>
                    <a:pt x="38" y="587"/>
                  </a:lnTo>
                  <a:lnTo>
                    <a:pt x="64" y="643"/>
                  </a:lnTo>
                  <a:lnTo>
                    <a:pt x="97" y="698"/>
                  </a:lnTo>
                  <a:lnTo>
                    <a:pt x="134" y="754"/>
                  </a:lnTo>
                  <a:lnTo>
                    <a:pt x="175" y="806"/>
                  </a:lnTo>
                  <a:lnTo>
                    <a:pt x="217" y="858"/>
                  </a:lnTo>
                  <a:lnTo>
                    <a:pt x="263" y="909"/>
                  </a:lnTo>
                  <a:lnTo>
                    <a:pt x="309" y="958"/>
                  </a:lnTo>
                  <a:lnTo>
                    <a:pt x="356" y="1003"/>
                  </a:lnTo>
                  <a:lnTo>
                    <a:pt x="402" y="1046"/>
                  </a:lnTo>
                  <a:lnTo>
                    <a:pt x="446" y="1085"/>
                  </a:lnTo>
                  <a:lnTo>
                    <a:pt x="486" y="1119"/>
                  </a:lnTo>
                  <a:lnTo>
                    <a:pt x="524" y="1150"/>
                  </a:lnTo>
                  <a:lnTo>
                    <a:pt x="557" y="1178"/>
                  </a:lnTo>
                  <a:lnTo>
                    <a:pt x="584" y="1199"/>
                  </a:lnTo>
                  <a:lnTo>
                    <a:pt x="605" y="1215"/>
                  </a:lnTo>
                  <a:lnTo>
                    <a:pt x="619" y="1225"/>
                  </a:lnTo>
                  <a:lnTo>
                    <a:pt x="638" y="1240"/>
                  </a:lnTo>
                  <a:lnTo>
                    <a:pt x="663" y="1261"/>
                  </a:lnTo>
                  <a:lnTo>
                    <a:pt x="687" y="1285"/>
                  </a:lnTo>
                  <a:lnTo>
                    <a:pt x="713" y="1318"/>
                  </a:lnTo>
                  <a:lnTo>
                    <a:pt x="736" y="1355"/>
                  </a:lnTo>
                  <a:lnTo>
                    <a:pt x="754" y="1403"/>
                  </a:lnTo>
                  <a:lnTo>
                    <a:pt x="764" y="1457"/>
                  </a:lnTo>
                  <a:lnTo>
                    <a:pt x="765" y="1520"/>
                  </a:lnTo>
                  <a:lnTo>
                    <a:pt x="756" y="1594"/>
                  </a:lnTo>
                  <a:lnTo>
                    <a:pt x="733" y="1677"/>
                  </a:lnTo>
                  <a:lnTo>
                    <a:pt x="694" y="1773"/>
                  </a:lnTo>
                  <a:lnTo>
                    <a:pt x="638" y="1879"/>
                  </a:lnTo>
                  <a:lnTo>
                    <a:pt x="561" y="1998"/>
                  </a:lnTo>
                  <a:lnTo>
                    <a:pt x="462" y="2130"/>
                  </a:lnTo>
                  <a:lnTo>
                    <a:pt x="338" y="2277"/>
                  </a:lnTo>
                  <a:lnTo>
                    <a:pt x="188" y="2438"/>
                  </a:lnTo>
                  <a:lnTo>
                    <a:pt x="183" y="2446"/>
                  </a:lnTo>
                  <a:lnTo>
                    <a:pt x="168" y="2471"/>
                  </a:lnTo>
                  <a:lnTo>
                    <a:pt x="149" y="2507"/>
                  </a:lnTo>
                  <a:lnTo>
                    <a:pt x="128" y="2552"/>
                  </a:lnTo>
                  <a:lnTo>
                    <a:pt x="108" y="2606"/>
                  </a:lnTo>
                  <a:lnTo>
                    <a:pt x="93" y="2665"/>
                  </a:lnTo>
                  <a:lnTo>
                    <a:pt x="85" y="2727"/>
                  </a:lnTo>
                  <a:lnTo>
                    <a:pt x="90" y="2789"/>
                  </a:lnTo>
                  <a:lnTo>
                    <a:pt x="95" y="2813"/>
                  </a:lnTo>
                  <a:lnTo>
                    <a:pt x="103" y="2836"/>
                  </a:lnTo>
                  <a:lnTo>
                    <a:pt x="113" y="2859"/>
                  </a:lnTo>
                  <a:lnTo>
                    <a:pt x="126" y="2882"/>
                  </a:lnTo>
                  <a:lnTo>
                    <a:pt x="142" y="2903"/>
                  </a:lnTo>
                  <a:lnTo>
                    <a:pt x="162" y="2922"/>
                  </a:lnTo>
                  <a:lnTo>
                    <a:pt x="185" y="2942"/>
                  </a:lnTo>
                  <a:lnTo>
                    <a:pt x="212" y="2960"/>
                  </a:lnTo>
                  <a:lnTo>
                    <a:pt x="243" y="2976"/>
                  </a:lnTo>
                  <a:lnTo>
                    <a:pt x="278" y="2989"/>
                  </a:lnTo>
                  <a:lnTo>
                    <a:pt x="317" y="3002"/>
                  </a:lnTo>
                  <a:lnTo>
                    <a:pt x="361" y="3014"/>
                  </a:lnTo>
                  <a:lnTo>
                    <a:pt x="408" y="3022"/>
                  </a:lnTo>
                  <a:lnTo>
                    <a:pt x="462" y="3028"/>
                  </a:lnTo>
                  <a:lnTo>
                    <a:pt x="519" y="3032"/>
                  </a:lnTo>
                  <a:lnTo>
                    <a:pt x="583" y="3033"/>
                  </a:lnTo>
                  <a:lnTo>
                    <a:pt x="601" y="3033"/>
                  </a:lnTo>
                  <a:lnTo>
                    <a:pt x="620" y="3033"/>
                  </a:lnTo>
                  <a:lnTo>
                    <a:pt x="638" y="3032"/>
                  </a:lnTo>
                  <a:lnTo>
                    <a:pt x="658" y="3032"/>
                  </a:lnTo>
                  <a:lnTo>
                    <a:pt x="677" y="3032"/>
                  </a:lnTo>
                  <a:lnTo>
                    <a:pt x="698" y="3030"/>
                  </a:lnTo>
                  <a:lnTo>
                    <a:pt x="718" y="3028"/>
                  </a:lnTo>
                  <a:lnTo>
                    <a:pt x="739" y="3027"/>
                  </a:lnTo>
                  <a:lnTo>
                    <a:pt x="762" y="3025"/>
                  </a:lnTo>
                  <a:lnTo>
                    <a:pt x="783" y="3024"/>
                  </a:lnTo>
                  <a:lnTo>
                    <a:pt x="806" y="3022"/>
                  </a:lnTo>
                  <a:lnTo>
                    <a:pt x="829" y="3019"/>
                  </a:lnTo>
                  <a:lnTo>
                    <a:pt x="852" y="3017"/>
                  </a:lnTo>
                  <a:lnTo>
                    <a:pt x="876" y="3014"/>
                  </a:lnTo>
                  <a:lnTo>
                    <a:pt x="901" y="3011"/>
                  </a:lnTo>
                  <a:lnTo>
                    <a:pt x="925" y="3007"/>
                  </a:lnTo>
                  <a:lnTo>
                    <a:pt x="928" y="3007"/>
                  </a:lnTo>
                  <a:lnTo>
                    <a:pt x="938" y="3006"/>
                  </a:lnTo>
                  <a:lnTo>
                    <a:pt x="955" y="3002"/>
                  </a:lnTo>
                  <a:lnTo>
                    <a:pt x="976" y="2997"/>
                  </a:lnTo>
                  <a:lnTo>
                    <a:pt x="1003" y="2993"/>
                  </a:lnTo>
                  <a:lnTo>
                    <a:pt x="1036" y="2986"/>
                  </a:lnTo>
                  <a:lnTo>
                    <a:pt x="1074" y="2978"/>
                  </a:lnTo>
                  <a:lnTo>
                    <a:pt x="1116" y="2968"/>
                  </a:lnTo>
                  <a:lnTo>
                    <a:pt x="1163" y="2957"/>
                  </a:lnTo>
                  <a:lnTo>
                    <a:pt x="1214" y="2945"/>
                  </a:lnTo>
                  <a:lnTo>
                    <a:pt x="1269" y="2931"/>
                  </a:lnTo>
                  <a:lnTo>
                    <a:pt x="1326" y="2916"/>
                  </a:lnTo>
                  <a:lnTo>
                    <a:pt x="1388" y="2900"/>
                  </a:lnTo>
                  <a:lnTo>
                    <a:pt x="1452" y="2882"/>
                  </a:lnTo>
                  <a:lnTo>
                    <a:pt x="1519" y="2862"/>
                  </a:lnTo>
                  <a:lnTo>
                    <a:pt x="1587" y="2841"/>
                  </a:lnTo>
                  <a:lnTo>
                    <a:pt x="1659" y="2820"/>
                  </a:lnTo>
                  <a:lnTo>
                    <a:pt x="1731" y="2795"/>
                  </a:lnTo>
                  <a:lnTo>
                    <a:pt x="1804" y="2769"/>
                  </a:lnTo>
                  <a:lnTo>
                    <a:pt x="1879" y="2741"/>
                  </a:lnTo>
                  <a:lnTo>
                    <a:pt x="1956" y="2712"/>
                  </a:lnTo>
                  <a:lnTo>
                    <a:pt x="2033" y="2683"/>
                  </a:lnTo>
                  <a:lnTo>
                    <a:pt x="2109" y="2650"/>
                  </a:lnTo>
                  <a:lnTo>
                    <a:pt x="2184" y="2616"/>
                  </a:lnTo>
                  <a:lnTo>
                    <a:pt x="2261" y="2580"/>
                  </a:lnTo>
                  <a:lnTo>
                    <a:pt x="2336" y="2543"/>
                  </a:lnTo>
                  <a:lnTo>
                    <a:pt x="2411" y="2503"/>
                  </a:lnTo>
                  <a:lnTo>
                    <a:pt x="2483" y="2463"/>
                  </a:lnTo>
                  <a:lnTo>
                    <a:pt x="2555" y="2419"/>
                  </a:lnTo>
                  <a:lnTo>
                    <a:pt x="2623" y="2375"/>
                  </a:lnTo>
                  <a:lnTo>
                    <a:pt x="2690" y="2327"/>
                  </a:lnTo>
                  <a:lnTo>
                    <a:pt x="2755" y="2278"/>
                  </a:lnTo>
                  <a:lnTo>
                    <a:pt x="2803" y="2239"/>
                  </a:lnTo>
                  <a:lnTo>
                    <a:pt x="2848" y="2200"/>
                  </a:lnTo>
                  <a:lnTo>
                    <a:pt x="2892" y="2159"/>
                  </a:lnTo>
                  <a:lnTo>
                    <a:pt x="2935" y="2117"/>
                  </a:lnTo>
                  <a:lnTo>
                    <a:pt x="2974" y="2073"/>
                  </a:lnTo>
                  <a:lnTo>
                    <a:pt x="3011" y="2029"/>
                  </a:lnTo>
                  <a:lnTo>
                    <a:pt x="3046" y="1983"/>
                  </a:lnTo>
                  <a:lnTo>
                    <a:pt x="3078" y="1936"/>
                  </a:lnTo>
                  <a:lnTo>
                    <a:pt x="3106" y="1887"/>
                  </a:lnTo>
                  <a:lnTo>
                    <a:pt x="3134" y="1838"/>
                  </a:lnTo>
                  <a:lnTo>
                    <a:pt x="3157" y="1788"/>
                  </a:lnTo>
                  <a:lnTo>
                    <a:pt x="3176" y="1735"/>
                  </a:lnTo>
                  <a:lnTo>
                    <a:pt x="3194" y="1683"/>
                  </a:lnTo>
                  <a:lnTo>
                    <a:pt x="3207" y="1628"/>
                  </a:lnTo>
                  <a:lnTo>
                    <a:pt x="3217" y="1572"/>
                  </a:lnTo>
                  <a:lnTo>
                    <a:pt x="3224" y="1515"/>
                  </a:lnTo>
                  <a:lnTo>
                    <a:pt x="3227" y="1461"/>
                  </a:lnTo>
                  <a:lnTo>
                    <a:pt x="3225" y="1409"/>
                  </a:lnTo>
                  <a:lnTo>
                    <a:pt x="3222" y="1359"/>
                  </a:lnTo>
                  <a:lnTo>
                    <a:pt x="3215" y="1308"/>
                  </a:lnTo>
                  <a:lnTo>
                    <a:pt x="3206" y="1259"/>
                  </a:lnTo>
                  <a:lnTo>
                    <a:pt x="3194" y="1214"/>
                  </a:lnTo>
                  <a:lnTo>
                    <a:pt x="3179" y="1168"/>
                  </a:lnTo>
                  <a:lnTo>
                    <a:pt x="3163" y="1124"/>
                  </a:lnTo>
                  <a:lnTo>
                    <a:pt x="3145" y="1082"/>
                  </a:lnTo>
                  <a:lnTo>
                    <a:pt x="3126" y="1041"/>
                  </a:lnTo>
                  <a:lnTo>
                    <a:pt x="3104" y="1002"/>
                  </a:lnTo>
                  <a:lnTo>
                    <a:pt x="3082" y="964"/>
                  </a:lnTo>
                  <a:lnTo>
                    <a:pt x="3059" y="927"/>
                  </a:lnTo>
                  <a:lnTo>
                    <a:pt x="3034" y="892"/>
                  </a:lnTo>
                  <a:lnTo>
                    <a:pt x="3008" y="860"/>
                  </a:lnTo>
                  <a:lnTo>
                    <a:pt x="2984" y="829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7" name="Freeform 8"/>
            <p:cNvSpPr>
              <a:spLocks/>
            </p:cNvSpPr>
            <p:nvPr/>
          </p:nvSpPr>
          <p:spPr bwMode="auto">
            <a:xfrm>
              <a:off x="1813" y="2558"/>
              <a:ext cx="71" cy="144"/>
            </a:xfrm>
            <a:custGeom>
              <a:avLst/>
              <a:gdLst>
                <a:gd name="T0" fmla="*/ 71 w 71"/>
                <a:gd name="T1" fmla="*/ 0 h 144"/>
                <a:gd name="T2" fmla="*/ 65 w 71"/>
                <a:gd name="T3" fmla="*/ 17 h 144"/>
                <a:gd name="T4" fmla="*/ 57 w 71"/>
                <a:gd name="T5" fmla="*/ 35 h 144"/>
                <a:gd name="T6" fmla="*/ 49 w 71"/>
                <a:gd name="T7" fmla="*/ 53 h 144"/>
                <a:gd name="T8" fmla="*/ 40 w 71"/>
                <a:gd name="T9" fmla="*/ 69 h 144"/>
                <a:gd name="T10" fmla="*/ 31 w 71"/>
                <a:gd name="T11" fmla="*/ 88 h 144"/>
                <a:gd name="T12" fmla="*/ 21 w 71"/>
                <a:gd name="T13" fmla="*/ 106 h 144"/>
                <a:gd name="T14" fmla="*/ 11 w 71"/>
                <a:gd name="T15" fmla="*/ 124 h 144"/>
                <a:gd name="T16" fmla="*/ 0 w 71"/>
                <a:gd name="T17" fmla="*/ 144 h 144"/>
                <a:gd name="T18" fmla="*/ 8 w 71"/>
                <a:gd name="T19" fmla="*/ 142 h 144"/>
                <a:gd name="T20" fmla="*/ 18 w 71"/>
                <a:gd name="T21" fmla="*/ 139 h 144"/>
                <a:gd name="T22" fmla="*/ 26 w 71"/>
                <a:gd name="T23" fmla="*/ 137 h 144"/>
                <a:gd name="T24" fmla="*/ 34 w 71"/>
                <a:gd name="T25" fmla="*/ 134 h 144"/>
                <a:gd name="T26" fmla="*/ 44 w 71"/>
                <a:gd name="T27" fmla="*/ 132 h 144"/>
                <a:gd name="T28" fmla="*/ 52 w 71"/>
                <a:gd name="T29" fmla="*/ 131 h 144"/>
                <a:gd name="T30" fmla="*/ 62 w 71"/>
                <a:gd name="T31" fmla="*/ 129 h 144"/>
                <a:gd name="T32" fmla="*/ 71 w 71"/>
                <a:gd name="T33" fmla="*/ 128 h 144"/>
                <a:gd name="T34" fmla="*/ 71 w 71"/>
                <a:gd name="T35" fmla="*/ 0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144"/>
                <a:gd name="T56" fmla="*/ 71 w 71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144">
                  <a:moveTo>
                    <a:pt x="71" y="0"/>
                  </a:moveTo>
                  <a:lnTo>
                    <a:pt x="65" y="17"/>
                  </a:lnTo>
                  <a:lnTo>
                    <a:pt x="57" y="35"/>
                  </a:lnTo>
                  <a:lnTo>
                    <a:pt x="49" y="53"/>
                  </a:lnTo>
                  <a:lnTo>
                    <a:pt x="40" y="69"/>
                  </a:lnTo>
                  <a:lnTo>
                    <a:pt x="31" y="88"/>
                  </a:lnTo>
                  <a:lnTo>
                    <a:pt x="21" y="106"/>
                  </a:lnTo>
                  <a:lnTo>
                    <a:pt x="11" y="124"/>
                  </a:lnTo>
                  <a:lnTo>
                    <a:pt x="0" y="144"/>
                  </a:lnTo>
                  <a:lnTo>
                    <a:pt x="8" y="142"/>
                  </a:lnTo>
                  <a:lnTo>
                    <a:pt x="18" y="139"/>
                  </a:lnTo>
                  <a:lnTo>
                    <a:pt x="26" y="137"/>
                  </a:lnTo>
                  <a:lnTo>
                    <a:pt x="34" y="134"/>
                  </a:lnTo>
                  <a:lnTo>
                    <a:pt x="44" y="132"/>
                  </a:lnTo>
                  <a:lnTo>
                    <a:pt x="52" y="131"/>
                  </a:lnTo>
                  <a:lnTo>
                    <a:pt x="62" y="129"/>
                  </a:lnTo>
                  <a:lnTo>
                    <a:pt x="71" y="12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Freeform 9"/>
            <p:cNvSpPr>
              <a:spLocks/>
            </p:cNvSpPr>
            <p:nvPr/>
          </p:nvSpPr>
          <p:spPr bwMode="auto">
            <a:xfrm>
              <a:off x="3046" y="858"/>
              <a:ext cx="766" cy="512"/>
            </a:xfrm>
            <a:custGeom>
              <a:avLst/>
              <a:gdLst>
                <a:gd name="T0" fmla="*/ 652 w 766"/>
                <a:gd name="T1" fmla="*/ 0 h 512"/>
                <a:gd name="T2" fmla="*/ 0 w 766"/>
                <a:gd name="T3" fmla="*/ 138 h 512"/>
                <a:gd name="T4" fmla="*/ 68 w 766"/>
                <a:gd name="T5" fmla="*/ 163 h 512"/>
                <a:gd name="T6" fmla="*/ 135 w 766"/>
                <a:gd name="T7" fmla="*/ 187 h 512"/>
                <a:gd name="T8" fmla="*/ 199 w 766"/>
                <a:gd name="T9" fmla="*/ 213 h 512"/>
                <a:gd name="T10" fmla="*/ 259 w 766"/>
                <a:gd name="T11" fmla="*/ 239 h 512"/>
                <a:gd name="T12" fmla="*/ 318 w 766"/>
                <a:gd name="T13" fmla="*/ 265 h 512"/>
                <a:gd name="T14" fmla="*/ 375 w 766"/>
                <a:gd name="T15" fmla="*/ 292 h 512"/>
                <a:gd name="T16" fmla="*/ 427 w 766"/>
                <a:gd name="T17" fmla="*/ 318 h 512"/>
                <a:gd name="T18" fmla="*/ 478 w 766"/>
                <a:gd name="T19" fmla="*/ 344 h 512"/>
                <a:gd name="T20" fmla="*/ 525 w 766"/>
                <a:gd name="T21" fmla="*/ 368 h 512"/>
                <a:gd name="T22" fmla="*/ 569 w 766"/>
                <a:gd name="T23" fmla="*/ 393 h 512"/>
                <a:gd name="T24" fmla="*/ 611 w 766"/>
                <a:gd name="T25" fmla="*/ 415 h 512"/>
                <a:gd name="T26" fmla="*/ 649 w 766"/>
                <a:gd name="T27" fmla="*/ 438 h 512"/>
                <a:gd name="T28" fmla="*/ 683 w 766"/>
                <a:gd name="T29" fmla="*/ 460 h 512"/>
                <a:gd name="T30" fmla="*/ 714 w 766"/>
                <a:gd name="T31" fmla="*/ 479 h 512"/>
                <a:gd name="T32" fmla="*/ 742 w 766"/>
                <a:gd name="T33" fmla="*/ 495 h 512"/>
                <a:gd name="T34" fmla="*/ 766 w 766"/>
                <a:gd name="T35" fmla="*/ 512 h 512"/>
                <a:gd name="T36" fmla="*/ 652 w 766"/>
                <a:gd name="T37" fmla="*/ 0 h 51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6"/>
                <a:gd name="T58" fmla="*/ 0 h 512"/>
                <a:gd name="T59" fmla="*/ 766 w 766"/>
                <a:gd name="T60" fmla="*/ 512 h 51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6" h="512">
                  <a:moveTo>
                    <a:pt x="652" y="0"/>
                  </a:moveTo>
                  <a:lnTo>
                    <a:pt x="0" y="138"/>
                  </a:lnTo>
                  <a:lnTo>
                    <a:pt x="68" y="163"/>
                  </a:lnTo>
                  <a:lnTo>
                    <a:pt x="135" y="187"/>
                  </a:lnTo>
                  <a:lnTo>
                    <a:pt x="199" y="213"/>
                  </a:lnTo>
                  <a:lnTo>
                    <a:pt x="259" y="239"/>
                  </a:lnTo>
                  <a:lnTo>
                    <a:pt x="318" y="265"/>
                  </a:lnTo>
                  <a:lnTo>
                    <a:pt x="375" y="292"/>
                  </a:lnTo>
                  <a:lnTo>
                    <a:pt x="427" y="318"/>
                  </a:lnTo>
                  <a:lnTo>
                    <a:pt x="478" y="344"/>
                  </a:lnTo>
                  <a:lnTo>
                    <a:pt x="525" y="368"/>
                  </a:lnTo>
                  <a:lnTo>
                    <a:pt x="569" y="393"/>
                  </a:lnTo>
                  <a:lnTo>
                    <a:pt x="611" y="415"/>
                  </a:lnTo>
                  <a:lnTo>
                    <a:pt x="649" y="438"/>
                  </a:lnTo>
                  <a:lnTo>
                    <a:pt x="683" y="460"/>
                  </a:lnTo>
                  <a:lnTo>
                    <a:pt x="714" y="479"/>
                  </a:lnTo>
                  <a:lnTo>
                    <a:pt x="742" y="495"/>
                  </a:lnTo>
                  <a:lnTo>
                    <a:pt x="766" y="512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9" name="Freeform 10"/>
            <p:cNvSpPr>
              <a:spLocks/>
            </p:cNvSpPr>
            <p:nvPr/>
          </p:nvSpPr>
          <p:spPr bwMode="auto">
            <a:xfrm>
              <a:off x="1387" y="2702"/>
              <a:ext cx="426" cy="536"/>
            </a:xfrm>
            <a:custGeom>
              <a:avLst/>
              <a:gdLst>
                <a:gd name="T0" fmla="*/ 135 w 426"/>
                <a:gd name="T1" fmla="*/ 363 h 536"/>
                <a:gd name="T2" fmla="*/ 116 w 426"/>
                <a:gd name="T3" fmla="*/ 375 h 536"/>
                <a:gd name="T4" fmla="*/ 104 w 426"/>
                <a:gd name="T5" fmla="*/ 380 h 536"/>
                <a:gd name="T6" fmla="*/ 98 w 426"/>
                <a:gd name="T7" fmla="*/ 380 h 536"/>
                <a:gd name="T8" fmla="*/ 90 w 426"/>
                <a:gd name="T9" fmla="*/ 381 h 536"/>
                <a:gd name="T10" fmla="*/ 77 w 426"/>
                <a:gd name="T11" fmla="*/ 385 h 536"/>
                <a:gd name="T12" fmla="*/ 62 w 426"/>
                <a:gd name="T13" fmla="*/ 391 h 536"/>
                <a:gd name="T14" fmla="*/ 47 w 426"/>
                <a:gd name="T15" fmla="*/ 396 h 536"/>
                <a:gd name="T16" fmla="*/ 33 w 426"/>
                <a:gd name="T17" fmla="*/ 408 h 536"/>
                <a:gd name="T18" fmla="*/ 10 w 426"/>
                <a:gd name="T19" fmla="*/ 432 h 536"/>
                <a:gd name="T20" fmla="*/ 0 w 426"/>
                <a:gd name="T21" fmla="*/ 447 h 536"/>
                <a:gd name="T22" fmla="*/ 2 w 426"/>
                <a:gd name="T23" fmla="*/ 461 h 536"/>
                <a:gd name="T24" fmla="*/ 11 w 426"/>
                <a:gd name="T25" fmla="*/ 469 h 536"/>
                <a:gd name="T26" fmla="*/ 26 w 426"/>
                <a:gd name="T27" fmla="*/ 469 h 536"/>
                <a:gd name="T28" fmla="*/ 41 w 426"/>
                <a:gd name="T29" fmla="*/ 455 h 536"/>
                <a:gd name="T30" fmla="*/ 59 w 426"/>
                <a:gd name="T31" fmla="*/ 435 h 536"/>
                <a:gd name="T32" fmla="*/ 65 w 426"/>
                <a:gd name="T33" fmla="*/ 429 h 536"/>
                <a:gd name="T34" fmla="*/ 73 w 426"/>
                <a:gd name="T35" fmla="*/ 427 h 536"/>
                <a:gd name="T36" fmla="*/ 77 w 426"/>
                <a:gd name="T37" fmla="*/ 430 h 536"/>
                <a:gd name="T38" fmla="*/ 73 w 426"/>
                <a:gd name="T39" fmla="*/ 440 h 536"/>
                <a:gd name="T40" fmla="*/ 70 w 426"/>
                <a:gd name="T41" fmla="*/ 445 h 536"/>
                <a:gd name="T42" fmla="*/ 68 w 426"/>
                <a:gd name="T43" fmla="*/ 445 h 536"/>
                <a:gd name="T44" fmla="*/ 59 w 426"/>
                <a:gd name="T45" fmla="*/ 453 h 536"/>
                <a:gd name="T46" fmla="*/ 33 w 426"/>
                <a:gd name="T47" fmla="*/ 474 h 536"/>
                <a:gd name="T48" fmla="*/ 18 w 426"/>
                <a:gd name="T49" fmla="*/ 496 h 536"/>
                <a:gd name="T50" fmla="*/ 6 w 426"/>
                <a:gd name="T51" fmla="*/ 525 h 536"/>
                <a:gd name="T52" fmla="*/ 41 w 426"/>
                <a:gd name="T53" fmla="*/ 497 h 536"/>
                <a:gd name="T54" fmla="*/ 111 w 426"/>
                <a:gd name="T55" fmla="*/ 419 h 536"/>
                <a:gd name="T56" fmla="*/ 176 w 426"/>
                <a:gd name="T57" fmla="*/ 346 h 536"/>
                <a:gd name="T58" fmla="*/ 233 w 426"/>
                <a:gd name="T59" fmla="*/ 275 h 536"/>
                <a:gd name="T60" fmla="*/ 285 w 426"/>
                <a:gd name="T61" fmla="*/ 209 h 536"/>
                <a:gd name="T62" fmla="*/ 333 w 426"/>
                <a:gd name="T63" fmla="*/ 145 h 536"/>
                <a:gd name="T64" fmla="*/ 373 w 426"/>
                <a:gd name="T65" fmla="*/ 85 h 536"/>
                <a:gd name="T66" fmla="*/ 409 w 426"/>
                <a:gd name="T67" fmla="*/ 28 h 536"/>
                <a:gd name="T68" fmla="*/ 382 w 426"/>
                <a:gd name="T69" fmla="*/ 16 h 536"/>
                <a:gd name="T70" fmla="*/ 310 w 426"/>
                <a:gd name="T71" fmla="*/ 59 h 536"/>
                <a:gd name="T72" fmla="*/ 253 w 426"/>
                <a:gd name="T73" fmla="*/ 111 h 536"/>
                <a:gd name="T74" fmla="*/ 210 w 426"/>
                <a:gd name="T75" fmla="*/ 166 h 536"/>
                <a:gd name="T76" fmla="*/ 181 w 426"/>
                <a:gd name="T77" fmla="*/ 223 h 536"/>
                <a:gd name="T78" fmla="*/ 161 w 426"/>
                <a:gd name="T79" fmla="*/ 275 h 536"/>
                <a:gd name="T80" fmla="*/ 150 w 426"/>
                <a:gd name="T81" fmla="*/ 319 h 536"/>
                <a:gd name="T82" fmla="*/ 145 w 426"/>
                <a:gd name="T83" fmla="*/ 350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536"/>
                <a:gd name="T128" fmla="*/ 426 w 426"/>
                <a:gd name="T129" fmla="*/ 536 h 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536">
                  <a:moveTo>
                    <a:pt x="143" y="360"/>
                  </a:moveTo>
                  <a:lnTo>
                    <a:pt x="135" y="363"/>
                  </a:lnTo>
                  <a:lnTo>
                    <a:pt x="125" y="368"/>
                  </a:lnTo>
                  <a:lnTo>
                    <a:pt x="116" y="375"/>
                  </a:lnTo>
                  <a:lnTo>
                    <a:pt x="108" y="381"/>
                  </a:lnTo>
                  <a:lnTo>
                    <a:pt x="104" y="380"/>
                  </a:lnTo>
                  <a:lnTo>
                    <a:pt x="101" y="380"/>
                  </a:lnTo>
                  <a:lnTo>
                    <a:pt x="98" y="380"/>
                  </a:lnTo>
                  <a:lnTo>
                    <a:pt x="94" y="380"/>
                  </a:lnTo>
                  <a:lnTo>
                    <a:pt x="90" y="381"/>
                  </a:lnTo>
                  <a:lnTo>
                    <a:pt x="83" y="383"/>
                  </a:lnTo>
                  <a:lnTo>
                    <a:pt x="77" y="385"/>
                  </a:lnTo>
                  <a:lnTo>
                    <a:pt x="68" y="388"/>
                  </a:lnTo>
                  <a:lnTo>
                    <a:pt x="62" y="391"/>
                  </a:lnTo>
                  <a:lnTo>
                    <a:pt x="54" y="393"/>
                  </a:lnTo>
                  <a:lnTo>
                    <a:pt x="47" y="396"/>
                  </a:lnTo>
                  <a:lnTo>
                    <a:pt x="42" y="399"/>
                  </a:lnTo>
                  <a:lnTo>
                    <a:pt x="33" y="408"/>
                  </a:lnTo>
                  <a:lnTo>
                    <a:pt x="21" y="419"/>
                  </a:lnTo>
                  <a:lnTo>
                    <a:pt x="10" y="432"/>
                  </a:lnTo>
                  <a:lnTo>
                    <a:pt x="3" y="440"/>
                  </a:lnTo>
                  <a:lnTo>
                    <a:pt x="0" y="447"/>
                  </a:lnTo>
                  <a:lnTo>
                    <a:pt x="0" y="453"/>
                  </a:lnTo>
                  <a:lnTo>
                    <a:pt x="2" y="461"/>
                  </a:lnTo>
                  <a:lnTo>
                    <a:pt x="6" y="466"/>
                  </a:lnTo>
                  <a:lnTo>
                    <a:pt x="11" y="469"/>
                  </a:lnTo>
                  <a:lnTo>
                    <a:pt x="19" y="471"/>
                  </a:lnTo>
                  <a:lnTo>
                    <a:pt x="26" y="469"/>
                  </a:lnTo>
                  <a:lnTo>
                    <a:pt x="31" y="465"/>
                  </a:lnTo>
                  <a:lnTo>
                    <a:pt x="41" y="455"/>
                  </a:lnTo>
                  <a:lnTo>
                    <a:pt x="50" y="443"/>
                  </a:lnTo>
                  <a:lnTo>
                    <a:pt x="59" y="435"/>
                  </a:lnTo>
                  <a:lnTo>
                    <a:pt x="64" y="430"/>
                  </a:lnTo>
                  <a:lnTo>
                    <a:pt x="65" y="429"/>
                  </a:lnTo>
                  <a:lnTo>
                    <a:pt x="68" y="427"/>
                  </a:lnTo>
                  <a:lnTo>
                    <a:pt x="73" y="427"/>
                  </a:lnTo>
                  <a:lnTo>
                    <a:pt x="78" y="425"/>
                  </a:lnTo>
                  <a:lnTo>
                    <a:pt x="77" y="430"/>
                  </a:lnTo>
                  <a:lnTo>
                    <a:pt x="75" y="435"/>
                  </a:lnTo>
                  <a:lnTo>
                    <a:pt x="73" y="440"/>
                  </a:lnTo>
                  <a:lnTo>
                    <a:pt x="72" y="445"/>
                  </a:lnTo>
                  <a:lnTo>
                    <a:pt x="70" y="445"/>
                  </a:lnTo>
                  <a:lnTo>
                    <a:pt x="68" y="445"/>
                  </a:lnTo>
                  <a:lnTo>
                    <a:pt x="67" y="447"/>
                  </a:lnTo>
                  <a:lnTo>
                    <a:pt x="59" y="453"/>
                  </a:lnTo>
                  <a:lnTo>
                    <a:pt x="46" y="463"/>
                  </a:lnTo>
                  <a:lnTo>
                    <a:pt x="33" y="474"/>
                  </a:lnTo>
                  <a:lnTo>
                    <a:pt x="24" y="484"/>
                  </a:lnTo>
                  <a:lnTo>
                    <a:pt x="18" y="496"/>
                  </a:lnTo>
                  <a:lnTo>
                    <a:pt x="11" y="510"/>
                  </a:lnTo>
                  <a:lnTo>
                    <a:pt x="6" y="525"/>
                  </a:lnTo>
                  <a:lnTo>
                    <a:pt x="3" y="536"/>
                  </a:lnTo>
                  <a:lnTo>
                    <a:pt x="41" y="497"/>
                  </a:lnTo>
                  <a:lnTo>
                    <a:pt x="77" y="458"/>
                  </a:lnTo>
                  <a:lnTo>
                    <a:pt x="111" y="419"/>
                  </a:lnTo>
                  <a:lnTo>
                    <a:pt x="143" y="381"/>
                  </a:lnTo>
                  <a:lnTo>
                    <a:pt x="176" y="346"/>
                  </a:lnTo>
                  <a:lnTo>
                    <a:pt x="205" y="310"/>
                  </a:lnTo>
                  <a:lnTo>
                    <a:pt x="233" y="275"/>
                  </a:lnTo>
                  <a:lnTo>
                    <a:pt x="261" y="241"/>
                  </a:lnTo>
                  <a:lnTo>
                    <a:pt x="285" y="209"/>
                  </a:lnTo>
                  <a:lnTo>
                    <a:pt x="310" y="176"/>
                  </a:lnTo>
                  <a:lnTo>
                    <a:pt x="333" y="145"/>
                  </a:lnTo>
                  <a:lnTo>
                    <a:pt x="354" y="114"/>
                  </a:lnTo>
                  <a:lnTo>
                    <a:pt x="373" y="85"/>
                  </a:lnTo>
                  <a:lnTo>
                    <a:pt x="391" y="55"/>
                  </a:lnTo>
                  <a:lnTo>
                    <a:pt x="409" y="28"/>
                  </a:lnTo>
                  <a:lnTo>
                    <a:pt x="426" y="0"/>
                  </a:lnTo>
                  <a:lnTo>
                    <a:pt x="382" y="16"/>
                  </a:lnTo>
                  <a:lnTo>
                    <a:pt x="344" y="36"/>
                  </a:lnTo>
                  <a:lnTo>
                    <a:pt x="310" y="59"/>
                  </a:lnTo>
                  <a:lnTo>
                    <a:pt x="279" y="83"/>
                  </a:lnTo>
                  <a:lnTo>
                    <a:pt x="253" y="111"/>
                  </a:lnTo>
                  <a:lnTo>
                    <a:pt x="230" y="138"/>
                  </a:lnTo>
                  <a:lnTo>
                    <a:pt x="210" y="166"/>
                  </a:lnTo>
                  <a:lnTo>
                    <a:pt x="194" y="194"/>
                  </a:lnTo>
                  <a:lnTo>
                    <a:pt x="181" y="223"/>
                  </a:lnTo>
                  <a:lnTo>
                    <a:pt x="171" y="249"/>
                  </a:lnTo>
                  <a:lnTo>
                    <a:pt x="161" y="275"/>
                  </a:lnTo>
                  <a:lnTo>
                    <a:pt x="155" y="298"/>
                  </a:lnTo>
                  <a:lnTo>
                    <a:pt x="150" y="319"/>
                  </a:lnTo>
                  <a:lnTo>
                    <a:pt x="147" y="337"/>
                  </a:lnTo>
                  <a:lnTo>
                    <a:pt x="145" y="350"/>
                  </a:lnTo>
                  <a:lnTo>
                    <a:pt x="143" y="3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Freeform 11"/>
            <p:cNvSpPr>
              <a:spLocks/>
            </p:cNvSpPr>
            <p:nvPr/>
          </p:nvSpPr>
          <p:spPr bwMode="auto">
            <a:xfrm>
              <a:off x="3109" y="2829"/>
              <a:ext cx="1097" cy="1166"/>
            </a:xfrm>
            <a:custGeom>
              <a:avLst/>
              <a:gdLst>
                <a:gd name="T0" fmla="*/ 770 w 1097"/>
                <a:gd name="T1" fmla="*/ 320 h 1166"/>
                <a:gd name="T2" fmla="*/ 676 w 1097"/>
                <a:gd name="T3" fmla="*/ 385 h 1166"/>
                <a:gd name="T4" fmla="*/ 579 w 1097"/>
                <a:gd name="T5" fmla="*/ 447 h 1166"/>
                <a:gd name="T6" fmla="*/ 477 w 1097"/>
                <a:gd name="T7" fmla="*/ 506 h 1166"/>
                <a:gd name="T8" fmla="*/ 374 w 1097"/>
                <a:gd name="T9" fmla="*/ 561 h 1166"/>
                <a:gd name="T10" fmla="*/ 268 w 1097"/>
                <a:gd name="T11" fmla="*/ 612 h 1166"/>
                <a:gd name="T12" fmla="*/ 160 w 1097"/>
                <a:gd name="T13" fmla="*/ 660 h 1166"/>
                <a:gd name="T14" fmla="*/ 54 w 1097"/>
                <a:gd name="T15" fmla="*/ 704 h 1166"/>
                <a:gd name="T16" fmla="*/ 10 w 1097"/>
                <a:gd name="T17" fmla="*/ 740 h 1166"/>
                <a:gd name="T18" fmla="*/ 31 w 1097"/>
                <a:gd name="T19" fmla="*/ 771 h 1166"/>
                <a:gd name="T20" fmla="*/ 61 w 1097"/>
                <a:gd name="T21" fmla="*/ 809 h 1166"/>
                <a:gd name="T22" fmla="*/ 93 w 1097"/>
                <a:gd name="T23" fmla="*/ 850 h 1166"/>
                <a:gd name="T24" fmla="*/ 129 w 1097"/>
                <a:gd name="T25" fmla="*/ 890 h 1166"/>
                <a:gd name="T26" fmla="*/ 186 w 1097"/>
                <a:gd name="T27" fmla="*/ 938 h 1166"/>
                <a:gd name="T28" fmla="*/ 253 w 1097"/>
                <a:gd name="T29" fmla="*/ 990 h 1166"/>
                <a:gd name="T30" fmla="*/ 312 w 1097"/>
                <a:gd name="T31" fmla="*/ 1032 h 1166"/>
                <a:gd name="T32" fmla="*/ 327 w 1097"/>
                <a:gd name="T33" fmla="*/ 1050 h 1166"/>
                <a:gd name="T34" fmla="*/ 310 w 1097"/>
                <a:gd name="T35" fmla="*/ 1055 h 1166"/>
                <a:gd name="T36" fmla="*/ 286 w 1097"/>
                <a:gd name="T37" fmla="*/ 1058 h 1166"/>
                <a:gd name="T38" fmla="*/ 279 w 1097"/>
                <a:gd name="T39" fmla="*/ 1089 h 1166"/>
                <a:gd name="T40" fmla="*/ 299 w 1097"/>
                <a:gd name="T41" fmla="*/ 1132 h 1166"/>
                <a:gd name="T42" fmla="*/ 327 w 1097"/>
                <a:gd name="T43" fmla="*/ 1156 h 1166"/>
                <a:gd name="T44" fmla="*/ 367 w 1097"/>
                <a:gd name="T45" fmla="*/ 1166 h 1166"/>
                <a:gd name="T46" fmla="*/ 411 w 1097"/>
                <a:gd name="T47" fmla="*/ 1153 h 1166"/>
                <a:gd name="T48" fmla="*/ 447 w 1097"/>
                <a:gd name="T49" fmla="*/ 1115 h 1166"/>
                <a:gd name="T50" fmla="*/ 447 w 1097"/>
                <a:gd name="T51" fmla="*/ 1076 h 1166"/>
                <a:gd name="T52" fmla="*/ 426 w 1097"/>
                <a:gd name="T53" fmla="*/ 1047 h 1166"/>
                <a:gd name="T54" fmla="*/ 403 w 1097"/>
                <a:gd name="T55" fmla="*/ 1029 h 1166"/>
                <a:gd name="T56" fmla="*/ 400 w 1097"/>
                <a:gd name="T57" fmla="*/ 1027 h 1166"/>
                <a:gd name="T58" fmla="*/ 398 w 1097"/>
                <a:gd name="T59" fmla="*/ 1026 h 1166"/>
                <a:gd name="T60" fmla="*/ 376 w 1097"/>
                <a:gd name="T61" fmla="*/ 998 h 1166"/>
                <a:gd name="T62" fmla="*/ 325 w 1097"/>
                <a:gd name="T63" fmla="*/ 923 h 1166"/>
                <a:gd name="T64" fmla="*/ 274 w 1097"/>
                <a:gd name="T65" fmla="*/ 835 h 1166"/>
                <a:gd name="T66" fmla="*/ 240 w 1097"/>
                <a:gd name="T67" fmla="*/ 752 h 1166"/>
                <a:gd name="T68" fmla="*/ 234 w 1097"/>
                <a:gd name="T69" fmla="*/ 703 h 1166"/>
                <a:gd name="T70" fmla="*/ 234 w 1097"/>
                <a:gd name="T71" fmla="*/ 670 h 1166"/>
                <a:gd name="T72" fmla="*/ 703 w 1097"/>
                <a:gd name="T73" fmla="*/ 789 h 1166"/>
                <a:gd name="T74" fmla="*/ 788 w 1097"/>
                <a:gd name="T75" fmla="*/ 409 h 1166"/>
                <a:gd name="T76" fmla="*/ 880 w 1097"/>
                <a:gd name="T77" fmla="*/ 372 h 1166"/>
                <a:gd name="T78" fmla="*/ 951 w 1097"/>
                <a:gd name="T79" fmla="*/ 325 h 1166"/>
                <a:gd name="T80" fmla="*/ 1005 w 1097"/>
                <a:gd name="T81" fmla="*/ 272 h 1166"/>
                <a:gd name="T82" fmla="*/ 1046 w 1097"/>
                <a:gd name="T83" fmla="*/ 215 h 1166"/>
                <a:gd name="T84" fmla="*/ 1072 w 1097"/>
                <a:gd name="T85" fmla="*/ 157 h 1166"/>
                <a:gd name="T86" fmla="*/ 1087 w 1097"/>
                <a:gd name="T87" fmla="*/ 100 h 1166"/>
                <a:gd name="T88" fmla="*/ 1095 w 1097"/>
                <a:gd name="T89" fmla="*/ 47 h 1166"/>
                <a:gd name="T90" fmla="*/ 1097 w 1097"/>
                <a:gd name="T91" fmla="*/ 0 h 1166"/>
                <a:gd name="T92" fmla="*/ 1067 w 1097"/>
                <a:gd name="T93" fmla="*/ 39 h 1166"/>
                <a:gd name="T94" fmla="*/ 1036 w 1097"/>
                <a:gd name="T95" fmla="*/ 77 h 1166"/>
                <a:gd name="T96" fmla="*/ 1002 w 1097"/>
                <a:gd name="T97" fmla="*/ 114 h 1166"/>
                <a:gd name="T98" fmla="*/ 968 w 1097"/>
                <a:gd name="T99" fmla="*/ 150 h 1166"/>
                <a:gd name="T100" fmla="*/ 932 w 1097"/>
                <a:gd name="T101" fmla="*/ 184 h 1166"/>
                <a:gd name="T102" fmla="*/ 894 w 1097"/>
                <a:gd name="T103" fmla="*/ 219 h 1166"/>
                <a:gd name="T104" fmla="*/ 855 w 1097"/>
                <a:gd name="T105" fmla="*/ 253 h 1166"/>
                <a:gd name="T106" fmla="*/ 814 w 1097"/>
                <a:gd name="T107" fmla="*/ 285 h 11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97"/>
                <a:gd name="T163" fmla="*/ 0 h 1166"/>
                <a:gd name="T164" fmla="*/ 1097 w 1097"/>
                <a:gd name="T165" fmla="*/ 1166 h 11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97" h="1166">
                  <a:moveTo>
                    <a:pt x="814" y="285"/>
                  </a:moveTo>
                  <a:lnTo>
                    <a:pt x="770" y="320"/>
                  </a:lnTo>
                  <a:lnTo>
                    <a:pt x="723" y="354"/>
                  </a:lnTo>
                  <a:lnTo>
                    <a:pt x="676" y="385"/>
                  </a:lnTo>
                  <a:lnTo>
                    <a:pt x="628" y="417"/>
                  </a:lnTo>
                  <a:lnTo>
                    <a:pt x="579" y="447"/>
                  </a:lnTo>
                  <a:lnTo>
                    <a:pt x="529" y="478"/>
                  </a:lnTo>
                  <a:lnTo>
                    <a:pt x="477" y="506"/>
                  </a:lnTo>
                  <a:lnTo>
                    <a:pt x="426" y="533"/>
                  </a:lnTo>
                  <a:lnTo>
                    <a:pt x="374" y="561"/>
                  </a:lnTo>
                  <a:lnTo>
                    <a:pt x="320" y="587"/>
                  </a:lnTo>
                  <a:lnTo>
                    <a:pt x="268" y="612"/>
                  </a:lnTo>
                  <a:lnTo>
                    <a:pt x="214" y="636"/>
                  </a:lnTo>
                  <a:lnTo>
                    <a:pt x="160" y="660"/>
                  </a:lnTo>
                  <a:lnTo>
                    <a:pt x="106" y="683"/>
                  </a:lnTo>
                  <a:lnTo>
                    <a:pt x="54" y="704"/>
                  </a:lnTo>
                  <a:lnTo>
                    <a:pt x="0" y="726"/>
                  </a:lnTo>
                  <a:lnTo>
                    <a:pt x="10" y="740"/>
                  </a:lnTo>
                  <a:lnTo>
                    <a:pt x="20" y="755"/>
                  </a:lnTo>
                  <a:lnTo>
                    <a:pt x="31" y="771"/>
                  </a:lnTo>
                  <a:lnTo>
                    <a:pt x="46" y="789"/>
                  </a:lnTo>
                  <a:lnTo>
                    <a:pt x="61" y="809"/>
                  </a:lnTo>
                  <a:lnTo>
                    <a:pt x="75" y="828"/>
                  </a:lnTo>
                  <a:lnTo>
                    <a:pt x="93" y="850"/>
                  </a:lnTo>
                  <a:lnTo>
                    <a:pt x="111" y="872"/>
                  </a:lnTo>
                  <a:lnTo>
                    <a:pt x="129" y="890"/>
                  </a:lnTo>
                  <a:lnTo>
                    <a:pt x="155" y="913"/>
                  </a:lnTo>
                  <a:lnTo>
                    <a:pt x="186" y="938"/>
                  </a:lnTo>
                  <a:lnTo>
                    <a:pt x="219" y="964"/>
                  </a:lnTo>
                  <a:lnTo>
                    <a:pt x="253" y="990"/>
                  </a:lnTo>
                  <a:lnTo>
                    <a:pt x="286" y="1013"/>
                  </a:lnTo>
                  <a:lnTo>
                    <a:pt x="312" y="1032"/>
                  </a:lnTo>
                  <a:lnTo>
                    <a:pt x="332" y="1045"/>
                  </a:lnTo>
                  <a:lnTo>
                    <a:pt x="327" y="1050"/>
                  </a:lnTo>
                  <a:lnTo>
                    <a:pt x="320" y="1052"/>
                  </a:lnTo>
                  <a:lnTo>
                    <a:pt x="310" y="1055"/>
                  </a:lnTo>
                  <a:lnTo>
                    <a:pt x="301" y="1055"/>
                  </a:lnTo>
                  <a:lnTo>
                    <a:pt x="286" y="1058"/>
                  </a:lnTo>
                  <a:lnTo>
                    <a:pt x="279" y="1070"/>
                  </a:lnTo>
                  <a:lnTo>
                    <a:pt x="279" y="1089"/>
                  </a:lnTo>
                  <a:lnTo>
                    <a:pt x="289" y="1117"/>
                  </a:lnTo>
                  <a:lnTo>
                    <a:pt x="299" y="1132"/>
                  </a:lnTo>
                  <a:lnTo>
                    <a:pt x="310" y="1145"/>
                  </a:lnTo>
                  <a:lnTo>
                    <a:pt x="327" y="1156"/>
                  </a:lnTo>
                  <a:lnTo>
                    <a:pt x="346" y="1163"/>
                  </a:lnTo>
                  <a:lnTo>
                    <a:pt x="367" y="1166"/>
                  </a:lnTo>
                  <a:lnTo>
                    <a:pt x="389" y="1163"/>
                  </a:lnTo>
                  <a:lnTo>
                    <a:pt x="411" y="1153"/>
                  </a:lnTo>
                  <a:lnTo>
                    <a:pt x="433" y="1137"/>
                  </a:lnTo>
                  <a:lnTo>
                    <a:pt x="447" y="1115"/>
                  </a:lnTo>
                  <a:lnTo>
                    <a:pt x="452" y="1096"/>
                  </a:lnTo>
                  <a:lnTo>
                    <a:pt x="447" y="1076"/>
                  </a:lnTo>
                  <a:lnTo>
                    <a:pt x="438" y="1060"/>
                  </a:lnTo>
                  <a:lnTo>
                    <a:pt x="426" y="1047"/>
                  </a:lnTo>
                  <a:lnTo>
                    <a:pt x="413" y="1037"/>
                  </a:lnTo>
                  <a:lnTo>
                    <a:pt x="403" y="1029"/>
                  </a:lnTo>
                  <a:lnTo>
                    <a:pt x="400" y="1027"/>
                  </a:lnTo>
                  <a:lnTo>
                    <a:pt x="398" y="1026"/>
                  </a:lnTo>
                  <a:lnTo>
                    <a:pt x="397" y="1026"/>
                  </a:lnTo>
                  <a:lnTo>
                    <a:pt x="376" y="998"/>
                  </a:lnTo>
                  <a:lnTo>
                    <a:pt x="351" y="962"/>
                  </a:lnTo>
                  <a:lnTo>
                    <a:pt x="325" y="923"/>
                  </a:lnTo>
                  <a:lnTo>
                    <a:pt x="299" y="879"/>
                  </a:lnTo>
                  <a:lnTo>
                    <a:pt x="274" y="835"/>
                  </a:lnTo>
                  <a:lnTo>
                    <a:pt x="255" y="793"/>
                  </a:lnTo>
                  <a:lnTo>
                    <a:pt x="240" y="752"/>
                  </a:lnTo>
                  <a:lnTo>
                    <a:pt x="234" y="718"/>
                  </a:lnTo>
                  <a:lnTo>
                    <a:pt x="234" y="703"/>
                  </a:lnTo>
                  <a:lnTo>
                    <a:pt x="234" y="687"/>
                  </a:lnTo>
                  <a:lnTo>
                    <a:pt x="234" y="670"/>
                  </a:lnTo>
                  <a:lnTo>
                    <a:pt x="235" y="654"/>
                  </a:lnTo>
                  <a:lnTo>
                    <a:pt x="703" y="789"/>
                  </a:lnTo>
                  <a:lnTo>
                    <a:pt x="788" y="748"/>
                  </a:lnTo>
                  <a:lnTo>
                    <a:pt x="788" y="409"/>
                  </a:lnTo>
                  <a:lnTo>
                    <a:pt x="837" y="391"/>
                  </a:lnTo>
                  <a:lnTo>
                    <a:pt x="880" y="372"/>
                  </a:lnTo>
                  <a:lnTo>
                    <a:pt x="919" y="349"/>
                  </a:lnTo>
                  <a:lnTo>
                    <a:pt x="951" y="325"/>
                  </a:lnTo>
                  <a:lnTo>
                    <a:pt x="981" y="298"/>
                  </a:lnTo>
                  <a:lnTo>
                    <a:pt x="1005" y="272"/>
                  </a:lnTo>
                  <a:lnTo>
                    <a:pt x="1028" y="245"/>
                  </a:lnTo>
                  <a:lnTo>
                    <a:pt x="1046" y="215"/>
                  </a:lnTo>
                  <a:lnTo>
                    <a:pt x="1059" y="186"/>
                  </a:lnTo>
                  <a:lnTo>
                    <a:pt x="1072" y="157"/>
                  </a:lnTo>
                  <a:lnTo>
                    <a:pt x="1080" y="129"/>
                  </a:lnTo>
                  <a:lnTo>
                    <a:pt x="1087" y="100"/>
                  </a:lnTo>
                  <a:lnTo>
                    <a:pt x="1092" y="73"/>
                  </a:lnTo>
                  <a:lnTo>
                    <a:pt x="1095" y="47"/>
                  </a:lnTo>
                  <a:lnTo>
                    <a:pt x="1097" y="23"/>
                  </a:lnTo>
                  <a:lnTo>
                    <a:pt x="1097" y="0"/>
                  </a:lnTo>
                  <a:lnTo>
                    <a:pt x="1082" y="20"/>
                  </a:lnTo>
                  <a:lnTo>
                    <a:pt x="1067" y="39"/>
                  </a:lnTo>
                  <a:lnTo>
                    <a:pt x="1051" y="57"/>
                  </a:lnTo>
                  <a:lnTo>
                    <a:pt x="1036" y="77"/>
                  </a:lnTo>
                  <a:lnTo>
                    <a:pt x="1020" y="95"/>
                  </a:lnTo>
                  <a:lnTo>
                    <a:pt x="1002" y="114"/>
                  </a:lnTo>
                  <a:lnTo>
                    <a:pt x="986" y="132"/>
                  </a:lnTo>
                  <a:lnTo>
                    <a:pt x="968" y="150"/>
                  </a:lnTo>
                  <a:lnTo>
                    <a:pt x="950" y="166"/>
                  </a:lnTo>
                  <a:lnTo>
                    <a:pt x="932" y="184"/>
                  </a:lnTo>
                  <a:lnTo>
                    <a:pt x="912" y="202"/>
                  </a:lnTo>
                  <a:lnTo>
                    <a:pt x="894" y="219"/>
                  </a:lnTo>
                  <a:lnTo>
                    <a:pt x="875" y="236"/>
                  </a:lnTo>
                  <a:lnTo>
                    <a:pt x="855" y="253"/>
                  </a:lnTo>
                  <a:lnTo>
                    <a:pt x="834" y="269"/>
                  </a:lnTo>
                  <a:lnTo>
                    <a:pt x="814" y="28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Freeform 12"/>
            <p:cNvSpPr>
              <a:spLocks/>
            </p:cNvSpPr>
            <p:nvPr/>
          </p:nvSpPr>
          <p:spPr bwMode="auto">
            <a:xfrm>
              <a:off x="1884" y="2157"/>
              <a:ext cx="49" cy="401"/>
            </a:xfrm>
            <a:custGeom>
              <a:avLst/>
              <a:gdLst>
                <a:gd name="T0" fmla="*/ 0 w 49"/>
                <a:gd name="T1" fmla="*/ 0 h 401"/>
                <a:gd name="T2" fmla="*/ 0 w 49"/>
                <a:gd name="T3" fmla="*/ 401 h 401"/>
                <a:gd name="T4" fmla="*/ 27 w 49"/>
                <a:gd name="T5" fmla="*/ 330 h 401"/>
                <a:gd name="T6" fmla="*/ 41 w 49"/>
                <a:gd name="T7" fmla="*/ 264 h 401"/>
                <a:gd name="T8" fmla="*/ 49 w 49"/>
                <a:gd name="T9" fmla="*/ 206 h 401"/>
                <a:gd name="T10" fmla="*/ 49 w 49"/>
                <a:gd name="T11" fmla="*/ 154 h 401"/>
                <a:gd name="T12" fmla="*/ 44 w 49"/>
                <a:gd name="T13" fmla="*/ 108 h 401"/>
                <a:gd name="T14" fmla="*/ 33 w 49"/>
                <a:gd name="T15" fmla="*/ 67 h 401"/>
                <a:gd name="T16" fmla="*/ 18 w 49"/>
                <a:gd name="T17" fmla="*/ 31 h 401"/>
                <a:gd name="T18" fmla="*/ 0 w 49"/>
                <a:gd name="T19" fmla="*/ 0 h 4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401"/>
                <a:gd name="T32" fmla="*/ 49 w 49"/>
                <a:gd name="T33" fmla="*/ 401 h 4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401">
                  <a:moveTo>
                    <a:pt x="0" y="0"/>
                  </a:moveTo>
                  <a:lnTo>
                    <a:pt x="0" y="401"/>
                  </a:lnTo>
                  <a:lnTo>
                    <a:pt x="27" y="330"/>
                  </a:lnTo>
                  <a:lnTo>
                    <a:pt x="41" y="264"/>
                  </a:lnTo>
                  <a:lnTo>
                    <a:pt x="49" y="206"/>
                  </a:lnTo>
                  <a:lnTo>
                    <a:pt x="49" y="154"/>
                  </a:lnTo>
                  <a:lnTo>
                    <a:pt x="44" y="108"/>
                  </a:lnTo>
                  <a:lnTo>
                    <a:pt x="33" y="67"/>
                  </a:lnTo>
                  <a:lnTo>
                    <a:pt x="1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Freeform 13"/>
            <p:cNvSpPr>
              <a:spLocks/>
            </p:cNvSpPr>
            <p:nvPr/>
          </p:nvSpPr>
          <p:spPr bwMode="auto">
            <a:xfrm>
              <a:off x="1389" y="996"/>
              <a:ext cx="2926" cy="2701"/>
            </a:xfrm>
            <a:custGeom>
              <a:avLst/>
              <a:gdLst>
                <a:gd name="T0" fmla="*/ 2862 w 2926"/>
                <a:gd name="T1" fmla="*/ 1721 h 2701"/>
                <a:gd name="T2" fmla="*/ 2919 w 2926"/>
                <a:gd name="T3" fmla="*/ 1654 h 2701"/>
                <a:gd name="T4" fmla="*/ 2906 w 2926"/>
                <a:gd name="T5" fmla="*/ 1616 h 2701"/>
                <a:gd name="T6" fmla="*/ 2872 w 2926"/>
                <a:gd name="T7" fmla="*/ 1662 h 2701"/>
                <a:gd name="T8" fmla="*/ 2857 w 2926"/>
                <a:gd name="T9" fmla="*/ 1672 h 2701"/>
                <a:gd name="T10" fmla="*/ 2861 w 2926"/>
                <a:gd name="T11" fmla="*/ 1655 h 2701"/>
                <a:gd name="T12" fmla="*/ 2895 w 2926"/>
                <a:gd name="T13" fmla="*/ 1593 h 2701"/>
                <a:gd name="T14" fmla="*/ 2887 w 2926"/>
                <a:gd name="T15" fmla="*/ 1530 h 2701"/>
                <a:gd name="T16" fmla="*/ 2859 w 2926"/>
                <a:gd name="T17" fmla="*/ 1559 h 2701"/>
                <a:gd name="T18" fmla="*/ 2851 w 2926"/>
                <a:gd name="T19" fmla="*/ 1603 h 2701"/>
                <a:gd name="T20" fmla="*/ 2849 w 2926"/>
                <a:gd name="T21" fmla="*/ 1569 h 2701"/>
                <a:gd name="T22" fmla="*/ 2820 w 2926"/>
                <a:gd name="T23" fmla="*/ 1512 h 2701"/>
                <a:gd name="T24" fmla="*/ 2805 w 2926"/>
                <a:gd name="T25" fmla="*/ 1548 h 2701"/>
                <a:gd name="T26" fmla="*/ 2808 w 2926"/>
                <a:gd name="T27" fmla="*/ 1608 h 2701"/>
                <a:gd name="T28" fmla="*/ 2781 w 2926"/>
                <a:gd name="T29" fmla="*/ 1641 h 2701"/>
                <a:gd name="T30" fmla="*/ 2771 w 2926"/>
                <a:gd name="T31" fmla="*/ 1593 h 2701"/>
                <a:gd name="T32" fmla="*/ 2743 w 2926"/>
                <a:gd name="T33" fmla="*/ 1606 h 2701"/>
                <a:gd name="T34" fmla="*/ 2743 w 2926"/>
                <a:gd name="T35" fmla="*/ 1694 h 2701"/>
                <a:gd name="T36" fmla="*/ 2746 w 2926"/>
                <a:gd name="T37" fmla="*/ 1827 h 2701"/>
                <a:gd name="T38" fmla="*/ 2546 w 2926"/>
                <a:gd name="T39" fmla="*/ 1994 h 2701"/>
                <a:gd name="T40" fmla="*/ 2423 w 2926"/>
                <a:gd name="T41" fmla="*/ 374 h 2701"/>
                <a:gd name="T42" fmla="*/ 2226 w 2926"/>
                <a:gd name="T43" fmla="*/ 255 h 2701"/>
                <a:gd name="T44" fmla="*/ 1916 w 2926"/>
                <a:gd name="T45" fmla="*/ 101 h 2701"/>
                <a:gd name="T46" fmla="*/ 495 w 2926"/>
                <a:gd name="T47" fmla="*/ 687 h 2701"/>
                <a:gd name="T48" fmla="*/ 544 w 2926"/>
                <a:gd name="T49" fmla="*/ 1367 h 2701"/>
                <a:gd name="T50" fmla="*/ 476 w 2926"/>
                <a:gd name="T51" fmla="*/ 1693 h 2701"/>
                <a:gd name="T52" fmla="*/ 424 w 2926"/>
                <a:gd name="T53" fmla="*/ 1706 h 2701"/>
                <a:gd name="T54" fmla="*/ 308 w 2926"/>
                <a:gd name="T55" fmla="*/ 1882 h 2701"/>
                <a:gd name="T56" fmla="*/ 141 w 2926"/>
                <a:gd name="T57" fmla="*/ 2087 h 2701"/>
                <a:gd name="T58" fmla="*/ 1 w 2926"/>
                <a:gd name="T59" fmla="*/ 2242 h 2701"/>
                <a:gd name="T60" fmla="*/ 13 w 2926"/>
                <a:gd name="T61" fmla="*/ 2268 h 2701"/>
                <a:gd name="T62" fmla="*/ 45 w 2926"/>
                <a:gd name="T63" fmla="*/ 2229 h 2701"/>
                <a:gd name="T64" fmla="*/ 65 w 2926"/>
                <a:gd name="T65" fmla="*/ 2202 h 2701"/>
                <a:gd name="T66" fmla="*/ 53 w 2926"/>
                <a:gd name="T67" fmla="*/ 2255 h 2701"/>
                <a:gd name="T68" fmla="*/ 71 w 2926"/>
                <a:gd name="T69" fmla="*/ 2303 h 2701"/>
                <a:gd name="T70" fmla="*/ 89 w 2926"/>
                <a:gd name="T71" fmla="*/ 2255 h 2701"/>
                <a:gd name="T72" fmla="*/ 110 w 2926"/>
                <a:gd name="T73" fmla="*/ 2200 h 2701"/>
                <a:gd name="T74" fmla="*/ 137 w 2926"/>
                <a:gd name="T75" fmla="*/ 2195 h 2701"/>
                <a:gd name="T76" fmla="*/ 141 w 2926"/>
                <a:gd name="T77" fmla="*/ 2242 h 2701"/>
                <a:gd name="T78" fmla="*/ 164 w 2926"/>
                <a:gd name="T79" fmla="*/ 2211 h 2701"/>
                <a:gd name="T80" fmla="*/ 189 w 2926"/>
                <a:gd name="T81" fmla="*/ 2141 h 2701"/>
                <a:gd name="T82" fmla="*/ 223 w 2926"/>
                <a:gd name="T83" fmla="*/ 2019 h 2701"/>
                <a:gd name="T84" fmla="*/ 336 w 2926"/>
                <a:gd name="T85" fmla="*/ 1928 h 2701"/>
                <a:gd name="T86" fmla="*/ 458 w 2926"/>
                <a:gd name="T87" fmla="*/ 1913 h 2701"/>
                <a:gd name="T88" fmla="*/ 737 w 2926"/>
                <a:gd name="T89" fmla="*/ 2144 h 2701"/>
                <a:gd name="T90" fmla="*/ 699 w 2926"/>
                <a:gd name="T91" fmla="*/ 2376 h 2701"/>
                <a:gd name="T92" fmla="*/ 719 w 2926"/>
                <a:gd name="T93" fmla="*/ 2593 h 2701"/>
                <a:gd name="T94" fmla="*/ 693 w 2926"/>
                <a:gd name="T95" fmla="*/ 2604 h 2701"/>
                <a:gd name="T96" fmla="*/ 629 w 2926"/>
                <a:gd name="T97" fmla="*/ 2604 h 2701"/>
                <a:gd name="T98" fmla="*/ 660 w 2926"/>
                <a:gd name="T99" fmla="*/ 2689 h 2701"/>
                <a:gd name="T100" fmla="*/ 796 w 2926"/>
                <a:gd name="T101" fmla="*/ 2678 h 2701"/>
                <a:gd name="T102" fmla="*/ 799 w 2926"/>
                <a:gd name="T103" fmla="*/ 2650 h 2701"/>
                <a:gd name="T104" fmla="*/ 872 w 2926"/>
                <a:gd name="T105" fmla="*/ 2371 h 2701"/>
                <a:gd name="T106" fmla="*/ 924 w 2926"/>
                <a:gd name="T107" fmla="*/ 2290 h 2701"/>
                <a:gd name="T108" fmla="*/ 1521 w 2926"/>
                <a:gd name="T109" fmla="*/ 2366 h 2701"/>
                <a:gd name="T110" fmla="*/ 1590 w 2926"/>
                <a:gd name="T111" fmla="*/ 2407 h 2701"/>
                <a:gd name="T112" fmla="*/ 1720 w 2926"/>
                <a:gd name="T113" fmla="*/ 2559 h 2701"/>
                <a:gd name="T114" fmla="*/ 2040 w 2926"/>
                <a:gd name="T115" fmla="*/ 2420 h 2701"/>
                <a:gd name="T116" fmla="*/ 2348 w 2926"/>
                <a:gd name="T117" fmla="*/ 2250 h 2701"/>
                <a:gd name="T118" fmla="*/ 2575 w 2926"/>
                <a:gd name="T119" fmla="*/ 2086 h 2701"/>
                <a:gd name="T120" fmla="*/ 2688 w 2926"/>
                <a:gd name="T121" fmla="*/ 1983 h 2701"/>
                <a:gd name="T122" fmla="*/ 2787 w 2926"/>
                <a:gd name="T123" fmla="*/ 1872 h 2701"/>
                <a:gd name="T124" fmla="*/ 2810 w 2926"/>
                <a:gd name="T125" fmla="*/ 1758 h 27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6"/>
                <a:gd name="T190" fmla="*/ 0 h 2701"/>
                <a:gd name="T191" fmla="*/ 2926 w 2926"/>
                <a:gd name="T192" fmla="*/ 2701 h 27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6" h="2701">
                  <a:moveTo>
                    <a:pt x="2839" y="1727"/>
                  </a:moveTo>
                  <a:lnTo>
                    <a:pt x="2843" y="1727"/>
                  </a:lnTo>
                  <a:lnTo>
                    <a:pt x="2846" y="1727"/>
                  </a:lnTo>
                  <a:lnTo>
                    <a:pt x="2849" y="1727"/>
                  </a:lnTo>
                  <a:lnTo>
                    <a:pt x="2852" y="1725"/>
                  </a:lnTo>
                  <a:lnTo>
                    <a:pt x="2862" y="1721"/>
                  </a:lnTo>
                  <a:lnTo>
                    <a:pt x="2875" y="1711"/>
                  </a:lnTo>
                  <a:lnTo>
                    <a:pt x="2888" y="1703"/>
                  </a:lnTo>
                  <a:lnTo>
                    <a:pt x="2898" y="1693"/>
                  </a:lnTo>
                  <a:lnTo>
                    <a:pt x="2905" y="1681"/>
                  </a:lnTo>
                  <a:lnTo>
                    <a:pt x="2913" y="1667"/>
                  </a:lnTo>
                  <a:lnTo>
                    <a:pt x="2919" y="1654"/>
                  </a:lnTo>
                  <a:lnTo>
                    <a:pt x="2924" y="1642"/>
                  </a:lnTo>
                  <a:lnTo>
                    <a:pt x="2926" y="1636"/>
                  </a:lnTo>
                  <a:lnTo>
                    <a:pt x="2924" y="1628"/>
                  </a:lnTo>
                  <a:lnTo>
                    <a:pt x="2921" y="1623"/>
                  </a:lnTo>
                  <a:lnTo>
                    <a:pt x="2914" y="1618"/>
                  </a:lnTo>
                  <a:lnTo>
                    <a:pt x="2906" y="1616"/>
                  </a:lnTo>
                  <a:lnTo>
                    <a:pt x="2900" y="1616"/>
                  </a:lnTo>
                  <a:lnTo>
                    <a:pt x="2893" y="1619"/>
                  </a:lnTo>
                  <a:lnTo>
                    <a:pt x="2890" y="1626"/>
                  </a:lnTo>
                  <a:lnTo>
                    <a:pt x="2885" y="1639"/>
                  </a:lnTo>
                  <a:lnTo>
                    <a:pt x="2879" y="1652"/>
                  </a:lnTo>
                  <a:lnTo>
                    <a:pt x="2872" y="1662"/>
                  </a:lnTo>
                  <a:lnTo>
                    <a:pt x="2869" y="1668"/>
                  </a:lnTo>
                  <a:lnTo>
                    <a:pt x="2867" y="1670"/>
                  </a:lnTo>
                  <a:lnTo>
                    <a:pt x="2864" y="1672"/>
                  </a:lnTo>
                  <a:lnTo>
                    <a:pt x="2861" y="1675"/>
                  </a:lnTo>
                  <a:lnTo>
                    <a:pt x="2856" y="1678"/>
                  </a:lnTo>
                  <a:lnTo>
                    <a:pt x="2857" y="1672"/>
                  </a:lnTo>
                  <a:lnTo>
                    <a:pt x="2857" y="1667"/>
                  </a:lnTo>
                  <a:lnTo>
                    <a:pt x="2857" y="1662"/>
                  </a:lnTo>
                  <a:lnTo>
                    <a:pt x="2856" y="1657"/>
                  </a:lnTo>
                  <a:lnTo>
                    <a:pt x="2857" y="1657"/>
                  </a:lnTo>
                  <a:lnTo>
                    <a:pt x="2859" y="1655"/>
                  </a:lnTo>
                  <a:lnTo>
                    <a:pt x="2861" y="1655"/>
                  </a:lnTo>
                  <a:lnTo>
                    <a:pt x="2862" y="1654"/>
                  </a:lnTo>
                  <a:lnTo>
                    <a:pt x="2869" y="1644"/>
                  </a:lnTo>
                  <a:lnTo>
                    <a:pt x="2877" y="1632"/>
                  </a:lnTo>
                  <a:lnTo>
                    <a:pt x="2885" y="1618"/>
                  </a:lnTo>
                  <a:lnTo>
                    <a:pt x="2892" y="1606"/>
                  </a:lnTo>
                  <a:lnTo>
                    <a:pt x="2895" y="1593"/>
                  </a:lnTo>
                  <a:lnTo>
                    <a:pt x="2897" y="1577"/>
                  </a:lnTo>
                  <a:lnTo>
                    <a:pt x="2897" y="1559"/>
                  </a:lnTo>
                  <a:lnTo>
                    <a:pt x="2897" y="1548"/>
                  </a:lnTo>
                  <a:lnTo>
                    <a:pt x="2897" y="1541"/>
                  </a:lnTo>
                  <a:lnTo>
                    <a:pt x="2893" y="1535"/>
                  </a:lnTo>
                  <a:lnTo>
                    <a:pt x="2887" y="1530"/>
                  </a:lnTo>
                  <a:lnTo>
                    <a:pt x="2879" y="1528"/>
                  </a:lnTo>
                  <a:lnTo>
                    <a:pt x="2872" y="1528"/>
                  </a:lnTo>
                  <a:lnTo>
                    <a:pt x="2866" y="1531"/>
                  </a:lnTo>
                  <a:lnTo>
                    <a:pt x="2862" y="1538"/>
                  </a:lnTo>
                  <a:lnTo>
                    <a:pt x="2861" y="1544"/>
                  </a:lnTo>
                  <a:lnTo>
                    <a:pt x="2859" y="1559"/>
                  </a:lnTo>
                  <a:lnTo>
                    <a:pt x="2859" y="1574"/>
                  </a:lnTo>
                  <a:lnTo>
                    <a:pt x="2857" y="1585"/>
                  </a:lnTo>
                  <a:lnTo>
                    <a:pt x="2856" y="1593"/>
                  </a:lnTo>
                  <a:lnTo>
                    <a:pt x="2856" y="1595"/>
                  </a:lnTo>
                  <a:lnTo>
                    <a:pt x="2854" y="1598"/>
                  </a:lnTo>
                  <a:lnTo>
                    <a:pt x="2851" y="1603"/>
                  </a:lnTo>
                  <a:lnTo>
                    <a:pt x="2848" y="1606"/>
                  </a:lnTo>
                  <a:lnTo>
                    <a:pt x="2849" y="1600"/>
                  </a:lnTo>
                  <a:lnTo>
                    <a:pt x="2849" y="1593"/>
                  </a:lnTo>
                  <a:lnTo>
                    <a:pt x="2851" y="1587"/>
                  </a:lnTo>
                  <a:lnTo>
                    <a:pt x="2851" y="1582"/>
                  </a:lnTo>
                  <a:lnTo>
                    <a:pt x="2849" y="1569"/>
                  </a:lnTo>
                  <a:lnTo>
                    <a:pt x="2844" y="1553"/>
                  </a:lnTo>
                  <a:lnTo>
                    <a:pt x="2839" y="1536"/>
                  </a:lnTo>
                  <a:lnTo>
                    <a:pt x="2836" y="1525"/>
                  </a:lnTo>
                  <a:lnTo>
                    <a:pt x="2833" y="1518"/>
                  </a:lnTo>
                  <a:lnTo>
                    <a:pt x="2828" y="1513"/>
                  </a:lnTo>
                  <a:lnTo>
                    <a:pt x="2820" y="1512"/>
                  </a:lnTo>
                  <a:lnTo>
                    <a:pt x="2813" y="1512"/>
                  </a:lnTo>
                  <a:lnTo>
                    <a:pt x="2807" y="1515"/>
                  </a:lnTo>
                  <a:lnTo>
                    <a:pt x="2802" y="1520"/>
                  </a:lnTo>
                  <a:lnTo>
                    <a:pt x="2800" y="1527"/>
                  </a:lnTo>
                  <a:lnTo>
                    <a:pt x="2800" y="1533"/>
                  </a:lnTo>
                  <a:lnTo>
                    <a:pt x="2805" y="1548"/>
                  </a:lnTo>
                  <a:lnTo>
                    <a:pt x="2810" y="1562"/>
                  </a:lnTo>
                  <a:lnTo>
                    <a:pt x="2812" y="1574"/>
                  </a:lnTo>
                  <a:lnTo>
                    <a:pt x="2813" y="1582"/>
                  </a:lnTo>
                  <a:lnTo>
                    <a:pt x="2813" y="1588"/>
                  </a:lnTo>
                  <a:lnTo>
                    <a:pt x="2812" y="1597"/>
                  </a:lnTo>
                  <a:lnTo>
                    <a:pt x="2808" y="1608"/>
                  </a:lnTo>
                  <a:lnTo>
                    <a:pt x="2805" y="1621"/>
                  </a:lnTo>
                  <a:lnTo>
                    <a:pt x="2799" y="1626"/>
                  </a:lnTo>
                  <a:lnTo>
                    <a:pt x="2794" y="1632"/>
                  </a:lnTo>
                  <a:lnTo>
                    <a:pt x="2789" y="1641"/>
                  </a:lnTo>
                  <a:lnTo>
                    <a:pt x="2782" y="1649"/>
                  </a:lnTo>
                  <a:lnTo>
                    <a:pt x="2781" y="1641"/>
                  </a:lnTo>
                  <a:lnTo>
                    <a:pt x="2781" y="1632"/>
                  </a:lnTo>
                  <a:lnTo>
                    <a:pt x="2781" y="1624"/>
                  </a:lnTo>
                  <a:lnTo>
                    <a:pt x="2782" y="1618"/>
                  </a:lnTo>
                  <a:lnTo>
                    <a:pt x="2782" y="1608"/>
                  </a:lnTo>
                  <a:lnTo>
                    <a:pt x="2777" y="1600"/>
                  </a:lnTo>
                  <a:lnTo>
                    <a:pt x="2771" y="1593"/>
                  </a:lnTo>
                  <a:lnTo>
                    <a:pt x="2763" y="1588"/>
                  </a:lnTo>
                  <a:lnTo>
                    <a:pt x="2751" y="1587"/>
                  </a:lnTo>
                  <a:lnTo>
                    <a:pt x="2745" y="1590"/>
                  </a:lnTo>
                  <a:lnTo>
                    <a:pt x="2742" y="1597"/>
                  </a:lnTo>
                  <a:lnTo>
                    <a:pt x="2740" y="1600"/>
                  </a:lnTo>
                  <a:lnTo>
                    <a:pt x="2743" y="1606"/>
                  </a:lnTo>
                  <a:lnTo>
                    <a:pt x="2750" y="1624"/>
                  </a:lnTo>
                  <a:lnTo>
                    <a:pt x="2753" y="1647"/>
                  </a:lnTo>
                  <a:lnTo>
                    <a:pt x="2748" y="1668"/>
                  </a:lnTo>
                  <a:lnTo>
                    <a:pt x="2743" y="1680"/>
                  </a:lnTo>
                  <a:lnTo>
                    <a:pt x="2743" y="1688"/>
                  </a:lnTo>
                  <a:lnTo>
                    <a:pt x="2743" y="1694"/>
                  </a:lnTo>
                  <a:lnTo>
                    <a:pt x="2745" y="1699"/>
                  </a:lnTo>
                  <a:lnTo>
                    <a:pt x="2737" y="1722"/>
                  </a:lnTo>
                  <a:lnTo>
                    <a:pt x="2738" y="1740"/>
                  </a:lnTo>
                  <a:lnTo>
                    <a:pt x="2746" y="1755"/>
                  </a:lnTo>
                  <a:lnTo>
                    <a:pt x="2761" y="1765"/>
                  </a:lnTo>
                  <a:lnTo>
                    <a:pt x="2746" y="1827"/>
                  </a:lnTo>
                  <a:lnTo>
                    <a:pt x="2724" y="1875"/>
                  </a:lnTo>
                  <a:lnTo>
                    <a:pt x="2694" y="1916"/>
                  </a:lnTo>
                  <a:lnTo>
                    <a:pt x="2662" y="1946"/>
                  </a:lnTo>
                  <a:lnTo>
                    <a:pt x="2624" y="1968"/>
                  </a:lnTo>
                  <a:lnTo>
                    <a:pt x="2585" y="1985"/>
                  </a:lnTo>
                  <a:lnTo>
                    <a:pt x="2546" y="1994"/>
                  </a:lnTo>
                  <a:lnTo>
                    <a:pt x="2508" y="1999"/>
                  </a:lnTo>
                  <a:lnTo>
                    <a:pt x="2508" y="900"/>
                  </a:lnTo>
                  <a:lnTo>
                    <a:pt x="575" y="666"/>
                  </a:lnTo>
                  <a:lnTo>
                    <a:pt x="2353" y="427"/>
                  </a:lnTo>
                  <a:lnTo>
                    <a:pt x="2425" y="382"/>
                  </a:lnTo>
                  <a:lnTo>
                    <a:pt x="2423" y="374"/>
                  </a:lnTo>
                  <a:lnTo>
                    <a:pt x="2399" y="357"/>
                  </a:lnTo>
                  <a:lnTo>
                    <a:pt x="2371" y="341"/>
                  </a:lnTo>
                  <a:lnTo>
                    <a:pt x="2340" y="322"/>
                  </a:lnTo>
                  <a:lnTo>
                    <a:pt x="2306" y="300"/>
                  </a:lnTo>
                  <a:lnTo>
                    <a:pt x="2268" y="277"/>
                  </a:lnTo>
                  <a:lnTo>
                    <a:pt x="2226" y="255"/>
                  </a:lnTo>
                  <a:lnTo>
                    <a:pt x="2182" y="230"/>
                  </a:lnTo>
                  <a:lnTo>
                    <a:pt x="2135" y="206"/>
                  </a:lnTo>
                  <a:lnTo>
                    <a:pt x="2084" y="180"/>
                  </a:lnTo>
                  <a:lnTo>
                    <a:pt x="2032" y="154"/>
                  </a:lnTo>
                  <a:lnTo>
                    <a:pt x="1975" y="127"/>
                  </a:lnTo>
                  <a:lnTo>
                    <a:pt x="1916" y="101"/>
                  </a:lnTo>
                  <a:lnTo>
                    <a:pt x="1856" y="75"/>
                  </a:lnTo>
                  <a:lnTo>
                    <a:pt x="1792" y="49"/>
                  </a:lnTo>
                  <a:lnTo>
                    <a:pt x="1725" y="25"/>
                  </a:lnTo>
                  <a:lnTo>
                    <a:pt x="1657" y="0"/>
                  </a:lnTo>
                  <a:lnTo>
                    <a:pt x="419" y="266"/>
                  </a:lnTo>
                  <a:lnTo>
                    <a:pt x="495" y="687"/>
                  </a:lnTo>
                  <a:lnTo>
                    <a:pt x="495" y="1161"/>
                  </a:lnTo>
                  <a:lnTo>
                    <a:pt x="513" y="1192"/>
                  </a:lnTo>
                  <a:lnTo>
                    <a:pt x="528" y="1228"/>
                  </a:lnTo>
                  <a:lnTo>
                    <a:pt x="539" y="1269"/>
                  </a:lnTo>
                  <a:lnTo>
                    <a:pt x="544" y="1315"/>
                  </a:lnTo>
                  <a:lnTo>
                    <a:pt x="544" y="1367"/>
                  </a:lnTo>
                  <a:lnTo>
                    <a:pt x="536" y="1425"/>
                  </a:lnTo>
                  <a:lnTo>
                    <a:pt x="522" y="1491"/>
                  </a:lnTo>
                  <a:lnTo>
                    <a:pt x="495" y="1562"/>
                  </a:lnTo>
                  <a:lnTo>
                    <a:pt x="495" y="1690"/>
                  </a:lnTo>
                  <a:lnTo>
                    <a:pt x="486" y="1691"/>
                  </a:lnTo>
                  <a:lnTo>
                    <a:pt x="476" y="1693"/>
                  </a:lnTo>
                  <a:lnTo>
                    <a:pt x="468" y="1694"/>
                  </a:lnTo>
                  <a:lnTo>
                    <a:pt x="458" y="1696"/>
                  </a:lnTo>
                  <a:lnTo>
                    <a:pt x="450" y="1699"/>
                  </a:lnTo>
                  <a:lnTo>
                    <a:pt x="442" y="1701"/>
                  </a:lnTo>
                  <a:lnTo>
                    <a:pt x="432" y="1704"/>
                  </a:lnTo>
                  <a:lnTo>
                    <a:pt x="424" y="1706"/>
                  </a:lnTo>
                  <a:lnTo>
                    <a:pt x="407" y="1734"/>
                  </a:lnTo>
                  <a:lnTo>
                    <a:pt x="389" y="1761"/>
                  </a:lnTo>
                  <a:lnTo>
                    <a:pt x="371" y="1791"/>
                  </a:lnTo>
                  <a:lnTo>
                    <a:pt x="352" y="1820"/>
                  </a:lnTo>
                  <a:lnTo>
                    <a:pt x="331" y="1851"/>
                  </a:lnTo>
                  <a:lnTo>
                    <a:pt x="308" y="1882"/>
                  </a:lnTo>
                  <a:lnTo>
                    <a:pt x="283" y="1915"/>
                  </a:lnTo>
                  <a:lnTo>
                    <a:pt x="259" y="1947"/>
                  </a:lnTo>
                  <a:lnTo>
                    <a:pt x="231" y="1981"/>
                  </a:lnTo>
                  <a:lnTo>
                    <a:pt x="203" y="2016"/>
                  </a:lnTo>
                  <a:lnTo>
                    <a:pt x="174" y="2052"/>
                  </a:lnTo>
                  <a:lnTo>
                    <a:pt x="141" y="2087"/>
                  </a:lnTo>
                  <a:lnTo>
                    <a:pt x="109" y="2125"/>
                  </a:lnTo>
                  <a:lnTo>
                    <a:pt x="75" y="2164"/>
                  </a:lnTo>
                  <a:lnTo>
                    <a:pt x="39" y="2203"/>
                  </a:lnTo>
                  <a:lnTo>
                    <a:pt x="1" y="2242"/>
                  </a:lnTo>
                  <a:lnTo>
                    <a:pt x="1" y="2244"/>
                  </a:lnTo>
                  <a:lnTo>
                    <a:pt x="0" y="2250"/>
                  </a:lnTo>
                  <a:lnTo>
                    <a:pt x="3" y="2259"/>
                  </a:lnTo>
                  <a:lnTo>
                    <a:pt x="6" y="2264"/>
                  </a:lnTo>
                  <a:lnTo>
                    <a:pt x="13" y="2268"/>
                  </a:lnTo>
                  <a:lnTo>
                    <a:pt x="19" y="2270"/>
                  </a:lnTo>
                  <a:lnTo>
                    <a:pt x="27" y="2267"/>
                  </a:lnTo>
                  <a:lnTo>
                    <a:pt x="32" y="2264"/>
                  </a:lnTo>
                  <a:lnTo>
                    <a:pt x="35" y="2257"/>
                  </a:lnTo>
                  <a:lnTo>
                    <a:pt x="40" y="2244"/>
                  </a:lnTo>
                  <a:lnTo>
                    <a:pt x="45" y="2229"/>
                  </a:lnTo>
                  <a:lnTo>
                    <a:pt x="50" y="2219"/>
                  </a:lnTo>
                  <a:lnTo>
                    <a:pt x="53" y="2213"/>
                  </a:lnTo>
                  <a:lnTo>
                    <a:pt x="55" y="2210"/>
                  </a:lnTo>
                  <a:lnTo>
                    <a:pt x="58" y="2208"/>
                  </a:lnTo>
                  <a:lnTo>
                    <a:pt x="62" y="2205"/>
                  </a:lnTo>
                  <a:lnTo>
                    <a:pt x="65" y="2202"/>
                  </a:lnTo>
                  <a:lnTo>
                    <a:pt x="62" y="2208"/>
                  </a:lnTo>
                  <a:lnTo>
                    <a:pt x="58" y="2213"/>
                  </a:lnTo>
                  <a:lnTo>
                    <a:pt x="57" y="2219"/>
                  </a:lnTo>
                  <a:lnTo>
                    <a:pt x="55" y="2224"/>
                  </a:lnTo>
                  <a:lnTo>
                    <a:pt x="53" y="2237"/>
                  </a:lnTo>
                  <a:lnTo>
                    <a:pt x="53" y="2255"/>
                  </a:lnTo>
                  <a:lnTo>
                    <a:pt x="53" y="2272"/>
                  </a:lnTo>
                  <a:lnTo>
                    <a:pt x="53" y="2283"/>
                  </a:lnTo>
                  <a:lnTo>
                    <a:pt x="55" y="2291"/>
                  </a:lnTo>
                  <a:lnTo>
                    <a:pt x="58" y="2298"/>
                  </a:lnTo>
                  <a:lnTo>
                    <a:pt x="65" y="2301"/>
                  </a:lnTo>
                  <a:lnTo>
                    <a:pt x="71" y="2303"/>
                  </a:lnTo>
                  <a:lnTo>
                    <a:pt x="79" y="2301"/>
                  </a:lnTo>
                  <a:lnTo>
                    <a:pt x="84" y="2298"/>
                  </a:lnTo>
                  <a:lnTo>
                    <a:pt x="88" y="2291"/>
                  </a:lnTo>
                  <a:lnTo>
                    <a:pt x="89" y="2285"/>
                  </a:lnTo>
                  <a:lnTo>
                    <a:pt x="89" y="2270"/>
                  </a:lnTo>
                  <a:lnTo>
                    <a:pt x="89" y="2255"/>
                  </a:lnTo>
                  <a:lnTo>
                    <a:pt x="89" y="2242"/>
                  </a:lnTo>
                  <a:lnTo>
                    <a:pt x="91" y="2236"/>
                  </a:lnTo>
                  <a:lnTo>
                    <a:pt x="92" y="2229"/>
                  </a:lnTo>
                  <a:lnTo>
                    <a:pt x="97" y="2221"/>
                  </a:lnTo>
                  <a:lnTo>
                    <a:pt x="104" y="2210"/>
                  </a:lnTo>
                  <a:lnTo>
                    <a:pt x="110" y="2200"/>
                  </a:lnTo>
                  <a:lnTo>
                    <a:pt x="117" y="2195"/>
                  </a:lnTo>
                  <a:lnTo>
                    <a:pt x="123" y="2190"/>
                  </a:lnTo>
                  <a:lnTo>
                    <a:pt x="132" y="2185"/>
                  </a:lnTo>
                  <a:lnTo>
                    <a:pt x="140" y="2179"/>
                  </a:lnTo>
                  <a:lnTo>
                    <a:pt x="138" y="2187"/>
                  </a:lnTo>
                  <a:lnTo>
                    <a:pt x="137" y="2195"/>
                  </a:lnTo>
                  <a:lnTo>
                    <a:pt x="133" y="2202"/>
                  </a:lnTo>
                  <a:lnTo>
                    <a:pt x="130" y="2208"/>
                  </a:lnTo>
                  <a:lnTo>
                    <a:pt x="128" y="2218"/>
                  </a:lnTo>
                  <a:lnTo>
                    <a:pt x="130" y="2228"/>
                  </a:lnTo>
                  <a:lnTo>
                    <a:pt x="135" y="2236"/>
                  </a:lnTo>
                  <a:lnTo>
                    <a:pt x="141" y="2242"/>
                  </a:lnTo>
                  <a:lnTo>
                    <a:pt x="151" y="2247"/>
                  </a:lnTo>
                  <a:lnTo>
                    <a:pt x="159" y="2246"/>
                  </a:lnTo>
                  <a:lnTo>
                    <a:pt x="164" y="2241"/>
                  </a:lnTo>
                  <a:lnTo>
                    <a:pt x="166" y="2237"/>
                  </a:lnTo>
                  <a:lnTo>
                    <a:pt x="164" y="2229"/>
                  </a:lnTo>
                  <a:lnTo>
                    <a:pt x="164" y="2211"/>
                  </a:lnTo>
                  <a:lnTo>
                    <a:pt x="168" y="2190"/>
                  </a:lnTo>
                  <a:lnTo>
                    <a:pt x="177" y="2171"/>
                  </a:lnTo>
                  <a:lnTo>
                    <a:pt x="185" y="2159"/>
                  </a:lnTo>
                  <a:lnTo>
                    <a:pt x="189" y="2151"/>
                  </a:lnTo>
                  <a:lnTo>
                    <a:pt x="189" y="2146"/>
                  </a:lnTo>
                  <a:lnTo>
                    <a:pt x="189" y="2141"/>
                  </a:lnTo>
                  <a:lnTo>
                    <a:pt x="203" y="2122"/>
                  </a:lnTo>
                  <a:lnTo>
                    <a:pt x="207" y="2104"/>
                  </a:lnTo>
                  <a:lnTo>
                    <a:pt x="203" y="2087"/>
                  </a:lnTo>
                  <a:lnTo>
                    <a:pt x="192" y="2073"/>
                  </a:lnTo>
                  <a:lnTo>
                    <a:pt x="207" y="2043"/>
                  </a:lnTo>
                  <a:lnTo>
                    <a:pt x="223" y="2019"/>
                  </a:lnTo>
                  <a:lnTo>
                    <a:pt x="239" y="1996"/>
                  </a:lnTo>
                  <a:lnTo>
                    <a:pt x="257" y="1977"/>
                  </a:lnTo>
                  <a:lnTo>
                    <a:pt x="275" y="1960"/>
                  </a:lnTo>
                  <a:lnTo>
                    <a:pt x="295" y="1947"/>
                  </a:lnTo>
                  <a:lnTo>
                    <a:pt x="316" y="1936"/>
                  </a:lnTo>
                  <a:lnTo>
                    <a:pt x="336" y="1928"/>
                  </a:lnTo>
                  <a:lnTo>
                    <a:pt x="357" y="1921"/>
                  </a:lnTo>
                  <a:lnTo>
                    <a:pt x="378" y="1916"/>
                  </a:lnTo>
                  <a:lnTo>
                    <a:pt x="398" y="1913"/>
                  </a:lnTo>
                  <a:lnTo>
                    <a:pt x="419" y="1911"/>
                  </a:lnTo>
                  <a:lnTo>
                    <a:pt x="438" y="1911"/>
                  </a:lnTo>
                  <a:lnTo>
                    <a:pt x="458" y="1913"/>
                  </a:lnTo>
                  <a:lnTo>
                    <a:pt x="477" y="1915"/>
                  </a:lnTo>
                  <a:lnTo>
                    <a:pt x="495" y="1918"/>
                  </a:lnTo>
                  <a:lnTo>
                    <a:pt x="495" y="2061"/>
                  </a:lnTo>
                  <a:lnTo>
                    <a:pt x="743" y="2133"/>
                  </a:lnTo>
                  <a:lnTo>
                    <a:pt x="740" y="2140"/>
                  </a:lnTo>
                  <a:lnTo>
                    <a:pt x="737" y="2144"/>
                  </a:lnTo>
                  <a:lnTo>
                    <a:pt x="732" y="2151"/>
                  </a:lnTo>
                  <a:lnTo>
                    <a:pt x="729" y="2158"/>
                  </a:lnTo>
                  <a:lnTo>
                    <a:pt x="711" y="2198"/>
                  </a:lnTo>
                  <a:lnTo>
                    <a:pt x="701" y="2250"/>
                  </a:lnTo>
                  <a:lnTo>
                    <a:pt x="698" y="2311"/>
                  </a:lnTo>
                  <a:lnTo>
                    <a:pt x="699" y="2376"/>
                  </a:lnTo>
                  <a:lnTo>
                    <a:pt x="706" y="2440"/>
                  </a:lnTo>
                  <a:lnTo>
                    <a:pt x="712" y="2500"/>
                  </a:lnTo>
                  <a:lnTo>
                    <a:pt x="721" y="2554"/>
                  </a:lnTo>
                  <a:lnTo>
                    <a:pt x="729" y="2595"/>
                  </a:lnTo>
                  <a:lnTo>
                    <a:pt x="724" y="2593"/>
                  </a:lnTo>
                  <a:lnTo>
                    <a:pt x="719" y="2593"/>
                  </a:lnTo>
                  <a:lnTo>
                    <a:pt x="716" y="2595"/>
                  </a:lnTo>
                  <a:lnTo>
                    <a:pt x="714" y="2598"/>
                  </a:lnTo>
                  <a:lnTo>
                    <a:pt x="711" y="2601"/>
                  </a:lnTo>
                  <a:lnTo>
                    <a:pt x="706" y="2603"/>
                  </a:lnTo>
                  <a:lnTo>
                    <a:pt x="699" y="2604"/>
                  </a:lnTo>
                  <a:lnTo>
                    <a:pt x="693" y="2604"/>
                  </a:lnTo>
                  <a:lnTo>
                    <a:pt x="685" y="2604"/>
                  </a:lnTo>
                  <a:lnTo>
                    <a:pt x="676" y="2603"/>
                  </a:lnTo>
                  <a:lnTo>
                    <a:pt x="667" y="2601"/>
                  </a:lnTo>
                  <a:lnTo>
                    <a:pt x="659" y="2598"/>
                  </a:lnTo>
                  <a:lnTo>
                    <a:pt x="642" y="2598"/>
                  </a:lnTo>
                  <a:lnTo>
                    <a:pt x="629" y="2604"/>
                  </a:lnTo>
                  <a:lnTo>
                    <a:pt x="621" y="2621"/>
                  </a:lnTo>
                  <a:lnTo>
                    <a:pt x="618" y="2642"/>
                  </a:lnTo>
                  <a:lnTo>
                    <a:pt x="621" y="2655"/>
                  </a:lnTo>
                  <a:lnTo>
                    <a:pt x="629" y="2668"/>
                  </a:lnTo>
                  <a:lnTo>
                    <a:pt x="644" y="2679"/>
                  </a:lnTo>
                  <a:lnTo>
                    <a:pt x="660" y="2689"/>
                  </a:lnTo>
                  <a:lnTo>
                    <a:pt x="681" y="2696"/>
                  </a:lnTo>
                  <a:lnTo>
                    <a:pt x="706" y="2701"/>
                  </a:lnTo>
                  <a:lnTo>
                    <a:pt x="732" y="2701"/>
                  </a:lnTo>
                  <a:lnTo>
                    <a:pt x="761" y="2697"/>
                  </a:lnTo>
                  <a:lnTo>
                    <a:pt x="784" y="2689"/>
                  </a:lnTo>
                  <a:lnTo>
                    <a:pt x="796" y="2678"/>
                  </a:lnTo>
                  <a:lnTo>
                    <a:pt x="799" y="2665"/>
                  </a:lnTo>
                  <a:lnTo>
                    <a:pt x="796" y="2652"/>
                  </a:lnTo>
                  <a:lnTo>
                    <a:pt x="797" y="2650"/>
                  </a:lnTo>
                  <a:lnTo>
                    <a:pt x="799" y="2650"/>
                  </a:lnTo>
                  <a:lnTo>
                    <a:pt x="792" y="2616"/>
                  </a:lnTo>
                  <a:lnTo>
                    <a:pt x="799" y="2570"/>
                  </a:lnTo>
                  <a:lnTo>
                    <a:pt x="813" y="2518"/>
                  </a:lnTo>
                  <a:lnTo>
                    <a:pt x="833" y="2464"/>
                  </a:lnTo>
                  <a:lnTo>
                    <a:pt x="853" y="2414"/>
                  </a:lnTo>
                  <a:lnTo>
                    <a:pt x="872" y="2371"/>
                  </a:lnTo>
                  <a:lnTo>
                    <a:pt x="887" y="2342"/>
                  </a:lnTo>
                  <a:lnTo>
                    <a:pt x="892" y="2330"/>
                  </a:lnTo>
                  <a:lnTo>
                    <a:pt x="893" y="2327"/>
                  </a:lnTo>
                  <a:lnTo>
                    <a:pt x="900" y="2319"/>
                  </a:lnTo>
                  <a:lnTo>
                    <a:pt x="911" y="2306"/>
                  </a:lnTo>
                  <a:lnTo>
                    <a:pt x="924" y="2290"/>
                  </a:lnTo>
                  <a:lnTo>
                    <a:pt x="941" y="2270"/>
                  </a:lnTo>
                  <a:lnTo>
                    <a:pt x="960" y="2250"/>
                  </a:lnTo>
                  <a:lnTo>
                    <a:pt x="983" y="2229"/>
                  </a:lnTo>
                  <a:lnTo>
                    <a:pt x="1006" y="2210"/>
                  </a:lnTo>
                  <a:lnTo>
                    <a:pt x="1505" y="2355"/>
                  </a:lnTo>
                  <a:lnTo>
                    <a:pt x="1521" y="2366"/>
                  </a:lnTo>
                  <a:lnTo>
                    <a:pt x="1538" y="2376"/>
                  </a:lnTo>
                  <a:lnTo>
                    <a:pt x="1552" y="2384"/>
                  </a:lnTo>
                  <a:lnTo>
                    <a:pt x="1565" y="2392"/>
                  </a:lnTo>
                  <a:lnTo>
                    <a:pt x="1575" y="2399"/>
                  </a:lnTo>
                  <a:lnTo>
                    <a:pt x="1585" y="2404"/>
                  </a:lnTo>
                  <a:lnTo>
                    <a:pt x="1590" y="2407"/>
                  </a:lnTo>
                  <a:lnTo>
                    <a:pt x="1592" y="2409"/>
                  </a:lnTo>
                  <a:lnTo>
                    <a:pt x="1689" y="2506"/>
                  </a:lnTo>
                  <a:lnTo>
                    <a:pt x="1691" y="2510"/>
                  </a:lnTo>
                  <a:lnTo>
                    <a:pt x="1698" y="2520"/>
                  </a:lnTo>
                  <a:lnTo>
                    <a:pt x="1707" y="2537"/>
                  </a:lnTo>
                  <a:lnTo>
                    <a:pt x="1720" y="2559"/>
                  </a:lnTo>
                  <a:lnTo>
                    <a:pt x="1774" y="2537"/>
                  </a:lnTo>
                  <a:lnTo>
                    <a:pt x="1826" y="2516"/>
                  </a:lnTo>
                  <a:lnTo>
                    <a:pt x="1880" y="2493"/>
                  </a:lnTo>
                  <a:lnTo>
                    <a:pt x="1934" y="2469"/>
                  </a:lnTo>
                  <a:lnTo>
                    <a:pt x="1988" y="2445"/>
                  </a:lnTo>
                  <a:lnTo>
                    <a:pt x="2040" y="2420"/>
                  </a:lnTo>
                  <a:lnTo>
                    <a:pt x="2094" y="2394"/>
                  </a:lnTo>
                  <a:lnTo>
                    <a:pt x="2146" y="2366"/>
                  </a:lnTo>
                  <a:lnTo>
                    <a:pt x="2197" y="2339"/>
                  </a:lnTo>
                  <a:lnTo>
                    <a:pt x="2249" y="2311"/>
                  </a:lnTo>
                  <a:lnTo>
                    <a:pt x="2299" y="2280"/>
                  </a:lnTo>
                  <a:lnTo>
                    <a:pt x="2348" y="2250"/>
                  </a:lnTo>
                  <a:lnTo>
                    <a:pt x="2396" y="2218"/>
                  </a:lnTo>
                  <a:lnTo>
                    <a:pt x="2443" y="2187"/>
                  </a:lnTo>
                  <a:lnTo>
                    <a:pt x="2490" y="2153"/>
                  </a:lnTo>
                  <a:lnTo>
                    <a:pt x="2534" y="2118"/>
                  </a:lnTo>
                  <a:lnTo>
                    <a:pt x="2554" y="2102"/>
                  </a:lnTo>
                  <a:lnTo>
                    <a:pt x="2575" y="2086"/>
                  </a:lnTo>
                  <a:lnTo>
                    <a:pt x="2595" y="2069"/>
                  </a:lnTo>
                  <a:lnTo>
                    <a:pt x="2614" y="2052"/>
                  </a:lnTo>
                  <a:lnTo>
                    <a:pt x="2632" y="2035"/>
                  </a:lnTo>
                  <a:lnTo>
                    <a:pt x="2652" y="2017"/>
                  </a:lnTo>
                  <a:lnTo>
                    <a:pt x="2670" y="1999"/>
                  </a:lnTo>
                  <a:lnTo>
                    <a:pt x="2688" y="1983"/>
                  </a:lnTo>
                  <a:lnTo>
                    <a:pt x="2706" y="1965"/>
                  </a:lnTo>
                  <a:lnTo>
                    <a:pt x="2722" y="1947"/>
                  </a:lnTo>
                  <a:lnTo>
                    <a:pt x="2740" y="1928"/>
                  </a:lnTo>
                  <a:lnTo>
                    <a:pt x="2756" y="1910"/>
                  </a:lnTo>
                  <a:lnTo>
                    <a:pt x="2771" y="1890"/>
                  </a:lnTo>
                  <a:lnTo>
                    <a:pt x="2787" y="1872"/>
                  </a:lnTo>
                  <a:lnTo>
                    <a:pt x="2802" y="1853"/>
                  </a:lnTo>
                  <a:lnTo>
                    <a:pt x="2817" y="1833"/>
                  </a:lnTo>
                  <a:lnTo>
                    <a:pt x="2817" y="1807"/>
                  </a:lnTo>
                  <a:lnTo>
                    <a:pt x="2815" y="1786"/>
                  </a:lnTo>
                  <a:lnTo>
                    <a:pt x="2812" y="1769"/>
                  </a:lnTo>
                  <a:lnTo>
                    <a:pt x="2810" y="1758"/>
                  </a:lnTo>
                  <a:lnTo>
                    <a:pt x="2818" y="1752"/>
                  </a:lnTo>
                  <a:lnTo>
                    <a:pt x="2826" y="1745"/>
                  </a:lnTo>
                  <a:lnTo>
                    <a:pt x="2833" y="1737"/>
                  </a:lnTo>
                  <a:lnTo>
                    <a:pt x="2839" y="1727"/>
                  </a:lnTo>
                  <a:close/>
                </a:path>
              </a:pathLst>
            </a:custGeom>
            <a:solidFill>
              <a:srgbClr val="72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Freeform 14"/>
            <p:cNvSpPr>
              <a:spLocks/>
            </p:cNvSpPr>
            <p:nvPr/>
          </p:nvSpPr>
          <p:spPr bwMode="auto">
            <a:xfrm>
              <a:off x="2702" y="3140"/>
              <a:ext cx="770" cy="765"/>
            </a:xfrm>
            <a:custGeom>
              <a:avLst/>
              <a:gdLst>
                <a:gd name="T0" fmla="*/ 717 w 770"/>
                <a:gd name="T1" fmla="*/ 627 h 765"/>
                <a:gd name="T2" fmla="*/ 717 w 770"/>
                <a:gd name="T3" fmla="*/ 627 h 765"/>
                <a:gd name="T4" fmla="*/ 695 w 770"/>
                <a:gd name="T5" fmla="*/ 599 h 765"/>
                <a:gd name="T6" fmla="*/ 644 w 770"/>
                <a:gd name="T7" fmla="*/ 524 h 765"/>
                <a:gd name="T8" fmla="*/ 593 w 770"/>
                <a:gd name="T9" fmla="*/ 436 h 765"/>
                <a:gd name="T10" fmla="*/ 559 w 770"/>
                <a:gd name="T11" fmla="*/ 353 h 765"/>
                <a:gd name="T12" fmla="*/ 553 w 770"/>
                <a:gd name="T13" fmla="*/ 279 h 765"/>
                <a:gd name="T14" fmla="*/ 562 w 770"/>
                <a:gd name="T15" fmla="*/ 201 h 765"/>
                <a:gd name="T16" fmla="*/ 580 w 770"/>
                <a:gd name="T17" fmla="*/ 134 h 765"/>
                <a:gd name="T18" fmla="*/ 593 w 770"/>
                <a:gd name="T19" fmla="*/ 93 h 765"/>
                <a:gd name="T20" fmla="*/ 577 w 770"/>
                <a:gd name="T21" fmla="*/ 67 h 765"/>
                <a:gd name="T22" fmla="*/ 531 w 770"/>
                <a:gd name="T23" fmla="*/ 35 h 765"/>
                <a:gd name="T24" fmla="*/ 473 w 770"/>
                <a:gd name="T25" fmla="*/ 15 h 765"/>
                <a:gd name="T26" fmla="*/ 404 w 770"/>
                <a:gd name="T27" fmla="*/ 4 h 765"/>
                <a:gd name="T28" fmla="*/ 324 w 770"/>
                <a:gd name="T29" fmla="*/ 0 h 765"/>
                <a:gd name="T30" fmla="*/ 238 w 770"/>
                <a:gd name="T31" fmla="*/ 4 h 765"/>
                <a:gd name="T32" fmla="*/ 145 w 770"/>
                <a:gd name="T33" fmla="*/ 14 h 765"/>
                <a:gd name="T34" fmla="*/ 49 w 770"/>
                <a:gd name="T35" fmla="*/ 27 h 765"/>
                <a:gd name="T36" fmla="*/ 11 w 770"/>
                <a:gd name="T37" fmla="*/ 51 h 765"/>
                <a:gd name="T38" fmla="*/ 65 w 770"/>
                <a:gd name="T39" fmla="*/ 95 h 765"/>
                <a:gd name="T40" fmla="*/ 133 w 770"/>
                <a:gd name="T41" fmla="*/ 141 h 765"/>
                <a:gd name="T42" fmla="*/ 182 w 770"/>
                <a:gd name="T43" fmla="*/ 170 h 765"/>
                <a:gd name="T44" fmla="*/ 287 w 770"/>
                <a:gd name="T45" fmla="*/ 274 h 765"/>
                <a:gd name="T46" fmla="*/ 295 w 770"/>
                <a:gd name="T47" fmla="*/ 289 h 765"/>
                <a:gd name="T48" fmla="*/ 323 w 770"/>
                <a:gd name="T49" fmla="*/ 330 h 765"/>
                <a:gd name="T50" fmla="*/ 367 w 770"/>
                <a:gd name="T51" fmla="*/ 393 h 765"/>
                <a:gd name="T52" fmla="*/ 430 w 770"/>
                <a:gd name="T53" fmla="*/ 473 h 765"/>
                <a:gd name="T54" fmla="*/ 474 w 770"/>
                <a:gd name="T55" fmla="*/ 512 h 765"/>
                <a:gd name="T56" fmla="*/ 538 w 770"/>
                <a:gd name="T57" fmla="*/ 565 h 765"/>
                <a:gd name="T58" fmla="*/ 605 w 770"/>
                <a:gd name="T59" fmla="*/ 614 h 765"/>
                <a:gd name="T60" fmla="*/ 650 w 770"/>
                <a:gd name="T61" fmla="*/ 646 h 765"/>
                <a:gd name="T62" fmla="*/ 637 w 770"/>
                <a:gd name="T63" fmla="*/ 653 h 765"/>
                <a:gd name="T64" fmla="*/ 618 w 770"/>
                <a:gd name="T65" fmla="*/ 654 h 765"/>
                <a:gd name="T66" fmla="*/ 598 w 770"/>
                <a:gd name="T67" fmla="*/ 671 h 765"/>
                <a:gd name="T68" fmla="*/ 608 w 770"/>
                <a:gd name="T69" fmla="*/ 716 h 765"/>
                <a:gd name="T70" fmla="*/ 629 w 770"/>
                <a:gd name="T71" fmla="*/ 746 h 765"/>
                <a:gd name="T72" fmla="*/ 665 w 770"/>
                <a:gd name="T73" fmla="*/ 762 h 765"/>
                <a:gd name="T74" fmla="*/ 708 w 770"/>
                <a:gd name="T75" fmla="*/ 762 h 765"/>
                <a:gd name="T76" fmla="*/ 752 w 770"/>
                <a:gd name="T77" fmla="*/ 736 h 765"/>
                <a:gd name="T78" fmla="*/ 770 w 770"/>
                <a:gd name="T79" fmla="*/ 695 h 765"/>
                <a:gd name="T80" fmla="*/ 756 w 770"/>
                <a:gd name="T81" fmla="*/ 661 h 765"/>
                <a:gd name="T82" fmla="*/ 732 w 770"/>
                <a:gd name="T83" fmla="*/ 636 h 765"/>
                <a:gd name="T84" fmla="*/ 719 w 770"/>
                <a:gd name="T85" fmla="*/ 627 h 7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0"/>
                <a:gd name="T130" fmla="*/ 0 h 765"/>
                <a:gd name="T131" fmla="*/ 770 w 770"/>
                <a:gd name="T132" fmla="*/ 765 h 7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0" h="765">
                  <a:moveTo>
                    <a:pt x="719" y="627"/>
                  </a:moveTo>
                  <a:lnTo>
                    <a:pt x="717" y="627"/>
                  </a:lnTo>
                  <a:lnTo>
                    <a:pt x="716" y="627"/>
                  </a:lnTo>
                  <a:lnTo>
                    <a:pt x="695" y="599"/>
                  </a:lnTo>
                  <a:lnTo>
                    <a:pt x="670" y="563"/>
                  </a:lnTo>
                  <a:lnTo>
                    <a:pt x="644" y="524"/>
                  </a:lnTo>
                  <a:lnTo>
                    <a:pt x="618" y="480"/>
                  </a:lnTo>
                  <a:lnTo>
                    <a:pt x="593" y="436"/>
                  </a:lnTo>
                  <a:lnTo>
                    <a:pt x="574" y="393"/>
                  </a:lnTo>
                  <a:lnTo>
                    <a:pt x="559" y="353"/>
                  </a:lnTo>
                  <a:lnTo>
                    <a:pt x="553" y="318"/>
                  </a:lnTo>
                  <a:lnTo>
                    <a:pt x="553" y="279"/>
                  </a:lnTo>
                  <a:lnTo>
                    <a:pt x="556" y="240"/>
                  </a:lnTo>
                  <a:lnTo>
                    <a:pt x="562" y="201"/>
                  </a:lnTo>
                  <a:lnTo>
                    <a:pt x="572" y="165"/>
                  </a:lnTo>
                  <a:lnTo>
                    <a:pt x="580" y="134"/>
                  </a:lnTo>
                  <a:lnTo>
                    <a:pt x="587" y="110"/>
                  </a:lnTo>
                  <a:lnTo>
                    <a:pt x="593" y="93"/>
                  </a:lnTo>
                  <a:lnTo>
                    <a:pt x="595" y="87"/>
                  </a:lnTo>
                  <a:lnTo>
                    <a:pt x="577" y="67"/>
                  </a:lnTo>
                  <a:lnTo>
                    <a:pt x="556" y="49"/>
                  </a:lnTo>
                  <a:lnTo>
                    <a:pt x="531" y="35"/>
                  </a:lnTo>
                  <a:lnTo>
                    <a:pt x="504" y="23"/>
                  </a:lnTo>
                  <a:lnTo>
                    <a:pt x="473" y="15"/>
                  </a:lnTo>
                  <a:lnTo>
                    <a:pt x="440" y="9"/>
                  </a:lnTo>
                  <a:lnTo>
                    <a:pt x="404" y="4"/>
                  </a:lnTo>
                  <a:lnTo>
                    <a:pt x="365" y="0"/>
                  </a:lnTo>
                  <a:lnTo>
                    <a:pt x="324" y="0"/>
                  </a:lnTo>
                  <a:lnTo>
                    <a:pt x="282" y="2"/>
                  </a:lnTo>
                  <a:lnTo>
                    <a:pt x="238" y="4"/>
                  </a:lnTo>
                  <a:lnTo>
                    <a:pt x="192" y="9"/>
                  </a:lnTo>
                  <a:lnTo>
                    <a:pt x="145" y="14"/>
                  </a:lnTo>
                  <a:lnTo>
                    <a:pt x="97" y="20"/>
                  </a:lnTo>
                  <a:lnTo>
                    <a:pt x="49" y="27"/>
                  </a:lnTo>
                  <a:lnTo>
                    <a:pt x="0" y="35"/>
                  </a:lnTo>
                  <a:lnTo>
                    <a:pt x="11" y="51"/>
                  </a:lnTo>
                  <a:lnTo>
                    <a:pt x="34" y="72"/>
                  </a:lnTo>
                  <a:lnTo>
                    <a:pt x="65" y="95"/>
                  </a:lnTo>
                  <a:lnTo>
                    <a:pt x="99" y="120"/>
                  </a:lnTo>
                  <a:lnTo>
                    <a:pt x="133" y="141"/>
                  </a:lnTo>
                  <a:lnTo>
                    <a:pt x="163" y="159"/>
                  </a:lnTo>
                  <a:lnTo>
                    <a:pt x="182" y="170"/>
                  </a:lnTo>
                  <a:lnTo>
                    <a:pt x="190" y="175"/>
                  </a:lnTo>
                  <a:lnTo>
                    <a:pt x="287" y="274"/>
                  </a:lnTo>
                  <a:lnTo>
                    <a:pt x="288" y="278"/>
                  </a:lnTo>
                  <a:lnTo>
                    <a:pt x="295" y="289"/>
                  </a:lnTo>
                  <a:lnTo>
                    <a:pt x="306" y="307"/>
                  </a:lnTo>
                  <a:lnTo>
                    <a:pt x="323" y="330"/>
                  </a:lnTo>
                  <a:lnTo>
                    <a:pt x="342" y="359"/>
                  </a:lnTo>
                  <a:lnTo>
                    <a:pt x="367" y="393"/>
                  </a:lnTo>
                  <a:lnTo>
                    <a:pt x="396" y="431"/>
                  </a:lnTo>
                  <a:lnTo>
                    <a:pt x="430" y="473"/>
                  </a:lnTo>
                  <a:lnTo>
                    <a:pt x="448" y="491"/>
                  </a:lnTo>
                  <a:lnTo>
                    <a:pt x="474" y="512"/>
                  </a:lnTo>
                  <a:lnTo>
                    <a:pt x="505" y="539"/>
                  </a:lnTo>
                  <a:lnTo>
                    <a:pt x="538" y="565"/>
                  </a:lnTo>
                  <a:lnTo>
                    <a:pt x="572" y="589"/>
                  </a:lnTo>
                  <a:lnTo>
                    <a:pt x="605" y="614"/>
                  </a:lnTo>
                  <a:lnTo>
                    <a:pt x="631" y="633"/>
                  </a:lnTo>
                  <a:lnTo>
                    <a:pt x="650" y="646"/>
                  </a:lnTo>
                  <a:lnTo>
                    <a:pt x="646" y="649"/>
                  </a:lnTo>
                  <a:lnTo>
                    <a:pt x="637" y="653"/>
                  </a:lnTo>
                  <a:lnTo>
                    <a:pt x="629" y="654"/>
                  </a:lnTo>
                  <a:lnTo>
                    <a:pt x="618" y="654"/>
                  </a:lnTo>
                  <a:lnTo>
                    <a:pt x="605" y="658"/>
                  </a:lnTo>
                  <a:lnTo>
                    <a:pt x="598" y="671"/>
                  </a:lnTo>
                  <a:lnTo>
                    <a:pt x="598" y="690"/>
                  </a:lnTo>
                  <a:lnTo>
                    <a:pt x="608" y="716"/>
                  </a:lnTo>
                  <a:lnTo>
                    <a:pt x="616" y="731"/>
                  </a:lnTo>
                  <a:lnTo>
                    <a:pt x="629" y="746"/>
                  </a:lnTo>
                  <a:lnTo>
                    <a:pt x="646" y="755"/>
                  </a:lnTo>
                  <a:lnTo>
                    <a:pt x="665" y="762"/>
                  </a:lnTo>
                  <a:lnTo>
                    <a:pt x="685" y="765"/>
                  </a:lnTo>
                  <a:lnTo>
                    <a:pt x="708" y="762"/>
                  </a:lnTo>
                  <a:lnTo>
                    <a:pt x="730" y="752"/>
                  </a:lnTo>
                  <a:lnTo>
                    <a:pt x="752" y="736"/>
                  </a:lnTo>
                  <a:lnTo>
                    <a:pt x="766" y="715"/>
                  </a:lnTo>
                  <a:lnTo>
                    <a:pt x="770" y="695"/>
                  </a:lnTo>
                  <a:lnTo>
                    <a:pt x="766" y="677"/>
                  </a:lnTo>
                  <a:lnTo>
                    <a:pt x="756" y="661"/>
                  </a:lnTo>
                  <a:lnTo>
                    <a:pt x="743" y="646"/>
                  </a:lnTo>
                  <a:lnTo>
                    <a:pt x="732" y="636"/>
                  </a:lnTo>
                  <a:lnTo>
                    <a:pt x="722" y="628"/>
                  </a:lnTo>
                  <a:lnTo>
                    <a:pt x="719" y="6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4" name="Freeform 15"/>
            <p:cNvSpPr>
              <a:spLocks/>
            </p:cNvSpPr>
            <p:nvPr/>
          </p:nvSpPr>
          <p:spPr bwMode="auto">
            <a:xfrm>
              <a:off x="1919" y="2907"/>
              <a:ext cx="636" cy="701"/>
            </a:xfrm>
            <a:custGeom>
              <a:avLst/>
              <a:gdLst>
                <a:gd name="T0" fmla="*/ 91 w 636"/>
                <a:gd name="T1" fmla="*/ 198 h 701"/>
                <a:gd name="T2" fmla="*/ 80 w 636"/>
                <a:gd name="T3" fmla="*/ 312 h 701"/>
                <a:gd name="T4" fmla="*/ 86 w 636"/>
                <a:gd name="T5" fmla="*/ 441 h 701"/>
                <a:gd name="T6" fmla="*/ 102 w 636"/>
                <a:gd name="T7" fmla="*/ 555 h 701"/>
                <a:gd name="T8" fmla="*/ 104 w 636"/>
                <a:gd name="T9" fmla="*/ 594 h 701"/>
                <a:gd name="T10" fmla="*/ 98 w 636"/>
                <a:gd name="T11" fmla="*/ 595 h 701"/>
                <a:gd name="T12" fmla="*/ 91 w 636"/>
                <a:gd name="T13" fmla="*/ 600 h 701"/>
                <a:gd name="T14" fmla="*/ 81 w 636"/>
                <a:gd name="T15" fmla="*/ 604 h 701"/>
                <a:gd name="T16" fmla="*/ 65 w 636"/>
                <a:gd name="T17" fmla="*/ 604 h 701"/>
                <a:gd name="T18" fmla="*/ 49 w 636"/>
                <a:gd name="T19" fmla="*/ 602 h 701"/>
                <a:gd name="T20" fmla="*/ 24 w 636"/>
                <a:gd name="T21" fmla="*/ 597 h 701"/>
                <a:gd name="T22" fmla="*/ 1 w 636"/>
                <a:gd name="T23" fmla="*/ 622 h 701"/>
                <a:gd name="T24" fmla="*/ 3 w 636"/>
                <a:gd name="T25" fmla="*/ 656 h 701"/>
                <a:gd name="T26" fmla="*/ 26 w 636"/>
                <a:gd name="T27" fmla="*/ 679 h 701"/>
                <a:gd name="T28" fmla="*/ 63 w 636"/>
                <a:gd name="T29" fmla="*/ 697 h 701"/>
                <a:gd name="T30" fmla="*/ 114 w 636"/>
                <a:gd name="T31" fmla="*/ 701 h 701"/>
                <a:gd name="T32" fmla="*/ 166 w 636"/>
                <a:gd name="T33" fmla="*/ 688 h 701"/>
                <a:gd name="T34" fmla="*/ 179 w 636"/>
                <a:gd name="T35" fmla="*/ 664 h 701"/>
                <a:gd name="T36" fmla="*/ 177 w 636"/>
                <a:gd name="T37" fmla="*/ 651 h 701"/>
                <a:gd name="T38" fmla="*/ 181 w 636"/>
                <a:gd name="T39" fmla="*/ 651 h 701"/>
                <a:gd name="T40" fmla="*/ 174 w 636"/>
                <a:gd name="T41" fmla="*/ 617 h 701"/>
                <a:gd name="T42" fmla="*/ 195 w 636"/>
                <a:gd name="T43" fmla="*/ 519 h 701"/>
                <a:gd name="T44" fmla="*/ 235 w 636"/>
                <a:gd name="T45" fmla="*/ 413 h 701"/>
                <a:gd name="T46" fmla="*/ 269 w 636"/>
                <a:gd name="T47" fmla="*/ 343 h 701"/>
                <a:gd name="T48" fmla="*/ 277 w 636"/>
                <a:gd name="T49" fmla="*/ 326 h 701"/>
                <a:gd name="T50" fmla="*/ 306 w 636"/>
                <a:gd name="T51" fmla="*/ 289 h 701"/>
                <a:gd name="T52" fmla="*/ 359 w 636"/>
                <a:gd name="T53" fmla="*/ 235 h 701"/>
                <a:gd name="T54" fmla="*/ 425 w 636"/>
                <a:gd name="T55" fmla="*/ 183 h 701"/>
                <a:gd name="T56" fmla="*/ 479 w 636"/>
                <a:gd name="T57" fmla="*/ 155 h 701"/>
                <a:gd name="T58" fmla="*/ 531 w 636"/>
                <a:gd name="T59" fmla="*/ 132 h 701"/>
                <a:gd name="T60" fmla="*/ 587 w 636"/>
                <a:gd name="T61" fmla="*/ 100 h 701"/>
                <a:gd name="T62" fmla="*/ 628 w 636"/>
                <a:gd name="T63" fmla="*/ 69 h 701"/>
                <a:gd name="T64" fmla="*/ 592 w 636"/>
                <a:gd name="T65" fmla="*/ 44 h 701"/>
                <a:gd name="T66" fmla="*/ 507 w 636"/>
                <a:gd name="T67" fmla="*/ 30 h 701"/>
                <a:gd name="T68" fmla="*/ 425 w 636"/>
                <a:gd name="T69" fmla="*/ 18 h 701"/>
                <a:gd name="T70" fmla="*/ 352 w 636"/>
                <a:gd name="T71" fmla="*/ 10 h 701"/>
                <a:gd name="T72" fmla="*/ 287 w 636"/>
                <a:gd name="T73" fmla="*/ 5 h 701"/>
                <a:gd name="T74" fmla="*/ 235 w 636"/>
                <a:gd name="T75" fmla="*/ 2 h 701"/>
                <a:gd name="T76" fmla="*/ 197 w 636"/>
                <a:gd name="T77" fmla="*/ 0 h 701"/>
                <a:gd name="T78" fmla="*/ 177 w 636"/>
                <a:gd name="T79" fmla="*/ 0 h 701"/>
                <a:gd name="T80" fmla="*/ 174 w 636"/>
                <a:gd name="T81" fmla="*/ 2 h 701"/>
                <a:gd name="T82" fmla="*/ 173 w 636"/>
                <a:gd name="T83" fmla="*/ 22 h 701"/>
                <a:gd name="T84" fmla="*/ 161 w 636"/>
                <a:gd name="T85" fmla="*/ 59 h 701"/>
                <a:gd name="T86" fmla="*/ 132 w 636"/>
                <a:gd name="T87" fmla="*/ 119 h 70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36"/>
                <a:gd name="T133" fmla="*/ 0 h 701"/>
                <a:gd name="T134" fmla="*/ 636 w 636"/>
                <a:gd name="T135" fmla="*/ 701 h 70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36" h="701">
                  <a:moveTo>
                    <a:pt x="109" y="157"/>
                  </a:moveTo>
                  <a:lnTo>
                    <a:pt x="91" y="198"/>
                  </a:lnTo>
                  <a:lnTo>
                    <a:pt x="81" y="250"/>
                  </a:lnTo>
                  <a:lnTo>
                    <a:pt x="80" y="312"/>
                  </a:lnTo>
                  <a:lnTo>
                    <a:pt x="81" y="375"/>
                  </a:lnTo>
                  <a:lnTo>
                    <a:pt x="86" y="441"/>
                  </a:lnTo>
                  <a:lnTo>
                    <a:pt x="94" y="501"/>
                  </a:lnTo>
                  <a:lnTo>
                    <a:pt x="102" y="555"/>
                  </a:lnTo>
                  <a:lnTo>
                    <a:pt x="109" y="595"/>
                  </a:lnTo>
                  <a:lnTo>
                    <a:pt x="104" y="594"/>
                  </a:lnTo>
                  <a:lnTo>
                    <a:pt x="101" y="594"/>
                  </a:lnTo>
                  <a:lnTo>
                    <a:pt x="98" y="595"/>
                  </a:lnTo>
                  <a:lnTo>
                    <a:pt x="94" y="597"/>
                  </a:lnTo>
                  <a:lnTo>
                    <a:pt x="91" y="600"/>
                  </a:lnTo>
                  <a:lnTo>
                    <a:pt x="86" y="602"/>
                  </a:lnTo>
                  <a:lnTo>
                    <a:pt x="81" y="604"/>
                  </a:lnTo>
                  <a:lnTo>
                    <a:pt x="73" y="605"/>
                  </a:lnTo>
                  <a:lnTo>
                    <a:pt x="65" y="604"/>
                  </a:lnTo>
                  <a:lnTo>
                    <a:pt x="57" y="604"/>
                  </a:lnTo>
                  <a:lnTo>
                    <a:pt x="49" y="602"/>
                  </a:lnTo>
                  <a:lnTo>
                    <a:pt x="40" y="599"/>
                  </a:lnTo>
                  <a:lnTo>
                    <a:pt x="24" y="597"/>
                  </a:lnTo>
                  <a:lnTo>
                    <a:pt x="11" y="605"/>
                  </a:lnTo>
                  <a:lnTo>
                    <a:pt x="1" y="622"/>
                  </a:lnTo>
                  <a:lnTo>
                    <a:pt x="0" y="643"/>
                  </a:lnTo>
                  <a:lnTo>
                    <a:pt x="3" y="656"/>
                  </a:lnTo>
                  <a:lnTo>
                    <a:pt x="11" y="667"/>
                  </a:lnTo>
                  <a:lnTo>
                    <a:pt x="26" y="679"/>
                  </a:lnTo>
                  <a:lnTo>
                    <a:pt x="42" y="688"/>
                  </a:lnTo>
                  <a:lnTo>
                    <a:pt x="63" y="697"/>
                  </a:lnTo>
                  <a:lnTo>
                    <a:pt x="88" y="700"/>
                  </a:lnTo>
                  <a:lnTo>
                    <a:pt x="114" y="701"/>
                  </a:lnTo>
                  <a:lnTo>
                    <a:pt x="143" y="697"/>
                  </a:lnTo>
                  <a:lnTo>
                    <a:pt x="166" y="688"/>
                  </a:lnTo>
                  <a:lnTo>
                    <a:pt x="177" y="677"/>
                  </a:lnTo>
                  <a:lnTo>
                    <a:pt x="179" y="664"/>
                  </a:lnTo>
                  <a:lnTo>
                    <a:pt x="176" y="651"/>
                  </a:lnTo>
                  <a:lnTo>
                    <a:pt x="177" y="651"/>
                  </a:lnTo>
                  <a:lnTo>
                    <a:pt x="179" y="651"/>
                  </a:lnTo>
                  <a:lnTo>
                    <a:pt x="181" y="651"/>
                  </a:lnTo>
                  <a:lnTo>
                    <a:pt x="174" y="617"/>
                  </a:lnTo>
                  <a:lnTo>
                    <a:pt x="181" y="571"/>
                  </a:lnTo>
                  <a:lnTo>
                    <a:pt x="195" y="519"/>
                  </a:lnTo>
                  <a:lnTo>
                    <a:pt x="215" y="463"/>
                  </a:lnTo>
                  <a:lnTo>
                    <a:pt x="235" y="413"/>
                  </a:lnTo>
                  <a:lnTo>
                    <a:pt x="254" y="370"/>
                  </a:lnTo>
                  <a:lnTo>
                    <a:pt x="269" y="343"/>
                  </a:lnTo>
                  <a:lnTo>
                    <a:pt x="274" y="331"/>
                  </a:lnTo>
                  <a:lnTo>
                    <a:pt x="277" y="326"/>
                  </a:lnTo>
                  <a:lnTo>
                    <a:pt x="288" y="312"/>
                  </a:lnTo>
                  <a:lnTo>
                    <a:pt x="306" y="289"/>
                  </a:lnTo>
                  <a:lnTo>
                    <a:pt x="331" y="263"/>
                  </a:lnTo>
                  <a:lnTo>
                    <a:pt x="359" y="235"/>
                  </a:lnTo>
                  <a:lnTo>
                    <a:pt x="391" y="207"/>
                  </a:lnTo>
                  <a:lnTo>
                    <a:pt x="425" y="183"/>
                  </a:lnTo>
                  <a:lnTo>
                    <a:pt x="463" y="163"/>
                  </a:lnTo>
                  <a:lnTo>
                    <a:pt x="479" y="155"/>
                  </a:lnTo>
                  <a:lnTo>
                    <a:pt x="504" y="145"/>
                  </a:lnTo>
                  <a:lnTo>
                    <a:pt x="531" y="132"/>
                  </a:lnTo>
                  <a:lnTo>
                    <a:pt x="559" y="116"/>
                  </a:lnTo>
                  <a:lnTo>
                    <a:pt x="587" y="100"/>
                  </a:lnTo>
                  <a:lnTo>
                    <a:pt x="611" y="83"/>
                  </a:lnTo>
                  <a:lnTo>
                    <a:pt x="628" y="69"/>
                  </a:lnTo>
                  <a:lnTo>
                    <a:pt x="636" y="54"/>
                  </a:lnTo>
                  <a:lnTo>
                    <a:pt x="592" y="44"/>
                  </a:lnTo>
                  <a:lnTo>
                    <a:pt x="549" y="36"/>
                  </a:lnTo>
                  <a:lnTo>
                    <a:pt x="507" y="30"/>
                  </a:lnTo>
                  <a:lnTo>
                    <a:pt x="466" y="23"/>
                  </a:lnTo>
                  <a:lnTo>
                    <a:pt x="425" y="18"/>
                  </a:lnTo>
                  <a:lnTo>
                    <a:pt x="388" y="13"/>
                  </a:lnTo>
                  <a:lnTo>
                    <a:pt x="352" y="10"/>
                  </a:lnTo>
                  <a:lnTo>
                    <a:pt x="318" y="7"/>
                  </a:lnTo>
                  <a:lnTo>
                    <a:pt x="287" y="5"/>
                  </a:lnTo>
                  <a:lnTo>
                    <a:pt x="259" y="4"/>
                  </a:lnTo>
                  <a:lnTo>
                    <a:pt x="235" y="2"/>
                  </a:lnTo>
                  <a:lnTo>
                    <a:pt x="213" y="2"/>
                  </a:lnTo>
                  <a:lnTo>
                    <a:pt x="197" y="0"/>
                  </a:lnTo>
                  <a:lnTo>
                    <a:pt x="184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4" y="2"/>
                  </a:lnTo>
                  <a:lnTo>
                    <a:pt x="174" y="10"/>
                  </a:lnTo>
                  <a:lnTo>
                    <a:pt x="173" y="22"/>
                  </a:lnTo>
                  <a:lnTo>
                    <a:pt x="169" y="38"/>
                  </a:lnTo>
                  <a:lnTo>
                    <a:pt x="161" y="59"/>
                  </a:lnTo>
                  <a:lnTo>
                    <a:pt x="150" y="87"/>
                  </a:lnTo>
                  <a:lnTo>
                    <a:pt x="132" y="119"/>
                  </a:lnTo>
                  <a:lnTo>
                    <a:pt x="109" y="1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5" name="Freeform 16"/>
            <p:cNvSpPr>
              <a:spLocks/>
            </p:cNvSpPr>
            <p:nvPr/>
          </p:nvSpPr>
          <p:spPr bwMode="auto">
            <a:xfrm>
              <a:off x="3706" y="2418"/>
              <a:ext cx="521" cy="742"/>
            </a:xfrm>
            <a:custGeom>
              <a:avLst/>
              <a:gdLst>
                <a:gd name="T0" fmla="*/ 332 w 521"/>
                <a:gd name="T1" fmla="*/ 228 h 742"/>
                <a:gd name="T2" fmla="*/ 336 w 521"/>
                <a:gd name="T3" fmla="*/ 184 h 742"/>
                <a:gd name="T4" fmla="*/ 343 w 521"/>
                <a:gd name="T5" fmla="*/ 157 h 742"/>
                <a:gd name="T6" fmla="*/ 338 w 521"/>
                <a:gd name="T7" fmla="*/ 95 h 742"/>
                <a:gd name="T8" fmla="*/ 340 w 521"/>
                <a:gd name="T9" fmla="*/ 78 h 742"/>
                <a:gd name="T10" fmla="*/ 366 w 521"/>
                <a:gd name="T11" fmla="*/ 82 h 742"/>
                <a:gd name="T12" fmla="*/ 377 w 521"/>
                <a:gd name="T13" fmla="*/ 108 h 742"/>
                <a:gd name="T14" fmla="*/ 376 w 521"/>
                <a:gd name="T15" fmla="*/ 131 h 742"/>
                <a:gd name="T16" fmla="*/ 389 w 521"/>
                <a:gd name="T17" fmla="*/ 122 h 742"/>
                <a:gd name="T18" fmla="*/ 402 w 521"/>
                <a:gd name="T19" fmla="*/ 98 h 742"/>
                <a:gd name="T20" fmla="*/ 408 w 521"/>
                <a:gd name="T21" fmla="*/ 70 h 742"/>
                <a:gd name="T22" fmla="*/ 400 w 521"/>
                <a:gd name="T23" fmla="*/ 38 h 742"/>
                <a:gd name="T24" fmla="*/ 397 w 521"/>
                <a:gd name="T25" fmla="*/ 8 h 742"/>
                <a:gd name="T26" fmla="*/ 415 w 521"/>
                <a:gd name="T27" fmla="*/ 0 h 742"/>
                <a:gd name="T28" fmla="*/ 431 w 521"/>
                <a:gd name="T29" fmla="*/ 15 h 742"/>
                <a:gd name="T30" fmla="*/ 442 w 521"/>
                <a:gd name="T31" fmla="*/ 59 h 742"/>
                <a:gd name="T32" fmla="*/ 444 w 521"/>
                <a:gd name="T33" fmla="*/ 83 h 742"/>
                <a:gd name="T34" fmla="*/ 444 w 521"/>
                <a:gd name="T35" fmla="*/ 91 h 742"/>
                <a:gd name="T36" fmla="*/ 451 w 521"/>
                <a:gd name="T37" fmla="*/ 82 h 742"/>
                <a:gd name="T38" fmla="*/ 454 w 521"/>
                <a:gd name="T39" fmla="*/ 49 h 742"/>
                <a:gd name="T40" fmla="*/ 460 w 521"/>
                <a:gd name="T41" fmla="*/ 21 h 742"/>
                <a:gd name="T42" fmla="*/ 480 w 521"/>
                <a:gd name="T43" fmla="*/ 20 h 742"/>
                <a:gd name="T44" fmla="*/ 491 w 521"/>
                <a:gd name="T45" fmla="*/ 38 h 742"/>
                <a:gd name="T46" fmla="*/ 488 w 521"/>
                <a:gd name="T47" fmla="*/ 82 h 742"/>
                <a:gd name="T48" fmla="*/ 472 w 521"/>
                <a:gd name="T49" fmla="*/ 121 h 742"/>
                <a:gd name="T50" fmla="*/ 454 w 521"/>
                <a:gd name="T51" fmla="*/ 144 h 742"/>
                <a:gd name="T52" fmla="*/ 451 w 521"/>
                <a:gd name="T53" fmla="*/ 147 h 742"/>
                <a:gd name="T54" fmla="*/ 451 w 521"/>
                <a:gd name="T55" fmla="*/ 162 h 742"/>
                <a:gd name="T56" fmla="*/ 459 w 521"/>
                <a:gd name="T57" fmla="*/ 162 h 742"/>
                <a:gd name="T58" fmla="*/ 467 w 521"/>
                <a:gd name="T59" fmla="*/ 152 h 742"/>
                <a:gd name="T60" fmla="*/ 485 w 521"/>
                <a:gd name="T61" fmla="*/ 116 h 742"/>
                <a:gd name="T62" fmla="*/ 501 w 521"/>
                <a:gd name="T63" fmla="*/ 106 h 742"/>
                <a:gd name="T64" fmla="*/ 519 w 521"/>
                <a:gd name="T65" fmla="*/ 118 h 742"/>
                <a:gd name="T66" fmla="*/ 514 w 521"/>
                <a:gd name="T67" fmla="*/ 142 h 742"/>
                <a:gd name="T68" fmla="*/ 493 w 521"/>
                <a:gd name="T69" fmla="*/ 183 h 742"/>
                <a:gd name="T70" fmla="*/ 457 w 521"/>
                <a:gd name="T71" fmla="*/ 209 h 742"/>
                <a:gd name="T72" fmla="*/ 441 w 521"/>
                <a:gd name="T73" fmla="*/ 217 h 742"/>
                <a:gd name="T74" fmla="*/ 428 w 521"/>
                <a:gd name="T75" fmla="*/ 227 h 742"/>
                <a:gd name="T76" fmla="*/ 405 w 521"/>
                <a:gd name="T77" fmla="*/ 248 h 742"/>
                <a:gd name="T78" fmla="*/ 411 w 521"/>
                <a:gd name="T79" fmla="*/ 302 h 742"/>
                <a:gd name="T80" fmla="*/ 407 w 521"/>
                <a:gd name="T81" fmla="*/ 396 h 742"/>
                <a:gd name="T82" fmla="*/ 372 w 521"/>
                <a:gd name="T83" fmla="*/ 512 h 742"/>
                <a:gd name="T84" fmla="*/ 289 w 521"/>
                <a:gd name="T85" fmla="*/ 628 h 742"/>
                <a:gd name="T86" fmla="*/ 137 w 521"/>
                <a:gd name="T87" fmla="*/ 719 h 742"/>
                <a:gd name="T88" fmla="*/ 4 w 521"/>
                <a:gd name="T89" fmla="*/ 484 h 742"/>
                <a:gd name="T90" fmla="*/ 49 w 521"/>
                <a:gd name="T91" fmla="*/ 489 h 742"/>
                <a:gd name="T92" fmla="*/ 131 w 521"/>
                <a:gd name="T93" fmla="*/ 484 h 742"/>
                <a:gd name="T94" fmla="*/ 224 w 521"/>
                <a:gd name="T95" fmla="*/ 455 h 742"/>
                <a:gd name="T96" fmla="*/ 305 w 521"/>
                <a:gd name="T97" fmla="*/ 383 h 742"/>
                <a:gd name="T98" fmla="*/ 354 w 521"/>
                <a:gd name="T99" fmla="*/ 255 h 7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1"/>
                <a:gd name="T151" fmla="*/ 0 h 742"/>
                <a:gd name="T152" fmla="*/ 521 w 521"/>
                <a:gd name="T153" fmla="*/ 742 h 7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1" h="742">
                  <a:moveTo>
                    <a:pt x="354" y="255"/>
                  </a:moveTo>
                  <a:lnTo>
                    <a:pt x="341" y="243"/>
                  </a:lnTo>
                  <a:lnTo>
                    <a:pt x="332" y="228"/>
                  </a:lnTo>
                  <a:lnTo>
                    <a:pt x="332" y="210"/>
                  </a:lnTo>
                  <a:lnTo>
                    <a:pt x="338" y="189"/>
                  </a:lnTo>
                  <a:lnTo>
                    <a:pt x="336" y="184"/>
                  </a:lnTo>
                  <a:lnTo>
                    <a:pt x="336" y="178"/>
                  </a:lnTo>
                  <a:lnTo>
                    <a:pt x="338" y="168"/>
                  </a:lnTo>
                  <a:lnTo>
                    <a:pt x="343" y="157"/>
                  </a:lnTo>
                  <a:lnTo>
                    <a:pt x="348" y="135"/>
                  </a:lnTo>
                  <a:lnTo>
                    <a:pt x="345" y="113"/>
                  </a:lnTo>
                  <a:lnTo>
                    <a:pt x="338" y="95"/>
                  </a:lnTo>
                  <a:lnTo>
                    <a:pt x="335" y="88"/>
                  </a:lnTo>
                  <a:lnTo>
                    <a:pt x="336" y="85"/>
                  </a:lnTo>
                  <a:lnTo>
                    <a:pt x="340" y="78"/>
                  </a:lnTo>
                  <a:lnTo>
                    <a:pt x="346" y="75"/>
                  </a:lnTo>
                  <a:lnTo>
                    <a:pt x="358" y="77"/>
                  </a:lnTo>
                  <a:lnTo>
                    <a:pt x="366" y="82"/>
                  </a:lnTo>
                  <a:lnTo>
                    <a:pt x="372" y="90"/>
                  </a:lnTo>
                  <a:lnTo>
                    <a:pt x="377" y="98"/>
                  </a:lnTo>
                  <a:lnTo>
                    <a:pt x="377" y="108"/>
                  </a:lnTo>
                  <a:lnTo>
                    <a:pt x="376" y="114"/>
                  </a:lnTo>
                  <a:lnTo>
                    <a:pt x="376" y="122"/>
                  </a:lnTo>
                  <a:lnTo>
                    <a:pt x="376" y="131"/>
                  </a:lnTo>
                  <a:lnTo>
                    <a:pt x="376" y="139"/>
                  </a:lnTo>
                  <a:lnTo>
                    <a:pt x="382" y="131"/>
                  </a:lnTo>
                  <a:lnTo>
                    <a:pt x="389" y="122"/>
                  </a:lnTo>
                  <a:lnTo>
                    <a:pt x="394" y="116"/>
                  </a:lnTo>
                  <a:lnTo>
                    <a:pt x="398" y="111"/>
                  </a:lnTo>
                  <a:lnTo>
                    <a:pt x="402" y="98"/>
                  </a:lnTo>
                  <a:lnTo>
                    <a:pt x="405" y="87"/>
                  </a:lnTo>
                  <a:lnTo>
                    <a:pt x="407" y="77"/>
                  </a:lnTo>
                  <a:lnTo>
                    <a:pt x="408" y="70"/>
                  </a:lnTo>
                  <a:lnTo>
                    <a:pt x="407" y="64"/>
                  </a:lnTo>
                  <a:lnTo>
                    <a:pt x="403" y="51"/>
                  </a:lnTo>
                  <a:lnTo>
                    <a:pt x="400" y="38"/>
                  </a:lnTo>
                  <a:lnTo>
                    <a:pt x="395" y="23"/>
                  </a:lnTo>
                  <a:lnTo>
                    <a:pt x="394" y="16"/>
                  </a:lnTo>
                  <a:lnTo>
                    <a:pt x="397" y="8"/>
                  </a:lnTo>
                  <a:lnTo>
                    <a:pt x="400" y="3"/>
                  </a:lnTo>
                  <a:lnTo>
                    <a:pt x="407" y="0"/>
                  </a:lnTo>
                  <a:lnTo>
                    <a:pt x="415" y="0"/>
                  </a:lnTo>
                  <a:lnTo>
                    <a:pt x="421" y="3"/>
                  </a:lnTo>
                  <a:lnTo>
                    <a:pt x="428" y="8"/>
                  </a:lnTo>
                  <a:lnTo>
                    <a:pt x="431" y="15"/>
                  </a:lnTo>
                  <a:lnTo>
                    <a:pt x="434" y="26"/>
                  </a:lnTo>
                  <a:lnTo>
                    <a:pt x="439" y="43"/>
                  </a:lnTo>
                  <a:lnTo>
                    <a:pt x="442" y="59"/>
                  </a:lnTo>
                  <a:lnTo>
                    <a:pt x="446" y="72"/>
                  </a:lnTo>
                  <a:lnTo>
                    <a:pt x="446" y="77"/>
                  </a:lnTo>
                  <a:lnTo>
                    <a:pt x="444" y="83"/>
                  </a:lnTo>
                  <a:lnTo>
                    <a:pt x="444" y="90"/>
                  </a:lnTo>
                  <a:lnTo>
                    <a:pt x="442" y="96"/>
                  </a:lnTo>
                  <a:lnTo>
                    <a:pt x="444" y="91"/>
                  </a:lnTo>
                  <a:lnTo>
                    <a:pt x="447" y="88"/>
                  </a:lnTo>
                  <a:lnTo>
                    <a:pt x="449" y="85"/>
                  </a:lnTo>
                  <a:lnTo>
                    <a:pt x="451" y="82"/>
                  </a:lnTo>
                  <a:lnTo>
                    <a:pt x="452" y="75"/>
                  </a:lnTo>
                  <a:lnTo>
                    <a:pt x="452" y="62"/>
                  </a:lnTo>
                  <a:lnTo>
                    <a:pt x="454" y="49"/>
                  </a:lnTo>
                  <a:lnTo>
                    <a:pt x="454" y="34"/>
                  </a:lnTo>
                  <a:lnTo>
                    <a:pt x="456" y="26"/>
                  </a:lnTo>
                  <a:lnTo>
                    <a:pt x="460" y="21"/>
                  </a:lnTo>
                  <a:lnTo>
                    <a:pt x="467" y="18"/>
                  </a:lnTo>
                  <a:lnTo>
                    <a:pt x="473" y="18"/>
                  </a:lnTo>
                  <a:lnTo>
                    <a:pt x="480" y="20"/>
                  </a:lnTo>
                  <a:lnTo>
                    <a:pt x="487" y="25"/>
                  </a:lnTo>
                  <a:lnTo>
                    <a:pt x="490" y="31"/>
                  </a:lnTo>
                  <a:lnTo>
                    <a:pt x="491" y="38"/>
                  </a:lnTo>
                  <a:lnTo>
                    <a:pt x="491" y="49"/>
                  </a:lnTo>
                  <a:lnTo>
                    <a:pt x="490" y="65"/>
                  </a:lnTo>
                  <a:lnTo>
                    <a:pt x="488" y="82"/>
                  </a:lnTo>
                  <a:lnTo>
                    <a:pt x="487" y="95"/>
                  </a:lnTo>
                  <a:lnTo>
                    <a:pt x="480" y="108"/>
                  </a:lnTo>
                  <a:lnTo>
                    <a:pt x="472" y="121"/>
                  </a:lnTo>
                  <a:lnTo>
                    <a:pt x="462" y="134"/>
                  </a:lnTo>
                  <a:lnTo>
                    <a:pt x="456" y="142"/>
                  </a:lnTo>
                  <a:lnTo>
                    <a:pt x="454" y="144"/>
                  </a:lnTo>
                  <a:lnTo>
                    <a:pt x="452" y="145"/>
                  </a:lnTo>
                  <a:lnTo>
                    <a:pt x="451" y="147"/>
                  </a:lnTo>
                  <a:lnTo>
                    <a:pt x="451" y="152"/>
                  </a:lnTo>
                  <a:lnTo>
                    <a:pt x="451" y="157"/>
                  </a:lnTo>
                  <a:lnTo>
                    <a:pt x="451" y="162"/>
                  </a:lnTo>
                  <a:lnTo>
                    <a:pt x="451" y="166"/>
                  </a:lnTo>
                  <a:lnTo>
                    <a:pt x="456" y="165"/>
                  </a:lnTo>
                  <a:lnTo>
                    <a:pt x="459" y="162"/>
                  </a:lnTo>
                  <a:lnTo>
                    <a:pt x="462" y="160"/>
                  </a:lnTo>
                  <a:lnTo>
                    <a:pt x="464" y="158"/>
                  </a:lnTo>
                  <a:lnTo>
                    <a:pt x="467" y="152"/>
                  </a:lnTo>
                  <a:lnTo>
                    <a:pt x="472" y="142"/>
                  </a:lnTo>
                  <a:lnTo>
                    <a:pt x="478" y="129"/>
                  </a:lnTo>
                  <a:lnTo>
                    <a:pt x="485" y="116"/>
                  </a:lnTo>
                  <a:lnTo>
                    <a:pt x="488" y="109"/>
                  </a:lnTo>
                  <a:lnTo>
                    <a:pt x="495" y="106"/>
                  </a:lnTo>
                  <a:lnTo>
                    <a:pt x="501" y="106"/>
                  </a:lnTo>
                  <a:lnTo>
                    <a:pt x="509" y="108"/>
                  </a:lnTo>
                  <a:lnTo>
                    <a:pt x="514" y="111"/>
                  </a:lnTo>
                  <a:lnTo>
                    <a:pt x="519" y="118"/>
                  </a:lnTo>
                  <a:lnTo>
                    <a:pt x="521" y="124"/>
                  </a:lnTo>
                  <a:lnTo>
                    <a:pt x="519" y="132"/>
                  </a:lnTo>
                  <a:lnTo>
                    <a:pt x="514" y="142"/>
                  </a:lnTo>
                  <a:lnTo>
                    <a:pt x="508" y="157"/>
                  </a:lnTo>
                  <a:lnTo>
                    <a:pt x="500" y="171"/>
                  </a:lnTo>
                  <a:lnTo>
                    <a:pt x="493" y="183"/>
                  </a:lnTo>
                  <a:lnTo>
                    <a:pt x="483" y="191"/>
                  </a:lnTo>
                  <a:lnTo>
                    <a:pt x="470" y="201"/>
                  </a:lnTo>
                  <a:lnTo>
                    <a:pt x="457" y="209"/>
                  </a:lnTo>
                  <a:lnTo>
                    <a:pt x="447" y="215"/>
                  </a:lnTo>
                  <a:lnTo>
                    <a:pt x="444" y="217"/>
                  </a:lnTo>
                  <a:lnTo>
                    <a:pt x="441" y="217"/>
                  </a:lnTo>
                  <a:lnTo>
                    <a:pt x="438" y="217"/>
                  </a:lnTo>
                  <a:lnTo>
                    <a:pt x="434" y="217"/>
                  </a:lnTo>
                  <a:lnTo>
                    <a:pt x="428" y="227"/>
                  </a:lnTo>
                  <a:lnTo>
                    <a:pt x="421" y="235"/>
                  </a:lnTo>
                  <a:lnTo>
                    <a:pt x="413" y="241"/>
                  </a:lnTo>
                  <a:lnTo>
                    <a:pt x="405" y="248"/>
                  </a:lnTo>
                  <a:lnTo>
                    <a:pt x="407" y="259"/>
                  </a:lnTo>
                  <a:lnTo>
                    <a:pt x="410" y="277"/>
                  </a:lnTo>
                  <a:lnTo>
                    <a:pt x="411" y="302"/>
                  </a:lnTo>
                  <a:lnTo>
                    <a:pt x="411" y="330"/>
                  </a:lnTo>
                  <a:lnTo>
                    <a:pt x="410" y="362"/>
                  </a:lnTo>
                  <a:lnTo>
                    <a:pt x="407" y="396"/>
                  </a:lnTo>
                  <a:lnTo>
                    <a:pt x="400" y="434"/>
                  </a:lnTo>
                  <a:lnTo>
                    <a:pt x="389" y="473"/>
                  </a:lnTo>
                  <a:lnTo>
                    <a:pt x="372" y="512"/>
                  </a:lnTo>
                  <a:lnTo>
                    <a:pt x="351" y="551"/>
                  </a:lnTo>
                  <a:lnTo>
                    <a:pt x="323" y="590"/>
                  </a:lnTo>
                  <a:lnTo>
                    <a:pt x="289" y="628"/>
                  </a:lnTo>
                  <a:lnTo>
                    <a:pt x="248" y="662"/>
                  </a:lnTo>
                  <a:lnTo>
                    <a:pt x="198" y="693"/>
                  </a:lnTo>
                  <a:lnTo>
                    <a:pt x="137" y="719"/>
                  </a:lnTo>
                  <a:lnTo>
                    <a:pt x="69" y="742"/>
                  </a:lnTo>
                  <a:lnTo>
                    <a:pt x="0" y="484"/>
                  </a:lnTo>
                  <a:lnTo>
                    <a:pt x="4" y="484"/>
                  </a:lnTo>
                  <a:lnTo>
                    <a:pt x="13" y="486"/>
                  </a:lnTo>
                  <a:lnTo>
                    <a:pt x="30" y="488"/>
                  </a:lnTo>
                  <a:lnTo>
                    <a:pt x="49" y="489"/>
                  </a:lnTo>
                  <a:lnTo>
                    <a:pt x="74" y="489"/>
                  </a:lnTo>
                  <a:lnTo>
                    <a:pt x="102" y="488"/>
                  </a:lnTo>
                  <a:lnTo>
                    <a:pt x="131" y="484"/>
                  </a:lnTo>
                  <a:lnTo>
                    <a:pt x="162" y="478"/>
                  </a:lnTo>
                  <a:lnTo>
                    <a:pt x="193" y="468"/>
                  </a:lnTo>
                  <a:lnTo>
                    <a:pt x="224" y="455"/>
                  </a:lnTo>
                  <a:lnTo>
                    <a:pt x="253" y="437"/>
                  </a:lnTo>
                  <a:lnTo>
                    <a:pt x="281" y="413"/>
                  </a:lnTo>
                  <a:lnTo>
                    <a:pt x="305" y="383"/>
                  </a:lnTo>
                  <a:lnTo>
                    <a:pt x="327" y="347"/>
                  </a:lnTo>
                  <a:lnTo>
                    <a:pt x="343" y="305"/>
                  </a:lnTo>
                  <a:lnTo>
                    <a:pt x="354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6" name="Freeform 17"/>
            <p:cNvSpPr>
              <a:spLocks/>
            </p:cNvSpPr>
            <p:nvPr/>
          </p:nvSpPr>
          <p:spPr bwMode="auto">
            <a:xfrm>
              <a:off x="1297" y="2591"/>
              <a:ext cx="605" cy="620"/>
            </a:xfrm>
            <a:custGeom>
              <a:avLst/>
              <a:gdLst>
                <a:gd name="T0" fmla="*/ 211 w 605"/>
                <a:gd name="T1" fmla="*/ 419 h 620"/>
                <a:gd name="T2" fmla="*/ 193 w 605"/>
                <a:gd name="T3" fmla="*/ 461 h 620"/>
                <a:gd name="T4" fmla="*/ 180 w 605"/>
                <a:gd name="T5" fmla="*/ 486 h 620"/>
                <a:gd name="T6" fmla="*/ 168 w 605"/>
                <a:gd name="T7" fmla="*/ 546 h 620"/>
                <a:gd name="T8" fmla="*/ 162 w 605"/>
                <a:gd name="T9" fmla="*/ 563 h 620"/>
                <a:gd name="T10" fmla="*/ 137 w 605"/>
                <a:gd name="T11" fmla="*/ 553 h 620"/>
                <a:gd name="T12" fmla="*/ 134 w 605"/>
                <a:gd name="T13" fmla="*/ 525 h 620"/>
                <a:gd name="T14" fmla="*/ 140 w 605"/>
                <a:gd name="T15" fmla="*/ 502 h 620"/>
                <a:gd name="T16" fmla="*/ 127 w 605"/>
                <a:gd name="T17" fmla="*/ 507 h 620"/>
                <a:gd name="T18" fmla="*/ 106 w 605"/>
                <a:gd name="T19" fmla="*/ 527 h 620"/>
                <a:gd name="T20" fmla="*/ 93 w 605"/>
                <a:gd name="T21" fmla="*/ 551 h 620"/>
                <a:gd name="T22" fmla="*/ 92 w 605"/>
                <a:gd name="T23" fmla="*/ 587 h 620"/>
                <a:gd name="T24" fmla="*/ 88 w 605"/>
                <a:gd name="T25" fmla="*/ 615 h 620"/>
                <a:gd name="T26" fmla="*/ 69 w 605"/>
                <a:gd name="T27" fmla="*/ 618 h 620"/>
                <a:gd name="T28" fmla="*/ 56 w 605"/>
                <a:gd name="T29" fmla="*/ 600 h 620"/>
                <a:gd name="T30" fmla="*/ 57 w 605"/>
                <a:gd name="T31" fmla="*/ 553 h 620"/>
                <a:gd name="T32" fmla="*/ 62 w 605"/>
                <a:gd name="T33" fmla="*/ 530 h 620"/>
                <a:gd name="T34" fmla="*/ 64 w 605"/>
                <a:gd name="T35" fmla="*/ 520 h 620"/>
                <a:gd name="T36" fmla="*/ 56 w 605"/>
                <a:gd name="T37" fmla="*/ 528 h 620"/>
                <a:gd name="T38" fmla="*/ 44 w 605"/>
                <a:gd name="T39" fmla="*/ 559 h 620"/>
                <a:gd name="T40" fmla="*/ 31 w 605"/>
                <a:gd name="T41" fmla="*/ 584 h 620"/>
                <a:gd name="T42" fmla="*/ 10 w 605"/>
                <a:gd name="T43" fmla="*/ 580 h 620"/>
                <a:gd name="T44" fmla="*/ 3 w 605"/>
                <a:gd name="T45" fmla="*/ 561 h 620"/>
                <a:gd name="T46" fmla="*/ 20 w 605"/>
                <a:gd name="T47" fmla="*/ 517 h 620"/>
                <a:gd name="T48" fmla="*/ 46 w 605"/>
                <a:gd name="T49" fmla="*/ 484 h 620"/>
                <a:gd name="T50" fmla="*/ 69 w 605"/>
                <a:gd name="T51" fmla="*/ 468 h 620"/>
                <a:gd name="T52" fmla="*/ 74 w 605"/>
                <a:gd name="T53" fmla="*/ 466 h 620"/>
                <a:gd name="T54" fmla="*/ 77 w 605"/>
                <a:gd name="T55" fmla="*/ 452 h 620"/>
                <a:gd name="T56" fmla="*/ 70 w 605"/>
                <a:gd name="T57" fmla="*/ 450 h 620"/>
                <a:gd name="T58" fmla="*/ 61 w 605"/>
                <a:gd name="T59" fmla="*/ 458 h 620"/>
                <a:gd name="T60" fmla="*/ 33 w 605"/>
                <a:gd name="T61" fmla="*/ 488 h 620"/>
                <a:gd name="T62" fmla="*/ 13 w 605"/>
                <a:gd name="T63" fmla="*/ 492 h 620"/>
                <a:gd name="T64" fmla="*/ 0 w 605"/>
                <a:gd name="T65" fmla="*/ 476 h 620"/>
                <a:gd name="T66" fmla="*/ 12 w 605"/>
                <a:gd name="T67" fmla="*/ 455 h 620"/>
                <a:gd name="T68" fmla="*/ 43 w 605"/>
                <a:gd name="T69" fmla="*/ 421 h 620"/>
                <a:gd name="T70" fmla="*/ 62 w 605"/>
                <a:gd name="T71" fmla="*/ 413 h 620"/>
                <a:gd name="T72" fmla="*/ 85 w 605"/>
                <a:gd name="T73" fmla="*/ 404 h 620"/>
                <a:gd name="T74" fmla="*/ 100 w 605"/>
                <a:gd name="T75" fmla="*/ 403 h 620"/>
                <a:gd name="T76" fmla="*/ 109 w 605"/>
                <a:gd name="T77" fmla="*/ 404 h 620"/>
                <a:gd name="T78" fmla="*/ 136 w 605"/>
                <a:gd name="T79" fmla="*/ 385 h 620"/>
                <a:gd name="T80" fmla="*/ 150 w 605"/>
                <a:gd name="T81" fmla="*/ 352 h 620"/>
                <a:gd name="T82" fmla="*/ 171 w 605"/>
                <a:gd name="T83" fmla="*/ 271 h 620"/>
                <a:gd name="T84" fmla="*/ 224 w 605"/>
                <a:gd name="T85" fmla="*/ 170 h 620"/>
                <a:gd name="T86" fmla="*/ 318 w 605"/>
                <a:gd name="T87" fmla="*/ 75 h 620"/>
                <a:gd name="T88" fmla="*/ 468 w 605"/>
                <a:gd name="T89" fmla="*/ 11 h 620"/>
                <a:gd name="T90" fmla="*/ 600 w 605"/>
                <a:gd name="T91" fmla="*/ 266 h 620"/>
                <a:gd name="T92" fmla="*/ 573 w 605"/>
                <a:gd name="T93" fmla="*/ 254 h 620"/>
                <a:gd name="T94" fmla="*/ 504 w 605"/>
                <a:gd name="T95" fmla="*/ 235 h 620"/>
                <a:gd name="T96" fmla="*/ 410 w 605"/>
                <a:gd name="T97" fmla="*/ 228 h 620"/>
                <a:gd name="T98" fmla="*/ 310 w 605"/>
                <a:gd name="T99" fmla="*/ 258 h 620"/>
                <a:gd name="T100" fmla="*/ 219 w 605"/>
                <a:gd name="T101" fmla="*/ 344 h 6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5"/>
                <a:gd name="T154" fmla="*/ 0 h 620"/>
                <a:gd name="T155" fmla="*/ 605 w 605"/>
                <a:gd name="T156" fmla="*/ 620 h 6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5" h="620">
                  <a:moveTo>
                    <a:pt x="194" y="390"/>
                  </a:moveTo>
                  <a:lnTo>
                    <a:pt x="206" y="403"/>
                  </a:lnTo>
                  <a:lnTo>
                    <a:pt x="211" y="419"/>
                  </a:lnTo>
                  <a:lnTo>
                    <a:pt x="206" y="437"/>
                  </a:lnTo>
                  <a:lnTo>
                    <a:pt x="193" y="457"/>
                  </a:lnTo>
                  <a:lnTo>
                    <a:pt x="193" y="461"/>
                  </a:lnTo>
                  <a:lnTo>
                    <a:pt x="191" y="468"/>
                  </a:lnTo>
                  <a:lnTo>
                    <a:pt x="188" y="476"/>
                  </a:lnTo>
                  <a:lnTo>
                    <a:pt x="180" y="486"/>
                  </a:lnTo>
                  <a:lnTo>
                    <a:pt x="170" y="505"/>
                  </a:lnTo>
                  <a:lnTo>
                    <a:pt x="167" y="528"/>
                  </a:lnTo>
                  <a:lnTo>
                    <a:pt x="168" y="546"/>
                  </a:lnTo>
                  <a:lnTo>
                    <a:pt x="168" y="554"/>
                  </a:lnTo>
                  <a:lnTo>
                    <a:pt x="167" y="558"/>
                  </a:lnTo>
                  <a:lnTo>
                    <a:pt x="162" y="563"/>
                  </a:lnTo>
                  <a:lnTo>
                    <a:pt x="155" y="564"/>
                  </a:lnTo>
                  <a:lnTo>
                    <a:pt x="144" y="559"/>
                  </a:lnTo>
                  <a:lnTo>
                    <a:pt x="137" y="553"/>
                  </a:lnTo>
                  <a:lnTo>
                    <a:pt x="132" y="545"/>
                  </a:lnTo>
                  <a:lnTo>
                    <a:pt x="131" y="535"/>
                  </a:lnTo>
                  <a:lnTo>
                    <a:pt x="134" y="525"/>
                  </a:lnTo>
                  <a:lnTo>
                    <a:pt x="136" y="519"/>
                  </a:lnTo>
                  <a:lnTo>
                    <a:pt x="139" y="510"/>
                  </a:lnTo>
                  <a:lnTo>
                    <a:pt x="140" y="502"/>
                  </a:lnTo>
                  <a:lnTo>
                    <a:pt x="142" y="494"/>
                  </a:lnTo>
                  <a:lnTo>
                    <a:pt x="136" y="501"/>
                  </a:lnTo>
                  <a:lnTo>
                    <a:pt x="127" y="507"/>
                  </a:lnTo>
                  <a:lnTo>
                    <a:pt x="121" y="512"/>
                  </a:lnTo>
                  <a:lnTo>
                    <a:pt x="113" y="515"/>
                  </a:lnTo>
                  <a:lnTo>
                    <a:pt x="106" y="527"/>
                  </a:lnTo>
                  <a:lnTo>
                    <a:pt x="101" y="536"/>
                  </a:lnTo>
                  <a:lnTo>
                    <a:pt x="96" y="546"/>
                  </a:lnTo>
                  <a:lnTo>
                    <a:pt x="93" y="551"/>
                  </a:lnTo>
                  <a:lnTo>
                    <a:pt x="92" y="559"/>
                  </a:lnTo>
                  <a:lnTo>
                    <a:pt x="92" y="571"/>
                  </a:lnTo>
                  <a:lnTo>
                    <a:pt x="92" y="587"/>
                  </a:lnTo>
                  <a:lnTo>
                    <a:pt x="93" y="602"/>
                  </a:lnTo>
                  <a:lnTo>
                    <a:pt x="92" y="608"/>
                  </a:lnTo>
                  <a:lnTo>
                    <a:pt x="88" y="615"/>
                  </a:lnTo>
                  <a:lnTo>
                    <a:pt x="82" y="618"/>
                  </a:lnTo>
                  <a:lnTo>
                    <a:pt x="75" y="620"/>
                  </a:lnTo>
                  <a:lnTo>
                    <a:pt x="69" y="618"/>
                  </a:lnTo>
                  <a:lnTo>
                    <a:pt x="62" y="613"/>
                  </a:lnTo>
                  <a:lnTo>
                    <a:pt x="57" y="607"/>
                  </a:lnTo>
                  <a:lnTo>
                    <a:pt x="56" y="600"/>
                  </a:lnTo>
                  <a:lnTo>
                    <a:pt x="56" y="587"/>
                  </a:lnTo>
                  <a:lnTo>
                    <a:pt x="56" y="571"/>
                  </a:lnTo>
                  <a:lnTo>
                    <a:pt x="57" y="553"/>
                  </a:lnTo>
                  <a:lnTo>
                    <a:pt x="59" y="540"/>
                  </a:lnTo>
                  <a:lnTo>
                    <a:pt x="61" y="535"/>
                  </a:lnTo>
                  <a:lnTo>
                    <a:pt x="62" y="530"/>
                  </a:lnTo>
                  <a:lnTo>
                    <a:pt x="65" y="523"/>
                  </a:lnTo>
                  <a:lnTo>
                    <a:pt x="69" y="517"/>
                  </a:lnTo>
                  <a:lnTo>
                    <a:pt x="64" y="520"/>
                  </a:lnTo>
                  <a:lnTo>
                    <a:pt x="61" y="523"/>
                  </a:lnTo>
                  <a:lnTo>
                    <a:pt x="57" y="527"/>
                  </a:lnTo>
                  <a:lnTo>
                    <a:pt x="56" y="528"/>
                  </a:lnTo>
                  <a:lnTo>
                    <a:pt x="52" y="535"/>
                  </a:lnTo>
                  <a:lnTo>
                    <a:pt x="47" y="546"/>
                  </a:lnTo>
                  <a:lnTo>
                    <a:pt x="44" y="559"/>
                  </a:lnTo>
                  <a:lnTo>
                    <a:pt x="39" y="574"/>
                  </a:lnTo>
                  <a:lnTo>
                    <a:pt x="36" y="580"/>
                  </a:lnTo>
                  <a:lnTo>
                    <a:pt x="31" y="584"/>
                  </a:lnTo>
                  <a:lnTo>
                    <a:pt x="23" y="585"/>
                  </a:lnTo>
                  <a:lnTo>
                    <a:pt x="16" y="584"/>
                  </a:lnTo>
                  <a:lnTo>
                    <a:pt x="10" y="580"/>
                  </a:lnTo>
                  <a:lnTo>
                    <a:pt x="5" y="574"/>
                  </a:lnTo>
                  <a:lnTo>
                    <a:pt x="3" y="567"/>
                  </a:lnTo>
                  <a:lnTo>
                    <a:pt x="3" y="561"/>
                  </a:lnTo>
                  <a:lnTo>
                    <a:pt x="7" y="549"/>
                  </a:lnTo>
                  <a:lnTo>
                    <a:pt x="13" y="533"/>
                  </a:lnTo>
                  <a:lnTo>
                    <a:pt x="20" y="517"/>
                  </a:lnTo>
                  <a:lnTo>
                    <a:pt x="26" y="505"/>
                  </a:lnTo>
                  <a:lnTo>
                    <a:pt x="34" y="496"/>
                  </a:lnTo>
                  <a:lnTo>
                    <a:pt x="46" y="484"/>
                  </a:lnTo>
                  <a:lnTo>
                    <a:pt x="59" y="476"/>
                  </a:lnTo>
                  <a:lnTo>
                    <a:pt x="67" y="470"/>
                  </a:lnTo>
                  <a:lnTo>
                    <a:pt x="69" y="468"/>
                  </a:lnTo>
                  <a:lnTo>
                    <a:pt x="70" y="468"/>
                  </a:lnTo>
                  <a:lnTo>
                    <a:pt x="72" y="466"/>
                  </a:lnTo>
                  <a:lnTo>
                    <a:pt x="74" y="466"/>
                  </a:lnTo>
                  <a:lnTo>
                    <a:pt x="75" y="461"/>
                  </a:lnTo>
                  <a:lnTo>
                    <a:pt x="77" y="457"/>
                  </a:lnTo>
                  <a:lnTo>
                    <a:pt x="77" y="452"/>
                  </a:lnTo>
                  <a:lnTo>
                    <a:pt x="78" y="447"/>
                  </a:lnTo>
                  <a:lnTo>
                    <a:pt x="74" y="448"/>
                  </a:lnTo>
                  <a:lnTo>
                    <a:pt x="70" y="450"/>
                  </a:lnTo>
                  <a:lnTo>
                    <a:pt x="67" y="452"/>
                  </a:lnTo>
                  <a:lnTo>
                    <a:pt x="65" y="453"/>
                  </a:lnTo>
                  <a:lnTo>
                    <a:pt x="61" y="458"/>
                  </a:lnTo>
                  <a:lnTo>
                    <a:pt x="52" y="466"/>
                  </a:lnTo>
                  <a:lnTo>
                    <a:pt x="43" y="476"/>
                  </a:lnTo>
                  <a:lnTo>
                    <a:pt x="33" y="488"/>
                  </a:lnTo>
                  <a:lnTo>
                    <a:pt x="28" y="492"/>
                  </a:lnTo>
                  <a:lnTo>
                    <a:pt x="20" y="494"/>
                  </a:lnTo>
                  <a:lnTo>
                    <a:pt x="13" y="492"/>
                  </a:lnTo>
                  <a:lnTo>
                    <a:pt x="7" y="489"/>
                  </a:lnTo>
                  <a:lnTo>
                    <a:pt x="2" y="483"/>
                  </a:lnTo>
                  <a:lnTo>
                    <a:pt x="0" y="476"/>
                  </a:lnTo>
                  <a:lnTo>
                    <a:pt x="0" y="470"/>
                  </a:lnTo>
                  <a:lnTo>
                    <a:pt x="3" y="463"/>
                  </a:lnTo>
                  <a:lnTo>
                    <a:pt x="12" y="455"/>
                  </a:lnTo>
                  <a:lnTo>
                    <a:pt x="21" y="442"/>
                  </a:lnTo>
                  <a:lnTo>
                    <a:pt x="33" y="429"/>
                  </a:lnTo>
                  <a:lnTo>
                    <a:pt x="43" y="421"/>
                  </a:lnTo>
                  <a:lnTo>
                    <a:pt x="47" y="417"/>
                  </a:lnTo>
                  <a:lnTo>
                    <a:pt x="54" y="414"/>
                  </a:lnTo>
                  <a:lnTo>
                    <a:pt x="62" y="413"/>
                  </a:lnTo>
                  <a:lnTo>
                    <a:pt x="70" y="409"/>
                  </a:lnTo>
                  <a:lnTo>
                    <a:pt x="78" y="408"/>
                  </a:lnTo>
                  <a:lnTo>
                    <a:pt x="85" y="404"/>
                  </a:lnTo>
                  <a:lnTo>
                    <a:pt x="92" y="404"/>
                  </a:lnTo>
                  <a:lnTo>
                    <a:pt x="96" y="403"/>
                  </a:lnTo>
                  <a:lnTo>
                    <a:pt x="100" y="403"/>
                  </a:lnTo>
                  <a:lnTo>
                    <a:pt x="103" y="403"/>
                  </a:lnTo>
                  <a:lnTo>
                    <a:pt x="106" y="403"/>
                  </a:lnTo>
                  <a:lnTo>
                    <a:pt x="109" y="404"/>
                  </a:lnTo>
                  <a:lnTo>
                    <a:pt x="118" y="396"/>
                  </a:lnTo>
                  <a:lnTo>
                    <a:pt x="127" y="390"/>
                  </a:lnTo>
                  <a:lnTo>
                    <a:pt x="136" y="385"/>
                  </a:lnTo>
                  <a:lnTo>
                    <a:pt x="145" y="382"/>
                  </a:lnTo>
                  <a:lnTo>
                    <a:pt x="147" y="370"/>
                  </a:lnTo>
                  <a:lnTo>
                    <a:pt x="150" y="352"/>
                  </a:lnTo>
                  <a:lnTo>
                    <a:pt x="155" y="328"/>
                  </a:lnTo>
                  <a:lnTo>
                    <a:pt x="162" y="302"/>
                  </a:lnTo>
                  <a:lnTo>
                    <a:pt x="171" y="271"/>
                  </a:lnTo>
                  <a:lnTo>
                    <a:pt x="184" y="238"/>
                  </a:lnTo>
                  <a:lnTo>
                    <a:pt x="202" y="204"/>
                  </a:lnTo>
                  <a:lnTo>
                    <a:pt x="224" y="170"/>
                  </a:lnTo>
                  <a:lnTo>
                    <a:pt x="250" y="137"/>
                  </a:lnTo>
                  <a:lnTo>
                    <a:pt x="281" y="104"/>
                  </a:lnTo>
                  <a:lnTo>
                    <a:pt x="318" y="75"/>
                  </a:lnTo>
                  <a:lnTo>
                    <a:pt x="361" y="49"/>
                  </a:lnTo>
                  <a:lnTo>
                    <a:pt x="411" y="28"/>
                  </a:lnTo>
                  <a:lnTo>
                    <a:pt x="468" y="11"/>
                  </a:lnTo>
                  <a:lnTo>
                    <a:pt x="532" y="2"/>
                  </a:lnTo>
                  <a:lnTo>
                    <a:pt x="605" y="0"/>
                  </a:lnTo>
                  <a:lnTo>
                    <a:pt x="600" y="266"/>
                  </a:lnTo>
                  <a:lnTo>
                    <a:pt x="597" y="264"/>
                  </a:lnTo>
                  <a:lnTo>
                    <a:pt x="587" y="261"/>
                  </a:lnTo>
                  <a:lnTo>
                    <a:pt x="573" y="254"/>
                  </a:lnTo>
                  <a:lnTo>
                    <a:pt x="555" y="248"/>
                  </a:lnTo>
                  <a:lnTo>
                    <a:pt x="530" y="241"/>
                  </a:lnTo>
                  <a:lnTo>
                    <a:pt x="504" y="235"/>
                  </a:lnTo>
                  <a:lnTo>
                    <a:pt x="475" y="230"/>
                  </a:lnTo>
                  <a:lnTo>
                    <a:pt x="444" y="227"/>
                  </a:lnTo>
                  <a:lnTo>
                    <a:pt x="410" y="228"/>
                  </a:lnTo>
                  <a:lnTo>
                    <a:pt x="377" y="233"/>
                  </a:lnTo>
                  <a:lnTo>
                    <a:pt x="343" y="243"/>
                  </a:lnTo>
                  <a:lnTo>
                    <a:pt x="310" y="258"/>
                  </a:lnTo>
                  <a:lnTo>
                    <a:pt x="277" y="279"/>
                  </a:lnTo>
                  <a:lnTo>
                    <a:pt x="246" y="308"/>
                  </a:lnTo>
                  <a:lnTo>
                    <a:pt x="219" y="344"/>
                  </a:lnTo>
                  <a:lnTo>
                    <a:pt x="194" y="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7" name="Freeform 18"/>
            <p:cNvSpPr>
              <a:spLocks/>
            </p:cNvSpPr>
            <p:nvPr/>
          </p:nvSpPr>
          <p:spPr bwMode="auto">
            <a:xfrm>
              <a:off x="1795" y="1574"/>
              <a:ext cx="2014" cy="1955"/>
            </a:xfrm>
            <a:custGeom>
              <a:avLst/>
              <a:gdLst>
                <a:gd name="T0" fmla="*/ 0 w 2014"/>
                <a:gd name="T1" fmla="*/ 21 h 1955"/>
                <a:gd name="T2" fmla="*/ 0 w 2014"/>
                <a:gd name="T3" fmla="*/ 1394 h 1955"/>
                <a:gd name="T4" fmla="*/ 1928 w 2014"/>
                <a:gd name="T5" fmla="*/ 1955 h 1955"/>
                <a:gd name="T6" fmla="*/ 2014 w 2014"/>
                <a:gd name="T7" fmla="*/ 1915 h 1955"/>
                <a:gd name="T8" fmla="*/ 2014 w 2014"/>
                <a:gd name="T9" fmla="*/ 234 h 1955"/>
                <a:gd name="T10" fmla="*/ 81 w 2014"/>
                <a:gd name="T11" fmla="*/ 0 h 1955"/>
                <a:gd name="T12" fmla="*/ 0 w 2014"/>
                <a:gd name="T13" fmla="*/ 21 h 1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14"/>
                <a:gd name="T22" fmla="*/ 0 h 1955"/>
                <a:gd name="T23" fmla="*/ 2014 w 2014"/>
                <a:gd name="T24" fmla="*/ 1955 h 19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14" h="1955">
                  <a:moveTo>
                    <a:pt x="0" y="21"/>
                  </a:moveTo>
                  <a:lnTo>
                    <a:pt x="0" y="1394"/>
                  </a:lnTo>
                  <a:lnTo>
                    <a:pt x="1928" y="1955"/>
                  </a:lnTo>
                  <a:lnTo>
                    <a:pt x="2014" y="1915"/>
                  </a:lnTo>
                  <a:lnTo>
                    <a:pt x="2014" y="234"/>
                  </a:lnTo>
                  <a:lnTo>
                    <a:pt x="8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8" name="Freeform 19"/>
            <p:cNvSpPr>
              <a:spLocks/>
            </p:cNvSpPr>
            <p:nvPr/>
          </p:nvSpPr>
          <p:spPr bwMode="auto">
            <a:xfrm>
              <a:off x="1720" y="768"/>
              <a:ext cx="2006" cy="827"/>
            </a:xfrm>
            <a:custGeom>
              <a:avLst/>
              <a:gdLst>
                <a:gd name="T0" fmla="*/ 0 w 2006"/>
                <a:gd name="T1" fmla="*/ 404 h 827"/>
                <a:gd name="T2" fmla="*/ 75 w 2006"/>
                <a:gd name="T3" fmla="*/ 827 h 827"/>
                <a:gd name="T4" fmla="*/ 156 w 2006"/>
                <a:gd name="T5" fmla="*/ 806 h 827"/>
                <a:gd name="T6" fmla="*/ 1934 w 2006"/>
                <a:gd name="T7" fmla="*/ 566 h 827"/>
                <a:gd name="T8" fmla="*/ 2006 w 2006"/>
                <a:gd name="T9" fmla="*/ 522 h 827"/>
                <a:gd name="T10" fmla="*/ 1889 w 2006"/>
                <a:gd name="T11" fmla="*/ 0 h 827"/>
                <a:gd name="T12" fmla="*/ 0 w 2006"/>
                <a:gd name="T13" fmla="*/ 404 h 8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06"/>
                <a:gd name="T22" fmla="*/ 0 h 827"/>
                <a:gd name="T23" fmla="*/ 2006 w 2006"/>
                <a:gd name="T24" fmla="*/ 827 h 8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06" h="827">
                  <a:moveTo>
                    <a:pt x="0" y="404"/>
                  </a:moveTo>
                  <a:lnTo>
                    <a:pt x="75" y="827"/>
                  </a:lnTo>
                  <a:lnTo>
                    <a:pt x="156" y="806"/>
                  </a:lnTo>
                  <a:lnTo>
                    <a:pt x="1934" y="566"/>
                  </a:lnTo>
                  <a:lnTo>
                    <a:pt x="2006" y="522"/>
                  </a:lnTo>
                  <a:lnTo>
                    <a:pt x="1889" y="0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Freeform 20"/>
            <p:cNvSpPr>
              <a:spLocks/>
            </p:cNvSpPr>
            <p:nvPr/>
          </p:nvSpPr>
          <p:spPr bwMode="auto">
            <a:xfrm>
              <a:off x="3733" y="1849"/>
              <a:ext cx="42" cy="1631"/>
            </a:xfrm>
            <a:custGeom>
              <a:avLst/>
              <a:gdLst>
                <a:gd name="T0" fmla="*/ 40 w 42"/>
                <a:gd name="T1" fmla="*/ 0 h 1631"/>
                <a:gd name="T2" fmla="*/ 0 w 42"/>
                <a:gd name="T3" fmla="*/ 26 h 1631"/>
                <a:gd name="T4" fmla="*/ 6 w 42"/>
                <a:gd name="T5" fmla="*/ 1631 h 1631"/>
                <a:gd name="T6" fmla="*/ 42 w 42"/>
                <a:gd name="T7" fmla="*/ 1613 h 1631"/>
                <a:gd name="T8" fmla="*/ 40 w 42"/>
                <a:gd name="T9" fmla="*/ 0 h 1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631"/>
                <a:gd name="T17" fmla="*/ 42 w 42"/>
                <a:gd name="T18" fmla="*/ 1631 h 16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631">
                  <a:moveTo>
                    <a:pt x="40" y="0"/>
                  </a:moveTo>
                  <a:lnTo>
                    <a:pt x="0" y="26"/>
                  </a:lnTo>
                  <a:lnTo>
                    <a:pt x="6" y="1631"/>
                  </a:lnTo>
                  <a:lnTo>
                    <a:pt x="42" y="16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Freeform 21"/>
            <p:cNvSpPr>
              <a:spLocks/>
            </p:cNvSpPr>
            <p:nvPr/>
          </p:nvSpPr>
          <p:spPr bwMode="auto">
            <a:xfrm>
              <a:off x="1889" y="1604"/>
              <a:ext cx="1848" cy="250"/>
            </a:xfrm>
            <a:custGeom>
              <a:avLst/>
              <a:gdLst>
                <a:gd name="T0" fmla="*/ 0 w 1848"/>
                <a:gd name="T1" fmla="*/ 9 h 250"/>
                <a:gd name="T2" fmla="*/ 1799 w 1848"/>
                <a:gd name="T3" fmla="*/ 250 h 250"/>
                <a:gd name="T4" fmla="*/ 1848 w 1848"/>
                <a:gd name="T5" fmla="*/ 227 h 250"/>
                <a:gd name="T6" fmla="*/ 38 w 1848"/>
                <a:gd name="T7" fmla="*/ 0 h 250"/>
                <a:gd name="T8" fmla="*/ 0 w 1848"/>
                <a:gd name="T9" fmla="*/ 9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250"/>
                <a:gd name="T17" fmla="*/ 1848 w 1848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250">
                  <a:moveTo>
                    <a:pt x="0" y="9"/>
                  </a:moveTo>
                  <a:lnTo>
                    <a:pt x="1799" y="250"/>
                  </a:lnTo>
                  <a:lnTo>
                    <a:pt x="1848" y="227"/>
                  </a:lnTo>
                  <a:lnTo>
                    <a:pt x="3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1" name="Freeform 22"/>
            <p:cNvSpPr>
              <a:spLocks/>
            </p:cNvSpPr>
            <p:nvPr/>
          </p:nvSpPr>
          <p:spPr bwMode="auto">
            <a:xfrm>
              <a:off x="3550" y="825"/>
              <a:ext cx="142" cy="465"/>
            </a:xfrm>
            <a:custGeom>
              <a:avLst/>
              <a:gdLst>
                <a:gd name="T0" fmla="*/ 0 w 142"/>
                <a:gd name="T1" fmla="*/ 13 h 465"/>
                <a:gd name="T2" fmla="*/ 107 w 142"/>
                <a:gd name="T3" fmla="*/ 465 h 465"/>
                <a:gd name="T4" fmla="*/ 142 w 142"/>
                <a:gd name="T5" fmla="*/ 444 h 465"/>
                <a:gd name="T6" fmla="*/ 41 w 142"/>
                <a:gd name="T7" fmla="*/ 0 h 465"/>
                <a:gd name="T8" fmla="*/ 0 w 142"/>
                <a:gd name="T9" fmla="*/ 13 h 4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465"/>
                <a:gd name="T17" fmla="*/ 142 w 142"/>
                <a:gd name="T18" fmla="*/ 465 h 4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465">
                  <a:moveTo>
                    <a:pt x="0" y="13"/>
                  </a:moveTo>
                  <a:lnTo>
                    <a:pt x="107" y="465"/>
                  </a:lnTo>
                  <a:lnTo>
                    <a:pt x="142" y="444"/>
                  </a:lnTo>
                  <a:lnTo>
                    <a:pt x="4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2" name="Freeform 23"/>
            <p:cNvSpPr>
              <a:spLocks/>
            </p:cNvSpPr>
            <p:nvPr/>
          </p:nvSpPr>
          <p:spPr bwMode="auto">
            <a:xfrm>
              <a:off x="1935" y="1107"/>
              <a:ext cx="344" cy="398"/>
            </a:xfrm>
            <a:custGeom>
              <a:avLst/>
              <a:gdLst>
                <a:gd name="T0" fmla="*/ 95 w 344"/>
                <a:gd name="T1" fmla="*/ 47 h 398"/>
                <a:gd name="T2" fmla="*/ 0 w 344"/>
                <a:gd name="T3" fmla="*/ 398 h 398"/>
                <a:gd name="T4" fmla="*/ 243 w 344"/>
                <a:gd name="T5" fmla="*/ 357 h 398"/>
                <a:gd name="T6" fmla="*/ 344 w 344"/>
                <a:gd name="T7" fmla="*/ 0 h 398"/>
                <a:gd name="T8" fmla="*/ 95 w 344"/>
                <a:gd name="T9" fmla="*/ 47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98"/>
                <a:gd name="T17" fmla="*/ 344 w 344"/>
                <a:gd name="T18" fmla="*/ 398 h 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98">
                  <a:moveTo>
                    <a:pt x="95" y="47"/>
                  </a:moveTo>
                  <a:lnTo>
                    <a:pt x="0" y="398"/>
                  </a:lnTo>
                  <a:lnTo>
                    <a:pt x="243" y="357"/>
                  </a:lnTo>
                  <a:lnTo>
                    <a:pt x="344" y="0"/>
                  </a:lnTo>
                  <a:lnTo>
                    <a:pt x="95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Freeform 24"/>
            <p:cNvSpPr>
              <a:spLocks/>
            </p:cNvSpPr>
            <p:nvPr/>
          </p:nvSpPr>
          <p:spPr bwMode="auto">
            <a:xfrm>
              <a:off x="3074" y="863"/>
              <a:ext cx="401" cy="477"/>
            </a:xfrm>
            <a:custGeom>
              <a:avLst/>
              <a:gdLst>
                <a:gd name="T0" fmla="*/ 112 w 401"/>
                <a:gd name="T1" fmla="*/ 52 h 477"/>
                <a:gd name="T2" fmla="*/ 0 w 401"/>
                <a:gd name="T3" fmla="*/ 477 h 477"/>
                <a:gd name="T4" fmla="*/ 280 w 401"/>
                <a:gd name="T5" fmla="*/ 433 h 477"/>
                <a:gd name="T6" fmla="*/ 401 w 401"/>
                <a:gd name="T7" fmla="*/ 0 h 477"/>
                <a:gd name="T8" fmla="*/ 112 w 401"/>
                <a:gd name="T9" fmla="*/ 52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477"/>
                <a:gd name="T17" fmla="*/ 401 w 401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477">
                  <a:moveTo>
                    <a:pt x="112" y="52"/>
                  </a:moveTo>
                  <a:lnTo>
                    <a:pt x="0" y="477"/>
                  </a:lnTo>
                  <a:lnTo>
                    <a:pt x="280" y="433"/>
                  </a:lnTo>
                  <a:lnTo>
                    <a:pt x="401" y="0"/>
                  </a:lnTo>
                  <a:lnTo>
                    <a:pt x="11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Freeform 25"/>
            <p:cNvSpPr>
              <a:spLocks/>
            </p:cNvSpPr>
            <p:nvPr/>
          </p:nvSpPr>
          <p:spPr bwMode="auto">
            <a:xfrm>
              <a:off x="2462" y="996"/>
              <a:ext cx="413" cy="424"/>
            </a:xfrm>
            <a:custGeom>
              <a:avLst/>
              <a:gdLst>
                <a:gd name="T0" fmla="*/ 106 w 413"/>
                <a:gd name="T1" fmla="*/ 52 h 424"/>
                <a:gd name="T2" fmla="*/ 0 w 413"/>
                <a:gd name="T3" fmla="*/ 424 h 424"/>
                <a:gd name="T4" fmla="*/ 300 w 413"/>
                <a:gd name="T5" fmla="*/ 380 h 424"/>
                <a:gd name="T6" fmla="*/ 413 w 413"/>
                <a:gd name="T7" fmla="*/ 0 h 424"/>
                <a:gd name="T8" fmla="*/ 106 w 413"/>
                <a:gd name="T9" fmla="*/ 52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3"/>
                <a:gd name="T16" fmla="*/ 0 h 424"/>
                <a:gd name="T17" fmla="*/ 413 w 413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3" h="424">
                  <a:moveTo>
                    <a:pt x="106" y="52"/>
                  </a:moveTo>
                  <a:lnTo>
                    <a:pt x="0" y="424"/>
                  </a:lnTo>
                  <a:lnTo>
                    <a:pt x="300" y="380"/>
                  </a:lnTo>
                  <a:lnTo>
                    <a:pt x="413" y="0"/>
                  </a:lnTo>
                  <a:lnTo>
                    <a:pt x="10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Freeform 26"/>
            <p:cNvSpPr>
              <a:spLocks/>
            </p:cNvSpPr>
            <p:nvPr/>
          </p:nvSpPr>
          <p:spPr bwMode="auto">
            <a:xfrm>
              <a:off x="1976" y="1660"/>
              <a:ext cx="329" cy="329"/>
            </a:xfrm>
            <a:custGeom>
              <a:avLst/>
              <a:gdLst>
                <a:gd name="T0" fmla="*/ 0 w 329"/>
                <a:gd name="T1" fmla="*/ 0 h 329"/>
                <a:gd name="T2" fmla="*/ 80 w 329"/>
                <a:gd name="T3" fmla="*/ 275 h 329"/>
                <a:gd name="T4" fmla="*/ 329 w 329"/>
                <a:gd name="T5" fmla="*/ 329 h 329"/>
                <a:gd name="T6" fmla="*/ 241 w 329"/>
                <a:gd name="T7" fmla="*/ 41 h 329"/>
                <a:gd name="T8" fmla="*/ 0 w 329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9"/>
                <a:gd name="T16" fmla="*/ 0 h 329"/>
                <a:gd name="T17" fmla="*/ 329 w 329"/>
                <a:gd name="T18" fmla="*/ 329 h 3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9" h="329">
                  <a:moveTo>
                    <a:pt x="0" y="0"/>
                  </a:moveTo>
                  <a:lnTo>
                    <a:pt x="80" y="275"/>
                  </a:lnTo>
                  <a:lnTo>
                    <a:pt x="329" y="329"/>
                  </a:lnTo>
                  <a:lnTo>
                    <a:pt x="241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Freeform 27"/>
            <p:cNvSpPr>
              <a:spLocks/>
            </p:cNvSpPr>
            <p:nvPr/>
          </p:nvSpPr>
          <p:spPr bwMode="auto">
            <a:xfrm>
              <a:off x="2508" y="1727"/>
              <a:ext cx="402" cy="370"/>
            </a:xfrm>
            <a:custGeom>
              <a:avLst/>
              <a:gdLst>
                <a:gd name="T0" fmla="*/ 0 w 402"/>
                <a:gd name="T1" fmla="*/ 0 h 370"/>
                <a:gd name="T2" fmla="*/ 107 w 402"/>
                <a:gd name="T3" fmla="*/ 316 h 370"/>
                <a:gd name="T4" fmla="*/ 402 w 402"/>
                <a:gd name="T5" fmla="*/ 370 h 370"/>
                <a:gd name="T6" fmla="*/ 261 w 402"/>
                <a:gd name="T7" fmla="*/ 47 h 370"/>
                <a:gd name="T8" fmla="*/ 0 w 402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2"/>
                <a:gd name="T16" fmla="*/ 0 h 370"/>
                <a:gd name="T17" fmla="*/ 402 w 402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2" h="370">
                  <a:moveTo>
                    <a:pt x="0" y="0"/>
                  </a:moveTo>
                  <a:lnTo>
                    <a:pt x="107" y="316"/>
                  </a:lnTo>
                  <a:lnTo>
                    <a:pt x="402" y="370"/>
                  </a:lnTo>
                  <a:lnTo>
                    <a:pt x="26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Freeform 28"/>
            <p:cNvSpPr>
              <a:spLocks/>
            </p:cNvSpPr>
            <p:nvPr/>
          </p:nvSpPr>
          <p:spPr bwMode="auto">
            <a:xfrm>
              <a:off x="3139" y="1828"/>
              <a:ext cx="426" cy="391"/>
            </a:xfrm>
            <a:custGeom>
              <a:avLst/>
              <a:gdLst>
                <a:gd name="T0" fmla="*/ 0 w 426"/>
                <a:gd name="T1" fmla="*/ 0 h 391"/>
                <a:gd name="T2" fmla="*/ 107 w 426"/>
                <a:gd name="T3" fmla="*/ 323 h 391"/>
                <a:gd name="T4" fmla="*/ 426 w 426"/>
                <a:gd name="T5" fmla="*/ 391 h 391"/>
                <a:gd name="T6" fmla="*/ 310 w 426"/>
                <a:gd name="T7" fmla="*/ 54 h 391"/>
                <a:gd name="T8" fmla="*/ 0 w 426"/>
                <a:gd name="T9" fmla="*/ 0 h 3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6"/>
                <a:gd name="T16" fmla="*/ 0 h 391"/>
                <a:gd name="T17" fmla="*/ 426 w 426"/>
                <a:gd name="T18" fmla="*/ 391 h 3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6" h="391">
                  <a:moveTo>
                    <a:pt x="0" y="0"/>
                  </a:moveTo>
                  <a:lnTo>
                    <a:pt x="107" y="323"/>
                  </a:lnTo>
                  <a:lnTo>
                    <a:pt x="426" y="391"/>
                  </a:lnTo>
                  <a:lnTo>
                    <a:pt x="31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Freeform 29"/>
            <p:cNvSpPr>
              <a:spLocks/>
            </p:cNvSpPr>
            <p:nvPr/>
          </p:nvSpPr>
          <p:spPr bwMode="auto">
            <a:xfrm>
              <a:off x="1899" y="2046"/>
              <a:ext cx="1775" cy="377"/>
            </a:xfrm>
            <a:custGeom>
              <a:avLst/>
              <a:gdLst>
                <a:gd name="T0" fmla="*/ 0 w 1775"/>
                <a:gd name="T1" fmla="*/ 23 h 377"/>
                <a:gd name="T2" fmla="*/ 1770 w 1775"/>
                <a:gd name="T3" fmla="*/ 377 h 377"/>
                <a:gd name="T4" fmla="*/ 1775 w 1775"/>
                <a:gd name="T5" fmla="*/ 356 h 377"/>
                <a:gd name="T6" fmla="*/ 5 w 1775"/>
                <a:gd name="T7" fmla="*/ 0 h 377"/>
                <a:gd name="T8" fmla="*/ 0 w 1775"/>
                <a:gd name="T9" fmla="*/ 23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5"/>
                <a:gd name="T16" fmla="*/ 0 h 377"/>
                <a:gd name="T17" fmla="*/ 1775 w 1775"/>
                <a:gd name="T18" fmla="*/ 377 h 3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5" h="377">
                  <a:moveTo>
                    <a:pt x="0" y="23"/>
                  </a:moveTo>
                  <a:lnTo>
                    <a:pt x="1770" y="377"/>
                  </a:lnTo>
                  <a:lnTo>
                    <a:pt x="1775" y="356"/>
                  </a:lnTo>
                  <a:lnTo>
                    <a:pt x="5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9" name="Rectangle 30"/>
            <p:cNvSpPr>
              <a:spLocks noChangeArrowheads="1"/>
            </p:cNvSpPr>
            <p:nvPr/>
          </p:nvSpPr>
          <p:spPr bwMode="auto">
            <a:xfrm>
              <a:off x="2677" y="2226"/>
              <a:ext cx="23" cy="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70" name="Freeform 31"/>
            <p:cNvSpPr>
              <a:spLocks/>
            </p:cNvSpPr>
            <p:nvPr/>
          </p:nvSpPr>
          <p:spPr bwMode="auto">
            <a:xfrm>
              <a:off x="2941" y="3017"/>
              <a:ext cx="146" cy="163"/>
            </a:xfrm>
            <a:custGeom>
              <a:avLst/>
              <a:gdLst>
                <a:gd name="T0" fmla="*/ 66 w 146"/>
                <a:gd name="T1" fmla="*/ 159 h 163"/>
                <a:gd name="T2" fmla="*/ 80 w 146"/>
                <a:gd name="T3" fmla="*/ 163 h 163"/>
                <a:gd name="T4" fmla="*/ 93 w 146"/>
                <a:gd name="T5" fmla="*/ 163 h 163"/>
                <a:gd name="T6" fmla="*/ 106 w 146"/>
                <a:gd name="T7" fmla="*/ 159 h 163"/>
                <a:gd name="T8" fmla="*/ 118 w 146"/>
                <a:gd name="T9" fmla="*/ 153 h 163"/>
                <a:gd name="T10" fmla="*/ 129 w 146"/>
                <a:gd name="T11" fmla="*/ 143 h 163"/>
                <a:gd name="T12" fmla="*/ 136 w 146"/>
                <a:gd name="T13" fmla="*/ 132 h 163"/>
                <a:gd name="T14" fmla="*/ 142 w 146"/>
                <a:gd name="T15" fmla="*/ 119 h 163"/>
                <a:gd name="T16" fmla="*/ 146 w 146"/>
                <a:gd name="T17" fmla="*/ 102 h 163"/>
                <a:gd name="T18" fmla="*/ 146 w 146"/>
                <a:gd name="T19" fmla="*/ 86 h 163"/>
                <a:gd name="T20" fmla="*/ 144 w 146"/>
                <a:gd name="T21" fmla="*/ 70 h 163"/>
                <a:gd name="T22" fmla="*/ 137 w 146"/>
                <a:gd name="T23" fmla="*/ 55 h 163"/>
                <a:gd name="T24" fmla="*/ 131 w 146"/>
                <a:gd name="T25" fmla="*/ 40 h 163"/>
                <a:gd name="T26" fmla="*/ 121 w 146"/>
                <a:gd name="T27" fmla="*/ 29 h 163"/>
                <a:gd name="T28" fmla="*/ 110 w 146"/>
                <a:gd name="T29" fmla="*/ 18 h 163"/>
                <a:gd name="T30" fmla="*/ 97 w 146"/>
                <a:gd name="T31" fmla="*/ 9 h 163"/>
                <a:gd name="T32" fmla="*/ 82 w 146"/>
                <a:gd name="T33" fmla="*/ 3 h 163"/>
                <a:gd name="T34" fmla="*/ 67 w 146"/>
                <a:gd name="T35" fmla="*/ 0 h 163"/>
                <a:gd name="T36" fmla="*/ 53 w 146"/>
                <a:gd name="T37" fmla="*/ 1 h 163"/>
                <a:gd name="T38" fmla="*/ 40 w 146"/>
                <a:gd name="T39" fmla="*/ 4 h 163"/>
                <a:gd name="T40" fmla="*/ 28 w 146"/>
                <a:gd name="T41" fmla="*/ 11 h 163"/>
                <a:gd name="T42" fmla="*/ 18 w 146"/>
                <a:gd name="T43" fmla="*/ 21 h 163"/>
                <a:gd name="T44" fmla="*/ 10 w 146"/>
                <a:gd name="T45" fmla="*/ 32 h 163"/>
                <a:gd name="T46" fmla="*/ 4 w 146"/>
                <a:gd name="T47" fmla="*/ 45 h 163"/>
                <a:gd name="T48" fmla="*/ 0 w 146"/>
                <a:gd name="T49" fmla="*/ 60 h 163"/>
                <a:gd name="T50" fmla="*/ 0 w 146"/>
                <a:gd name="T51" fmla="*/ 76 h 163"/>
                <a:gd name="T52" fmla="*/ 4 w 146"/>
                <a:gd name="T53" fmla="*/ 93 h 163"/>
                <a:gd name="T54" fmla="*/ 9 w 146"/>
                <a:gd name="T55" fmla="*/ 107 h 163"/>
                <a:gd name="T56" fmla="*/ 17 w 146"/>
                <a:gd name="T57" fmla="*/ 122 h 163"/>
                <a:gd name="T58" fmla="*/ 27 w 146"/>
                <a:gd name="T59" fmla="*/ 135 h 163"/>
                <a:gd name="T60" fmla="*/ 38 w 146"/>
                <a:gd name="T61" fmla="*/ 145 h 163"/>
                <a:gd name="T62" fmla="*/ 51 w 146"/>
                <a:gd name="T63" fmla="*/ 153 h 163"/>
                <a:gd name="T64" fmla="*/ 66 w 146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6"/>
                <a:gd name="T100" fmla="*/ 0 h 163"/>
                <a:gd name="T101" fmla="*/ 146 w 146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6" h="163">
                  <a:moveTo>
                    <a:pt x="66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6" y="132"/>
                  </a:lnTo>
                  <a:lnTo>
                    <a:pt x="142" y="119"/>
                  </a:lnTo>
                  <a:lnTo>
                    <a:pt x="146" y="102"/>
                  </a:lnTo>
                  <a:lnTo>
                    <a:pt x="146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10" y="18"/>
                  </a:lnTo>
                  <a:lnTo>
                    <a:pt x="97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0" y="4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4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4" y="93"/>
                  </a:lnTo>
                  <a:lnTo>
                    <a:pt x="9" y="107"/>
                  </a:lnTo>
                  <a:lnTo>
                    <a:pt x="17" y="122"/>
                  </a:lnTo>
                  <a:lnTo>
                    <a:pt x="27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1" name="Freeform 32"/>
            <p:cNvSpPr>
              <a:spLocks/>
            </p:cNvSpPr>
            <p:nvPr/>
          </p:nvSpPr>
          <p:spPr bwMode="auto">
            <a:xfrm>
              <a:off x="2235" y="2831"/>
              <a:ext cx="145" cy="163"/>
            </a:xfrm>
            <a:custGeom>
              <a:avLst/>
              <a:gdLst>
                <a:gd name="T0" fmla="*/ 65 w 145"/>
                <a:gd name="T1" fmla="*/ 159 h 163"/>
                <a:gd name="T2" fmla="*/ 80 w 145"/>
                <a:gd name="T3" fmla="*/ 163 h 163"/>
                <a:gd name="T4" fmla="*/ 93 w 145"/>
                <a:gd name="T5" fmla="*/ 163 h 163"/>
                <a:gd name="T6" fmla="*/ 106 w 145"/>
                <a:gd name="T7" fmla="*/ 159 h 163"/>
                <a:gd name="T8" fmla="*/ 118 w 145"/>
                <a:gd name="T9" fmla="*/ 153 h 163"/>
                <a:gd name="T10" fmla="*/ 129 w 145"/>
                <a:gd name="T11" fmla="*/ 143 h 163"/>
                <a:gd name="T12" fmla="*/ 135 w 145"/>
                <a:gd name="T13" fmla="*/ 132 h 163"/>
                <a:gd name="T14" fmla="*/ 142 w 145"/>
                <a:gd name="T15" fmla="*/ 119 h 163"/>
                <a:gd name="T16" fmla="*/ 145 w 145"/>
                <a:gd name="T17" fmla="*/ 102 h 163"/>
                <a:gd name="T18" fmla="*/ 145 w 145"/>
                <a:gd name="T19" fmla="*/ 86 h 163"/>
                <a:gd name="T20" fmla="*/ 144 w 145"/>
                <a:gd name="T21" fmla="*/ 70 h 163"/>
                <a:gd name="T22" fmla="*/ 137 w 145"/>
                <a:gd name="T23" fmla="*/ 55 h 163"/>
                <a:gd name="T24" fmla="*/ 131 w 145"/>
                <a:gd name="T25" fmla="*/ 40 h 163"/>
                <a:gd name="T26" fmla="*/ 121 w 145"/>
                <a:gd name="T27" fmla="*/ 29 h 163"/>
                <a:gd name="T28" fmla="*/ 109 w 145"/>
                <a:gd name="T29" fmla="*/ 18 h 163"/>
                <a:gd name="T30" fmla="*/ 96 w 145"/>
                <a:gd name="T31" fmla="*/ 9 h 163"/>
                <a:gd name="T32" fmla="*/ 82 w 145"/>
                <a:gd name="T33" fmla="*/ 3 h 163"/>
                <a:gd name="T34" fmla="*/ 67 w 145"/>
                <a:gd name="T35" fmla="*/ 0 h 163"/>
                <a:gd name="T36" fmla="*/ 52 w 145"/>
                <a:gd name="T37" fmla="*/ 1 h 163"/>
                <a:gd name="T38" fmla="*/ 39 w 145"/>
                <a:gd name="T39" fmla="*/ 5 h 163"/>
                <a:gd name="T40" fmla="*/ 28 w 145"/>
                <a:gd name="T41" fmla="*/ 11 h 163"/>
                <a:gd name="T42" fmla="*/ 18 w 145"/>
                <a:gd name="T43" fmla="*/ 21 h 163"/>
                <a:gd name="T44" fmla="*/ 10 w 145"/>
                <a:gd name="T45" fmla="*/ 32 h 163"/>
                <a:gd name="T46" fmla="*/ 3 w 145"/>
                <a:gd name="T47" fmla="*/ 45 h 163"/>
                <a:gd name="T48" fmla="*/ 0 w 145"/>
                <a:gd name="T49" fmla="*/ 60 h 163"/>
                <a:gd name="T50" fmla="*/ 0 w 145"/>
                <a:gd name="T51" fmla="*/ 76 h 163"/>
                <a:gd name="T52" fmla="*/ 3 w 145"/>
                <a:gd name="T53" fmla="*/ 93 h 163"/>
                <a:gd name="T54" fmla="*/ 8 w 145"/>
                <a:gd name="T55" fmla="*/ 107 h 163"/>
                <a:gd name="T56" fmla="*/ 16 w 145"/>
                <a:gd name="T57" fmla="*/ 122 h 163"/>
                <a:gd name="T58" fmla="*/ 26 w 145"/>
                <a:gd name="T59" fmla="*/ 135 h 163"/>
                <a:gd name="T60" fmla="*/ 38 w 145"/>
                <a:gd name="T61" fmla="*/ 145 h 163"/>
                <a:gd name="T62" fmla="*/ 51 w 145"/>
                <a:gd name="T63" fmla="*/ 153 h 163"/>
                <a:gd name="T64" fmla="*/ 65 w 145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63"/>
                <a:gd name="T101" fmla="*/ 145 w 14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63">
                  <a:moveTo>
                    <a:pt x="65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5" y="132"/>
                  </a:lnTo>
                  <a:lnTo>
                    <a:pt x="142" y="119"/>
                  </a:lnTo>
                  <a:lnTo>
                    <a:pt x="145" y="102"/>
                  </a:lnTo>
                  <a:lnTo>
                    <a:pt x="145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09" y="18"/>
                  </a:lnTo>
                  <a:lnTo>
                    <a:pt x="96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3" y="93"/>
                  </a:lnTo>
                  <a:lnTo>
                    <a:pt x="8" y="107"/>
                  </a:lnTo>
                  <a:lnTo>
                    <a:pt x="16" y="122"/>
                  </a:lnTo>
                  <a:lnTo>
                    <a:pt x="26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2" name="Freeform 33"/>
            <p:cNvSpPr>
              <a:spLocks/>
            </p:cNvSpPr>
            <p:nvPr/>
          </p:nvSpPr>
          <p:spPr bwMode="auto">
            <a:xfrm>
              <a:off x="2961" y="3031"/>
              <a:ext cx="127" cy="144"/>
            </a:xfrm>
            <a:custGeom>
              <a:avLst/>
              <a:gdLst>
                <a:gd name="T0" fmla="*/ 57 w 127"/>
                <a:gd name="T1" fmla="*/ 140 h 144"/>
                <a:gd name="T2" fmla="*/ 70 w 127"/>
                <a:gd name="T3" fmla="*/ 144 h 144"/>
                <a:gd name="T4" fmla="*/ 82 w 127"/>
                <a:gd name="T5" fmla="*/ 142 h 144"/>
                <a:gd name="T6" fmla="*/ 93 w 127"/>
                <a:gd name="T7" fmla="*/ 140 h 144"/>
                <a:gd name="T8" fmla="*/ 104 w 127"/>
                <a:gd name="T9" fmla="*/ 134 h 144"/>
                <a:gd name="T10" fmla="*/ 113 w 127"/>
                <a:gd name="T11" fmla="*/ 126 h 144"/>
                <a:gd name="T12" fmla="*/ 119 w 127"/>
                <a:gd name="T13" fmla="*/ 116 h 144"/>
                <a:gd name="T14" fmla="*/ 124 w 127"/>
                <a:gd name="T15" fmla="*/ 105 h 144"/>
                <a:gd name="T16" fmla="*/ 127 w 127"/>
                <a:gd name="T17" fmla="*/ 92 h 144"/>
                <a:gd name="T18" fmla="*/ 127 w 127"/>
                <a:gd name="T19" fmla="*/ 77 h 144"/>
                <a:gd name="T20" fmla="*/ 126 w 127"/>
                <a:gd name="T21" fmla="*/ 62 h 144"/>
                <a:gd name="T22" fmla="*/ 121 w 127"/>
                <a:gd name="T23" fmla="*/ 49 h 144"/>
                <a:gd name="T24" fmla="*/ 114 w 127"/>
                <a:gd name="T25" fmla="*/ 36 h 144"/>
                <a:gd name="T26" fmla="*/ 106 w 127"/>
                <a:gd name="T27" fmla="*/ 25 h 144"/>
                <a:gd name="T28" fmla="*/ 96 w 127"/>
                <a:gd name="T29" fmla="*/ 17 h 144"/>
                <a:gd name="T30" fmla="*/ 85 w 127"/>
                <a:gd name="T31" fmla="*/ 8 h 144"/>
                <a:gd name="T32" fmla="*/ 72 w 127"/>
                <a:gd name="T33" fmla="*/ 4 h 144"/>
                <a:gd name="T34" fmla="*/ 59 w 127"/>
                <a:gd name="T35" fmla="*/ 0 h 144"/>
                <a:gd name="T36" fmla="*/ 46 w 127"/>
                <a:gd name="T37" fmla="*/ 2 h 144"/>
                <a:gd name="T38" fmla="*/ 34 w 127"/>
                <a:gd name="T39" fmla="*/ 4 h 144"/>
                <a:gd name="T40" fmla="*/ 24 w 127"/>
                <a:gd name="T41" fmla="*/ 10 h 144"/>
                <a:gd name="T42" fmla="*/ 15 w 127"/>
                <a:gd name="T43" fmla="*/ 18 h 144"/>
                <a:gd name="T44" fmla="*/ 8 w 127"/>
                <a:gd name="T45" fmla="*/ 28 h 144"/>
                <a:gd name="T46" fmla="*/ 3 w 127"/>
                <a:gd name="T47" fmla="*/ 39 h 144"/>
                <a:gd name="T48" fmla="*/ 0 w 127"/>
                <a:gd name="T49" fmla="*/ 54 h 144"/>
                <a:gd name="T50" fmla="*/ 0 w 127"/>
                <a:gd name="T51" fmla="*/ 69 h 144"/>
                <a:gd name="T52" fmla="*/ 3 w 127"/>
                <a:gd name="T53" fmla="*/ 82 h 144"/>
                <a:gd name="T54" fmla="*/ 7 w 127"/>
                <a:gd name="T55" fmla="*/ 95 h 144"/>
                <a:gd name="T56" fmla="*/ 15 w 127"/>
                <a:gd name="T57" fmla="*/ 108 h 144"/>
                <a:gd name="T58" fmla="*/ 23 w 127"/>
                <a:gd name="T59" fmla="*/ 119 h 144"/>
                <a:gd name="T60" fmla="*/ 33 w 127"/>
                <a:gd name="T61" fmla="*/ 127 h 144"/>
                <a:gd name="T62" fmla="*/ 44 w 127"/>
                <a:gd name="T63" fmla="*/ 136 h 144"/>
                <a:gd name="T64" fmla="*/ 57 w 127"/>
                <a:gd name="T65" fmla="*/ 14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7"/>
                <a:gd name="T100" fmla="*/ 0 h 144"/>
                <a:gd name="T101" fmla="*/ 127 w 127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7" h="144">
                  <a:moveTo>
                    <a:pt x="57" y="140"/>
                  </a:moveTo>
                  <a:lnTo>
                    <a:pt x="70" y="144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4" y="134"/>
                  </a:lnTo>
                  <a:lnTo>
                    <a:pt x="113" y="126"/>
                  </a:lnTo>
                  <a:lnTo>
                    <a:pt x="119" y="116"/>
                  </a:lnTo>
                  <a:lnTo>
                    <a:pt x="124" y="105"/>
                  </a:lnTo>
                  <a:lnTo>
                    <a:pt x="127" y="92"/>
                  </a:lnTo>
                  <a:lnTo>
                    <a:pt x="127" y="77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4" y="36"/>
                  </a:lnTo>
                  <a:lnTo>
                    <a:pt x="106" y="25"/>
                  </a:lnTo>
                  <a:lnTo>
                    <a:pt x="96" y="17"/>
                  </a:lnTo>
                  <a:lnTo>
                    <a:pt x="85" y="8"/>
                  </a:lnTo>
                  <a:lnTo>
                    <a:pt x="72" y="4"/>
                  </a:lnTo>
                  <a:lnTo>
                    <a:pt x="59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5" y="18"/>
                  </a:lnTo>
                  <a:lnTo>
                    <a:pt x="8" y="28"/>
                  </a:lnTo>
                  <a:lnTo>
                    <a:pt x="3" y="39"/>
                  </a:lnTo>
                  <a:lnTo>
                    <a:pt x="0" y="54"/>
                  </a:lnTo>
                  <a:lnTo>
                    <a:pt x="0" y="69"/>
                  </a:lnTo>
                  <a:lnTo>
                    <a:pt x="3" y="82"/>
                  </a:lnTo>
                  <a:lnTo>
                    <a:pt x="7" y="95"/>
                  </a:lnTo>
                  <a:lnTo>
                    <a:pt x="15" y="108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6"/>
                  </a:lnTo>
                  <a:lnTo>
                    <a:pt x="57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Freeform 34"/>
            <p:cNvSpPr>
              <a:spLocks/>
            </p:cNvSpPr>
            <p:nvPr/>
          </p:nvSpPr>
          <p:spPr bwMode="auto">
            <a:xfrm>
              <a:off x="2251" y="2844"/>
              <a:ext cx="128" cy="143"/>
            </a:xfrm>
            <a:custGeom>
              <a:avLst/>
              <a:gdLst>
                <a:gd name="T0" fmla="*/ 58 w 128"/>
                <a:gd name="T1" fmla="*/ 140 h 143"/>
                <a:gd name="T2" fmla="*/ 71 w 128"/>
                <a:gd name="T3" fmla="*/ 143 h 143"/>
                <a:gd name="T4" fmla="*/ 82 w 128"/>
                <a:gd name="T5" fmla="*/ 142 h 143"/>
                <a:gd name="T6" fmla="*/ 93 w 128"/>
                <a:gd name="T7" fmla="*/ 140 h 143"/>
                <a:gd name="T8" fmla="*/ 105 w 128"/>
                <a:gd name="T9" fmla="*/ 133 h 143"/>
                <a:gd name="T10" fmla="*/ 113 w 128"/>
                <a:gd name="T11" fmla="*/ 125 h 143"/>
                <a:gd name="T12" fmla="*/ 119 w 128"/>
                <a:gd name="T13" fmla="*/ 115 h 143"/>
                <a:gd name="T14" fmla="*/ 124 w 128"/>
                <a:gd name="T15" fmla="*/ 104 h 143"/>
                <a:gd name="T16" fmla="*/ 128 w 128"/>
                <a:gd name="T17" fmla="*/ 91 h 143"/>
                <a:gd name="T18" fmla="*/ 128 w 128"/>
                <a:gd name="T19" fmla="*/ 76 h 143"/>
                <a:gd name="T20" fmla="*/ 126 w 128"/>
                <a:gd name="T21" fmla="*/ 62 h 143"/>
                <a:gd name="T22" fmla="*/ 121 w 128"/>
                <a:gd name="T23" fmla="*/ 49 h 143"/>
                <a:gd name="T24" fmla="*/ 115 w 128"/>
                <a:gd name="T25" fmla="*/ 36 h 143"/>
                <a:gd name="T26" fmla="*/ 106 w 128"/>
                <a:gd name="T27" fmla="*/ 24 h 143"/>
                <a:gd name="T28" fmla="*/ 97 w 128"/>
                <a:gd name="T29" fmla="*/ 16 h 143"/>
                <a:gd name="T30" fmla="*/ 85 w 128"/>
                <a:gd name="T31" fmla="*/ 8 h 143"/>
                <a:gd name="T32" fmla="*/ 72 w 128"/>
                <a:gd name="T33" fmla="*/ 3 h 143"/>
                <a:gd name="T34" fmla="*/ 59 w 128"/>
                <a:gd name="T35" fmla="*/ 0 h 143"/>
                <a:gd name="T36" fmla="*/ 46 w 128"/>
                <a:gd name="T37" fmla="*/ 1 h 143"/>
                <a:gd name="T38" fmla="*/ 35 w 128"/>
                <a:gd name="T39" fmla="*/ 3 h 143"/>
                <a:gd name="T40" fmla="*/ 25 w 128"/>
                <a:gd name="T41" fmla="*/ 10 h 143"/>
                <a:gd name="T42" fmla="*/ 15 w 128"/>
                <a:gd name="T43" fmla="*/ 18 h 143"/>
                <a:gd name="T44" fmla="*/ 9 w 128"/>
                <a:gd name="T45" fmla="*/ 27 h 143"/>
                <a:gd name="T46" fmla="*/ 4 w 128"/>
                <a:gd name="T47" fmla="*/ 39 h 143"/>
                <a:gd name="T48" fmla="*/ 0 w 128"/>
                <a:gd name="T49" fmla="*/ 54 h 143"/>
                <a:gd name="T50" fmla="*/ 0 w 128"/>
                <a:gd name="T51" fmla="*/ 68 h 143"/>
                <a:gd name="T52" fmla="*/ 4 w 128"/>
                <a:gd name="T53" fmla="*/ 81 h 143"/>
                <a:gd name="T54" fmla="*/ 7 w 128"/>
                <a:gd name="T55" fmla="*/ 94 h 143"/>
                <a:gd name="T56" fmla="*/ 15 w 128"/>
                <a:gd name="T57" fmla="*/ 107 h 143"/>
                <a:gd name="T58" fmla="*/ 23 w 128"/>
                <a:gd name="T59" fmla="*/ 119 h 143"/>
                <a:gd name="T60" fmla="*/ 33 w 128"/>
                <a:gd name="T61" fmla="*/ 127 h 143"/>
                <a:gd name="T62" fmla="*/ 44 w 128"/>
                <a:gd name="T63" fmla="*/ 135 h 143"/>
                <a:gd name="T64" fmla="*/ 58 w 128"/>
                <a:gd name="T65" fmla="*/ 140 h 1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43"/>
                <a:gd name="T101" fmla="*/ 128 w 128"/>
                <a:gd name="T102" fmla="*/ 143 h 1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43">
                  <a:moveTo>
                    <a:pt x="58" y="140"/>
                  </a:moveTo>
                  <a:lnTo>
                    <a:pt x="71" y="143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5" y="133"/>
                  </a:lnTo>
                  <a:lnTo>
                    <a:pt x="113" y="125"/>
                  </a:lnTo>
                  <a:lnTo>
                    <a:pt x="119" y="115"/>
                  </a:lnTo>
                  <a:lnTo>
                    <a:pt x="124" y="104"/>
                  </a:lnTo>
                  <a:lnTo>
                    <a:pt x="128" y="91"/>
                  </a:lnTo>
                  <a:lnTo>
                    <a:pt x="128" y="76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5" y="36"/>
                  </a:lnTo>
                  <a:lnTo>
                    <a:pt x="106" y="24"/>
                  </a:lnTo>
                  <a:lnTo>
                    <a:pt x="97" y="16"/>
                  </a:lnTo>
                  <a:lnTo>
                    <a:pt x="85" y="8"/>
                  </a:lnTo>
                  <a:lnTo>
                    <a:pt x="72" y="3"/>
                  </a:lnTo>
                  <a:lnTo>
                    <a:pt x="59" y="0"/>
                  </a:lnTo>
                  <a:lnTo>
                    <a:pt x="46" y="1"/>
                  </a:lnTo>
                  <a:lnTo>
                    <a:pt x="35" y="3"/>
                  </a:lnTo>
                  <a:lnTo>
                    <a:pt x="25" y="10"/>
                  </a:lnTo>
                  <a:lnTo>
                    <a:pt x="15" y="18"/>
                  </a:lnTo>
                  <a:lnTo>
                    <a:pt x="9" y="27"/>
                  </a:lnTo>
                  <a:lnTo>
                    <a:pt x="4" y="39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4" y="81"/>
                  </a:lnTo>
                  <a:lnTo>
                    <a:pt x="7" y="94"/>
                  </a:lnTo>
                  <a:lnTo>
                    <a:pt x="15" y="107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5"/>
                  </a:lnTo>
                  <a:lnTo>
                    <a:pt x="5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Freeform 35"/>
            <p:cNvSpPr>
              <a:spLocks/>
            </p:cNvSpPr>
            <p:nvPr/>
          </p:nvSpPr>
          <p:spPr bwMode="auto">
            <a:xfrm>
              <a:off x="2315" y="2873"/>
              <a:ext cx="52" cy="56"/>
            </a:xfrm>
            <a:custGeom>
              <a:avLst/>
              <a:gdLst>
                <a:gd name="T0" fmla="*/ 23 w 52"/>
                <a:gd name="T1" fmla="*/ 56 h 56"/>
                <a:gd name="T2" fmla="*/ 33 w 52"/>
                <a:gd name="T3" fmla="*/ 56 h 56"/>
                <a:gd name="T4" fmla="*/ 42 w 52"/>
                <a:gd name="T5" fmla="*/ 52 h 56"/>
                <a:gd name="T6" fmla="*/ 49 w 52"/>
                <a:gd name="T7" fmla="*/ 46 h 56"/>
                <a:gd name="T8" fmla="*/ 52 w 52"/>
                <a:gd name="T9" fmla="*/ 36 h 56"/>
                <a:gd name="T10" fmla="*/ 51 w 52"/>
                <a:gd name="T11" fmla="*/ 25 h 56"/>
                <a:gd name="T12" fmla="*/ 46 w 52"/>
                <a:gd name="T13" fmla="*/ 15 h 56"/>
                <a:gd name="T14" fmla="*/ 38 w 52"/>
                <a:gd name="T15" fmla="*/ 7 h 56"/>
                <a:gd name="T16" fmla="*/ 28 w 52"/>
                <a:gd name="T17" fmla="*/ 2 h 56"/>
                <a:gd name="T18" fmla="*/ 18 w 52"/>
                <a:gd name="T19" fmla="*/ 0 h 56"/>
                <a:gd name="T20" fmla="*/ 10 w 52"/>
                <a:gd name="T21" fmla="*/ 3 h 56"/>
                <a:gd name="T22" fmla="*/ 3 w 52"/>
                <a:gd name="T23" fmla="*/ 10 h 56"/>
                <a:gd name="T24" fmla="*/ 0 w 52"/>
                <a:gd name="T25" fmla="*/ 20 h 56"/>
                <a:gd name="T26" fmla="*/ 2 w 52"/>
                <a:gd name="T27" fmla="*/ 31 h 56"/>
                <a:gd name="T28" fmla="*/ 5 w 52"/>
                <a:gd name="T29" fmla="*/ 42 h 56"/>
                <a:gd name="T30" fmla="*/ 13 w 52"/>
                <a:gd name="T31" fmla="*/ 51 h 56"/>
                <a:gd name="T32" fmla="*/ 23 w 52"/>
                <a:gd name="T33" fmla="*/ 56 h 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6"/>
                <a:gd name="T53" fmla="*/ 52 w 52"/>
                <a:gd name="T54" fmla="*/ 56 h 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6">
                  <a:moveTo>
                    <a:pt x="23" y="56"/>
                  </a:moveTo>
                  <a:lnTo>
                    <a:pt x="33" y="56"/>
                  </a:lnTo>
                  <a:lnTo>
                    <a:pt x="42" y="52"/>
                  </a:lnTo>
                  <a:lnTo>
                    <a:pt x="49" y="46"/>
                  </a:lnTo>
                  <a:lnTo>
                    <a:pt x="52" y="36"/>
                  </a:lnTo>
                  <a:lnTo>
                    <a:pt x="51" y="25"/>
                  </a:lnTo>
                  <a:lnTo>
                    <a:pt x="46" y="15"/>
                  </a:lnTo>
                  <a:lnTo>
                    <a:pt x="38" y="7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5" y="42"/>
                  </a:lnTo>
                  <a:lnTo>
                    <a:pt x="13" y="51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5" name="Freeform 36"/>
            <p:cNvSpPr>
              <a:spLocks/>
            </p:cNvSpPr>
            <p:nvPr/>
          </p:nvSpPr>
          <p:spPr bwMode="auto">
            <a:xfrm>
              <a:off x="3023" y="3062"/>
              <a:ext cx="54" cy="57"/>
            </a:xfrm>
            <a:custGeom>
              <a:avLst/>
              <a:gdLst>
                <a:gd name="T0" fmla="*/ 24 w 54"/>
                <a:gd name="T1" fmla="*/ 56 h 57"/>
                <a:gd name="T2" fmla="*/ 34 w 54"/>
                <a:gd name="T3" fmla="*/ 57 h 57"/>
                <a:gd name="T4" fmla="*/ 44 w 54"/>
                <a:gd name="T5" fmla="*/ 52 h 57"/>
                <a:gd name="T6" fmla="*/ 51 w 54"/>
                <a:gd name="T7" fmla="*/ 46 h 57"/>
                <a:gd name="T8" fmla="*/ 54 w 54"/>
                <a:gd name="T9" fmla="*/ 36 h 57"/>
                <a:gd name="T10" fmla="*/ 52 w 54"/>
                <a:gd name="T11" fmla="*/ 25 h 57"/>
                <a:gd name="T12" fmla="*/ 47 w 54"/>
                <a:gd name="T13" fmla="*/ 15 h 57"/>
                <a:gd name="T14" fmla="*/ 39 w 54"/>
                <a:gd name="T15" fmla="*/ 5 h 57"/>
                <a:gd name="T16" fmla="*/ 29 w 54"/>
                <a:gd name="T17" fmla="*/ 0 h 57"/>
                <a:gd name="T18" fmla="*/ 20 w 54"/>
                <a:gd name="T19" fmla="*/ 0 h 57"/>
                <a:gd name="T20" fmla="*/ 10 w 54"/>
                <a:gd name="T21" fmla="*/ 3 h 57"/>
                <a:gd name="T22" fmla="*/ 3 w 54"/>
                <a:gd name="T23" fmla="*/ 10 h 57"/>
                <a:gd name="T24" fmla="*/ 0 w 54"/>
                <a:gd name="T25" fmla="*/ 20 h 57"/>
                <a:gd name="T26" fmla="*/ 2 w 54"/>
                <a:gd name="T27" fmla="*/ 31 h 57"/>
                <a:gd name="T28" fmla="*/ 6 w 54"/>
                <a:gd name="T29" fmla="*/ 43 h 57"/>
                <a:gd name="T30" fmla="*/ 15 w 54"/>
                <a:gd name="T31" fmla="*/ 51 h 57"/>
                <a:gd name="T32" fmla="*/ 24 w 54"/>
                <a:gd name="T33" fmla="*/ 56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7"/>
                <a:gd name="T53" fmla="*/ 54 w 54"/>
                <a:gd name="T54" fmla="*/ 57 h 5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7">
                  <a:moveTo>
                    <a:pt x="24" y="56"/>
                  </a:moveTo>
                  <a:lnTo>
                    <a:pt x="34" y="57"/>
                  </a:lnTo>
                  <a:lnTo>
                    <a:pt x="44" y="52"/>
                  </a:lnTo>
                  <a:lnTo>
                    <a:pt x="51" y="46"/>
                  </a:lnTo>
                  <a:lnTo>
                    <a:pt x="54" y="36"/>
                  </a:lnTo>
                  <a:lnTo>
                    <a:pt x="52" y="25"/>
                  </a:lnTo>
                  <a:lnTo>
                    <a:pt x="47" y="15"/>
                  </a:lnTo>
                  <a:lnTo>
                    <a:pt x="39" y="5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6" y="43"/>
                  </a:lnTo>
                  <a:lnTo>
                    <a:pt x="15" y="51"/>
                  </a:lnTo>
                  <a:lnTo>
                    <a:pt x="2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6" name="Freeform 37"/>
            <p:cNvSpPr>
              <a:spLocks/>
            </p:cNvSpPr>
            <p:nvPr/>
          </p:nvSpPr>
          <p:spPr bwMode="auto">
            <a:xfrm>
              <a:off x="2486" y="3087"/>
              <a:ext cx="415" cy="109"/>
            </a:xfrm>
            <a:custGeom>
              <a:avLst/>
              <a:gdLst>
                <a:gd name="T0" fmla="*/ 0 w 415"/>
                <a:gd name="T1" fmla="*/ 0 h 109"/>
                <a:gd name="T2" fmla="*/ 2 w 415"/>
                <a:gd name="T3" fmla="*/ 1 h 109"/>
                <a:gd name="T4" fmla="*/ 8 w 415"/>
                <a:gd name="T5" fmla="*/ 5 h 109"/>
                <a:gd name="T6" fmla="*/ 18 w 415"/>
                <a:gd name="T7" fmla="*/ 11 h 109"/>
                <a:gd name="T8" fmla="*/ 33 w 415"/>
                <a:gd name="T9" fmla="*/ 19 h 109"/>
                <a:gd name="T10" fmla="*/ 49 w 415"/>
                <a:gd name="T11" fmla="*/ 29 h 109"/>
                <a:gd name="T12" fmla="*/ 69 w 415"/>
                <a:gd name="T13" fmla="*/ 37 h 109"/>
                <a:gd name="T14" fmla="*/ 92 w 415"/>
                <a:gd name="T15" fmla="*/ 47 h 109"/>
                <a:gd name="T16" fmla="*/ 118 w 415"/>
                <a:gd name="T17" fmla="*/ 57 h 109"/>
                <a:gd name="T18" fmla="*/ 145 w 415"/>
                <a:gd name="T19" fmla="*/ 67 h 109"/>
                <a:gd name="T20" fmla="*/ 175 w 415"/>
                <a:gd name="T21" fmla="*/ 73 h 109"/>
                <a:gd name="T22" fmla="*/ 207 w 415"/>
                <a:gd name="T23" fmla="*/ 80 h 109"/>
                <a:gd name="T24" fmla="*/ 240 w 415"/>
                <a:gd name="T25" fmla="*/ 83 h 109"/>
                <a:gd name="T26" fmla="*/ 276 w 415"/>
                <a:gd name="T27" fmla="*/ 83 h 109"/>
                <a:gd name="T28" fmla="*/ 312 w 415"/>
                <a:gd name="T29" fmla="*/ 80 h 109"/>
                <a:gd name="T30" fmla="*/ 348 w 415"/>
                <a:gd name="T31" fmla="*/ 73 h 109"/>
                <a:gd name="T32" fmla="*/ 385 w 415"/>
                <a:gd name="T33" fmla="*/ 63 h 109"/>
                <a:gd name="T34" fmla="*/ 371 w 415"/>
                <a:gd name="T35" fmla="*/ 40 h 109"/>
                <a:gd name="T36" fmla="*/ 372 w 415"/>
                <a:gd name="T37" fmla="*/ 40 h 109"/>
                <a:gd name="T38" fmla="*/ 379 w 415"/>
                <a:gd name="T39" fmla="*/ 44 h 109"/>
                <a:gd name="T40" fmla="*/ 387 w 415"/>
                <a:gd name="T41" fmla="*/ 49 h 109"/>
                <a:gd name="T42" fmla="*/ 395 w 415"/>
                <a:gd name="T43" fmla="*/ 55 h 109"/>
                <a:gd name="T44" fmla="*/ 403 w 415"/>
                <a:gd name="T45" fmla="*/ 65 h 109"/>
                <a:gd name="T46" fmla="*/ 410 w 415"/>
                <a:gd name="T47" fmla="*/ 76 h 109"/>
                <a:gd name="T48" fmla="*/ 415 w 415"/>
                <a:gd name="T49" fmla="*/ 91 h 109"/>
                <a:gd name="T50" fmla="*/ 413 w 415"/>
                <a:gd name="T51" fmla="*/ 109 h 109"/>
                <a:gd name="T52" fmla="*/ 400 w 415"/>
                <a:gd name="T53" fmla="*/ 81 h 109"/>
                <a:gd name="T54" fmla="*/ 398 w 415"/>
                <a:gd name="T55" fmla="*/ 83 h 109"/>
                <a:gd name="T56" fmla="*/ 390 w 415"/>
                <a:gd name="T57" fmla="*/ 84 h 109"/>
                <a:gd name="T58" fmla="*/ 380 w 415"/>
                <a:gd name="T59" fmla="*/ 88 h 109"/>
                <a:gd name="T60" fmla="*/ 366 w 415"/>
                <a:gd name="T61" fmla="*/ 93 h 109"/>
                <a:gd name="T62" fmla="*/ 348 w 415"/>
                <a:gd name="T63" fmla="*/ 96 h 109"/>
                <a:gd name="T64" fmla="*/ 325 w 415"/>
                <a:gd name="T65" fmla="*/ 99 h 109"/>
                <a:gd name="T66" fmla="*/ 300 w 415"/>
                <a:gd name="T67" fmla="*/ 102 h 109"/>
                <a:gd name="T68" fmla="*/ 274 w 415"/>
                <a:gd name="T69" fmla="*/ 104 h 109"/>
                <a:gd name="T70" fmla="*/ 245 w 415"/>
                <a:gd name="T71" fmla="*/ 102 h 109"/>
                <a:gd name="T72" fmla="*/ 214 w 415"/>
                <a:gd name="T73" fmla="*/ 99 h 109"/>
                <a:gd name="T74" fmla="*/ 180 w 415"/>
                <a:gd name="T75" fmla="*/ 93 h 109"/>
                <a:gd name="T76" fmla="*/ 145 w 415"/>
                <a:gd name="T77" fmla="*/ 83 h 109"/>
                <a:gd name="T78" fmla="*/ 111 w 415"/>
                <a:gd name="T79" fmla="*/ 70 h 109"/>
                <a:gd name="T80" fmla="*/ 74 w 415"/>
                <a:gd name="T81" fmla="*/ 52 h 109"/>
                <a:gd name="T82" fmla="*/ 38 w 415"/>
                <a:gd name="T83" fmla="*/ 29 h 109"/>
                <a:gd name="T84" fmla="*/ 0 w 415"/>
                <a:gd name="T85" fmla="*/ 0 h 1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5"/>
                <a:gd name="T130" fmla="*/ 0 h 109"/>
                <a:gd name="T131" fmla="*/ 415 w 415"/>
                <a:gd name="T132" fmla="*/ 109 h 1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5" h="109">
                  <a:moveTo>
                    <a:pt x="0" y="0"/>
                  </a:moveTo>
                  <a:lnTo>
                    <a:pt x="2" y="1"/>
                  </a:lnTo>
                  <a:lnTo>
                    <a:pt x="8" y="5"/>
                  </a:lnTo>
                  <a:lnTo>
                    <a:pt x="18" y="11"/>
                  </a:lnTo>
                  <a:lnTo>
                    <a:pt x="33" y="19"/>
                  </a:lnTo>
                  <a:lnTo>
                    <a:pt x="49" y="29"/>
                  </a:lnTo>
                  <a:lnTo>
                    <a:pt x="69" y="37"/>
                  </a:lnTo>
                  <a:lnTo>
                    <a:pt x="92" y="47"/>
                  </a:lnTo>
                  <a:lnTo>
                    <a:pt x="118" y="57"/>
                  </a:lnTo>
                  <a:lnTo>
                    <a:pt x="145" y="67"/>
                  </a:lnTo>
                  <a:lnTo>
                    <a:pt x="175" y="73"/>
                  </a:lnTo>
                  <a:lnTo>
                    <a:pt x="207" y="80"/>
                  </a:lnTo>
                  <a:lnTo>
                    <a:pt x="240" y="83"/>
                  </a:lnTo>
                  <a:lnTo>
                    <a:pt x="276" y="83"/>
                  </a:lnTo>
                  <a:lnTo>
                    <a:pt x="312" y="80"/>
                  </a:lnTo>
                  <a:lnTo>
                    <a:pt x="348" y="73"/>
                  </a:lnTo>
                  <a:lnTo>
                    <a:pt x="385" y="63"/>
                  </a:lnTo>
                  <a:lnTo>
                    <a:pt x="371" y="40"/>
                  </a:lnTo>
                  <a:lnTo>
                    <a:pt x="372" y="40"/>
                  </a:lnTo>
                  <a:lnTo>
                    <a:pt x="379" y="44"/>
                  </a:lnTo>
                  <a:lnTo>
                    <a:pt x="387" y="49"/>
                  </a:lnTo>
                  <a:lnTo>
                    <a:pt x="395" y="55"/>
                  </a:lnTo>
                  <a:lnTo>
                    <a:pt x="403" y="65"/>
                  </a:lnTo>
                  <a:lnTo>
                    <a:pt x="410" y="76"/>
                  </a:lnTo>
                  <a:lnTo>
                    <a:pt x="415" y="91"/>
                  </a:lnTo>
                  <a:lnTo>
                    <a:pt x="413" y="109"/>
                  </a:lnTo>
                  <a:lnTo>
                    <a:pt x="400" y="81"/>
                  </a:lnTo>
                  <a:lnTo>
                    <a:pt x="398" y="83"/>
                  </a:lnTo>
                  <a:lnTo>
                    <a:pt x="390" y="84"/>
                  </a:lnTo>
                  <a:lnTo>
                    <a:pt x="380" y="88"/>
                  </a:lnTo>
                  <a:lnTo>
                    <a:pt x="366" y="93"/>
                  </a:lnTo>
                  <a:lnTo>
                    <a:pt x="348" y="96"/>
                  </a:lnTo>
                  <a:lnTo>
                    <a:pt x="325" y="99"/>
                  </a:lnTo>
                  <a:lnTo>
                    <a:pt x="300" y="102"/>
                  </a:lnTo>
                  <a:lnTo>
                    <a:pt x="274" y="104"/>
                  </a:lnTo>
                  <a:lnTo>
                    <a:pt x="245" y="102"/>
                  </a:lnTo>
                  <a:lnTo>
                    <a:pt x="214" y="99"/>
                  </a:lnTo>
                  <a:lnTo>
                    <a:pt x="180" y="93"/>
                  </a:lnTo>
                  <a:lnTo>
                    <a:pt x="145" y="83"/>
                  </a:lnTo>
                  <a:lnTo>
                    <a:pt x="111" y="70"/>
                  </a:lnTo>
                  <a:lnTo>
                    <a:pt x="74" y="52"/>
                  </a:lnTo>
                  <a:lnTo>
                    <a:pt x="38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7" name="Freeform 38"/>
            <p:cNvSpPr>
              <a:spLocks/>
            </p:cNvSpPr>
            <p:nvPr/>
          </p:nvSpPr>
          <p:spPr bwMode="auto">
            <a:xfrm>
              <a:off x="2589" y="3004"/>
              <a:ext cx="129" cy="53"/>
            </a:xfrm>
            <a:custGeom>
              <a:avLst/>
              <a:gdLst>
                <a:gd name="T0" fmla="*/ 0 w 129"/>
                <a:gd name="T1" fmla="*/ 48 h 53"/>
                <a:gd name="T2" fmla="*/ 2 w 129"/>
                <a:gd name="T3" fmla="*/ 45 h 53"/>
                <a:gd name="T4" fmla="*/ 7 w 129"/>
                <a:gd name="T5" fmla="*/ 37 h 53"/>
                <a:gd name="T6" fmla="*/ 16 w 129"/>
                <a:gd name="T7" fmla="*/ 29 h 53"/>
                <a:gd name="T8" fmla="*/ 29 w 129"/>
                <a:gd name="T9" fmla="*/ 19 h 53"/>
                <a:gd name="T10" fmla="*/ 47 w 129"/>
                <a:gd name="T11" fmla="*/ 16 h 53"/>
                <a:gd name="T12" fmla="*/ 69 w 129"/>
                <a:gd name="T13" fmla="*/ 17 h 53"/>
                <a:gd name="T14" fmla="*/ 96 w 129"/>
                <a:gd name="T15" fmla="*/ 29 h 53"/>
                <a:gd name="T16" fmla="*/ 129 w 129"/>
                <a:gd name="T17" fmla="*/ 53 h 53"/>
                <a:gd name="T18" fmla="*/ 126 w 129"/>
                <a:gd name="T19" fmla="*/ 48 h 53"/>
                <a:gd name="T20" fmla="*/ 116 w 129"/>
                <a:gd name="T21" fmla="*/ 37 h 53"/>
                <a:gd name="T22" fmla="*/ 101 w 129"/>
                <a:gd name="T23" fmla="*/ 21 h 53"/>
                <a:gd name="T24" fmla="*/ 85 w 129"/>
                <a:gd name="T25" fmla="*/ 8 h 53"/>
                <a:gd name="T26" fmla="*/ 64 w 129"/>
                <a:gd name="T27" fmla="*/ 0 h 53"/>
                <a:gd name="T28" fmla="*/ 42 w 129"/>
                <a:gd name="T29" fmla="*/ 1 h 53"/>
                <a:gd name="T30" fmla="*/ 21 w 129"/>
                <a:gd name="T31" fmla="*/ 16 h 53"/>
                <a:gd name="T32" fmla="*/ 0 w 129"/>
                <a:gd name="T33" fmla="*/ 48 h 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9"/>
                <a:gd name="T52" fmla="*/ 0 h 53"/>
                <a:gd name="T53" fmla="*/ 129 w 129"/>
                <a:gd name="T54" fmla="*/ 53 h 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9" h="53">
                  <a:moveTo>
                    <a:pt x="0" y="48"/>
                  </a:moveTo>
                  <a:lnTo>
                    <a:pt x="2" y="45"/>
                  </a:lnTo>
                  <a:lnTo>
                    <a:pt x="7" y="37"/>
                  </a:lnTo>
                  <a:lnTo>
                    <a:pt x="16" y="29"/>
                  </a:lnTo>
                  <a:lnTo>
                    <a:pt x="29" y="19"/>
                  </a:lnTo>
                  <a:lnTo>
                    <a:pt x="47" y="16"/>
                  </a:lnTo>
                  <a:lnTo>
                    <a:pt x="69" y="17"/>
                  </a:lnTo>
                  <a:lnTo>
                    <a:pt x="96" y="29"/>
                  </a:lnTo>
                  <a:lnTo>
                    <a:pt x="129" y="53"/>
                  </a:lnTo>
                  <a:lnTo>
                    <a:pt x="126" y="48"/>
                  </a:lnTo>
                  <a:lnTo>
                    <a:pt x="116" y="37"/>
                  </a:lnTo>
                  <a:lnTo>
                    <a:pt x="101" y="21"/>
                  </a:lnTo>
                  <a:lnTo>
                    <a:pt x="85" y="8"/>
                  </a:lnTo>
                  <a:lnTo>
                    <a:pt x="64" y="0"/>
                  </a:lnTo>
                  <a:lnTo>
                    <a:pt x="42" y="1"/>
                  </a:lnTo>
                  <a:lnTo>
                    <a:pt x="21" y="1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8" name="Freeform 39"/>
            <p:cNvSpPr>
              <a:spLocks/>
            </p:cNvSpPr>
            <p:nvPr/>
          </p:nvSpPr>
          <p:spPr bwMode="auto">
            <a:xfrm>
              <a:off x="2222" y="2762"/>
              <a:ext cx="191" cy="82"/>
            </a:xfrm>
            <a:custGeom>
              <a:avLst/>
              <a:gdLst>
                <a:gd name="T0" fmla="*/ 0 w 191"/>
                <a:gd name="T1" fmla="*/ 39 h 82"/>
                <a:gd name="T2" fmla="*/ 3 w 191"/>
                <a:gd name="T3" fmla="*/ 36 h 82"/>
                <a:gd name="T4" fmla="*/ 16 w 191"/>
                <a:gd name="T5" fmla="*/ 31 h 82"/>
                <a:gd name="T6" fmla="*/ 34 w 191"/>
                <a:gd name="T7" fmla="*/ 25 h 82"/>
                <a:gd name="T8" fmla="*/ 57 w 191"/>
                <a:gd name="T9" fmla="*/ 20 h 82"/>
                <a:gd name="T10" fmla="*/ 87 w 191"/>
                <a:gd name="T11" fmla="*/ 21 h 82"/>
                <a:gd name="T12" fmla="*/ 119 w 191"/>
                <a:gd name="T13" fmla="*/ 30 h 82"/>
                <a:gd name="T14" fmla="*/ 153 w 191"/>
                <a:gd name="T15" fmla="*/ 49 h 82"/>
                <a:gd name="T16" fmla="*/ 191 w 191"/>
                <a:gd name="T17" fmla="*/ 82 h 82"/>
                <a:gd name="T18" fmla="*/ 188 w 191"/>
                <a:gd name="T19" fmla="*/ 75 h 82"/>
                <a:gd name="T20" fmla="*/ 176 w 191"/>
                <a:gd name="T21" fmla="*/ 61 h 82"/>
                <a:gd name="T22" fmla="*/ 160 w 191"/>
                <a:gd name="T23" fmla="*/ 39 h 82"/>
                <a:gd name="T24" fmla="*/ 137 w 191"/>
                <a:gd name="T25" fmla="*/ 20 h 82"/>
                <a:gd name="T26" fmla="*/ 109 w 191"/>
                <a:gd name="T27" fmla="*/ 5 h 82"/>
                <a:gd name="T28" fmla="*/ 77 w 191"/>
                <a:gd name="T29" fmla="*/ 0 h 82"/>
                <a:gd name="T30" fmla="*/ 41 w 191"/>
                <a:gd name="T31" fmla="*/ 10 h 82"/>
                <a:gd name="T32" fmla="*/ 0 w 191"/>
                <a:gd name="T33" fmla="*/ 39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2"/>
                <a:gd name="T53" fmla="*/ 191 w 191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2">
                  <a:moveTo>
                    <a:pt x="0" y="39"/>
                  </a:moveTo>
                  <a:lnTo>
                    <a:pt x="3" y="36"/>
                  </a:lnTo>
                  <a:lnTo>
                    <a:pt x="16" y="31"/>
                  </a:lnTo>
                  <a:lnTo>
                    <a:pt x="34" y="25"/>
                  </a:lnTo>
                  <a:lnTo>
                    <a:pt x="57" y="20"/>
                  </a:lnTo>
                  <a:lnTo>
                    <a:pt x="87" y="21"/>
                  </a:lnTo>
                  <a:lnTo>
                    <a:pt x="119" y="30"/>
                  </a:lnTo>
                  <a:lnTo>
                    <a:pt x="153" y="49"/>
                  </a:lnTo>
                  <a:lnTo>
                    <a:pt x="191" y="82"/>
                  </a:lnTo>
                  <a:lnTo>
                    <a:pt x="188" y="75"/>
                  </a:lnTo>
                  <a:lnTo>
                    <a:pt x="176" y="61"/>
                  </a:lnTo>
                  <a:lnTo>
                    <a:pt x="160" y="39"/>
                  </a:lnTo>
                  <a:lnTo>
                    <a:pt x="137" y="20"/>
                  </a:lnTo>
                  <a:lnTo>
                    <a:pt x="109" y="5"/>
                  </a:lnTo>
                  <a:lnTo>
                    <a:pt x="77" y="0"/>
                  </a:lnTo>
                  <a:lnTo>
                    <a:pt x="41" y="1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Freeform 40"/>
            <p:cNvSpPr>
              <a:spLocks/>
            </p:cNvSpPr>
            <p:nvPr/>
          </p:nvSpPr>
          <p:spPr bwMode="auto">
            <a:xfrm>
              <a:off x="2940" y="2946"/>
              <a:ext cx="191" cy="84"/>
            </a:xfrm>
            <a:custGeom>
              <a:avLst/>
              <a:gdLst>
                <a:gd name="T0" fmla="*/ 0 w 191"/>
                <a:gd name="T1" fmla="*/ 40 h 84"/>
                <a:gd name="T2" fmla="*/ 3 w 191"/>
                <a:gd name="T3" fmla="*/ 36 h 84"/>
                <a:gd name="T4" fmla="*/ 14 w 191"/>
                <a:gd name="T5" fmla="*/ 31 h 84"/>
                <a:gd name="T6" fmla="*/ 32 w 191"/>
                <a:gd name="T7" fmla="*/ 25 h 84"/>
                <a:gd name="T8" fmla="*/ 57 w 191"/>
                <a:gd name="T9" fmla="*/ 22 h 84"/>
                <a:gd name="T10" fmla="*/ 85 w 191"/>
                <a:gd name="T11" fmla="*/ 22 h 84"/>
                <a:gd name="T12" fmla="*/ 117 w 191"/>
                <a:gd name="T13" fmla="*/ 31 h 84"/>
                <a:gd name="T14" fmla="*/ 153 w 191"/>
                <a:gd name="T15" fmla="*/ 51 h 84"/>
                <a:gd name="T16" fmla="*/ 191 w 191"/>
                <a:gd name="T17" fmla="*/ 84 h 84"/>
                <a:gd name="T18" fmla="*/ 187 w 191"/>
                <a:gd name="T19" fmla="*/ 77 h 84"/>
                <a:gd name="T20" fmla="*/ 176 w 191"/>
                <a:gd name="T21" fmla="*/ 61 h 84"/>
                <a:gd name="T22" fmla="*/ 160 w 191"/>
                <a:gd name="T23" fmla="*/ 41 h 84"/>
                <a:gd name="T24" fmla="*/ 137 w 191"/>
                <a:gd name="T25" fmla="*/ 22 h 84"/>
                <a:gd name="T26" fmla="*/ 109 w 191"/>
                <a:gd name="T27" fmla="*/ 7 h 84"/>
                <a:gd name="T28" fmla="*/ 76 w 191"/>
                <a:gd name="T29" fmla="*/ 0 h 84"/>
                <a:gd name="T30" fmla="*/ 41 w 191"/>
                <a:gd name="T31" fmla="*/ 10 h 84"/>
                <a:gd name="T32" fmla="*/ 0 w 191"/>
                <a:gd name="T33" fmla="*/ 4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4"/>
                <a:gd name="T53" fmla="*/ 191 w 191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4">
                  <a:moveTo>
                    <a:pt x="0" y="40"/>
                  </a:moveTo>
                  <a:lnTo>
                    <a:pt x="3" y="36"/>
                  </a:lnTo>
                  <a:lnTo>
                    <a:pt x="14" y="31"/>
                  </a:lnTo>
                  <a:lnTo>
                    <a:pt x="32" y="25"/>
                  </a:lnTo>
                  <a:lnTo>
                    <a:pt x="57" y="22"/>
                  </a:lnTo>
                  <a:lnTo>
                    <a:pt x="85" y="22"/>
                  </a:lnTo>
                  <a:lnTo>
                    <a:pt x="117" y="31"/>
                  </a:lnTo>
                  <a:lnTo>
                    <a:pt x="153" y="51"/>
                  </a:lnTo>
                  <a:lnTo>
                    <a:pt x="191" y="84"/>
                  </a:lnTo>
                  <a:lnTo>
                    <a:pt x="187" y="77"/>
                  </a:lnTo>
                  <a:lnTo>
                    <a:pt x="176" y="61"/>
                  </a:lnTo>
                  <a:lnTo>
                    <a:pt x="160" y="41"/>
                  </a:lnTo>
                  <a:lnTo>
                    <a:pt x="137" y="22"/>
                  </a:lnTo>
                  <a:lnTo>
                    <a:pt x="109" y="7"/>
                  </a:lnTo>
                  <a:lnTo>
                    <a:pt x="76" y="0"/>
                  </a:lnTo>
                  <a:lnTo>
                    <a:pt x="41" y="1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339191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Prepare for the 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Review “Questions </a:t>
            </a:r>
            <a:r>
              <a:rPr lang="en-US" dirty="0"/>
              <a:t>to </a:t>
            </a:r>
            <a:r>
              <a:rPr lang="en-US" dirty="0" smtClean="0"/>
              <a:t>ask”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Review “Asking tips”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Prepare ‘prospect’ </a:t>
            </a:r>
            <a:r>
              <a:rPr lang="en-US" dirty="0"/>
              <a:t>asking </a:t>
            </a:r>
            <a:r>
              <a:rPr lang="en-US" dirty="0" smtClean="0"/>
              <a:t>script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research from a distance &amp; up close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cultivation or solicitation: 5 for 5?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Specific ask (member level &amp; purpose)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Next steps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Prospect list &amp; successes</a:t>
            </a:r>
          </a:p>
          <a:p>
            <a:pPr marL="0" inden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59335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asking tools to bring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Prospect asking </a:t>
            </a:r>
            <a:r>
              <a:rPr lang="en-US" dirty="0" smtClean="0"/>
              <a:t>script + blank sheet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Cultivation &amp; solicitation </a:t>
            </a:r>
            <a:r>
              <a:rPr lang="en-US" dirty="0"/>
              <a:t>kit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Brochure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Project description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Newsletter article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Add gift/pledge form (only if solicitation took place)</a:t>
            </a:r>
          </a:p>
          <a:p>
            <a:pPr marL="800100" lvl="2" indent="0">
              <a:buNone/>
            </a:pPr>
            <a:endParaRPr lang="en-US" dirty="0" smtClean="0"/>
          </a:p>
          <a:p>
            <a:pPr marL="342900" lvl="1" indent="0">
              <a:buNone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lvl="1" indent="0">
              <a:buNone/>
            </a:pPr>
            <a:endParaRPr lang="en-US" dirty="0"/>
          </a:p>
          <a:p>
            <a:pPr marL="342900" lvl="1" indent="0">
              <a:buNone/>
            </a:pPr>
            <a:endParaRPr lang="en-US" dirty="0" smtClean="0"/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6061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0EB38D-4EB8-4782-9A47-0EA90E587DB9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24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8181"/>
            <a:ext cx="7910512" cy="79216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Do you bring a sense of urgency?</a:t>
            </a:r>
          </a:p>
        </p:txBody>
      </p:sp>
      <p:pic>
        <p:nvPicPr>
          <p:cNvPr id="30724" name="Picture 5" descr="paul revere carto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71600"/>
            <a:ext cx="4572000" cy="4851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1507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7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2136B3D-1CEA-4B0E-83CF-AFB69B585389}" type="slidenum">
              <a:rPr lang="en-US" sz="1200" smtClean="0">
                <a:solidFill>
                  <a:schemeClr val="bg1"/>
                </a:solidFill>
              </a:rPr>
              <a:pPr eaLnBrk="1" hangingPunct="1"/>
              <a:t>25</a:t>
            </a:fld>
            <a:endParaRPr lang="en-US" sz="1200" smtClean="0">
              <a:solidFill>
                <a:schemeClr val="bg1"/>
              </a:solidFill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438150" y="2028825"/>
            <a:ext cx="3013075" cy="3838575"/>
          </a:xfrm>
          <a:prstGeom prst="rect">
            <a:avLst/>
          </a:prstGeom>
          <a:solidFill>
            <a:schemeClr val="accent2">
              <a:lumMod val="40000"/>
              <a:lumOff val="60000"/>
              <a:alpha val="4196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166688" y="274638"/>
            <a:ext cx="8215312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Set the right tone</a:t>
            </a:r>
            <a:endParaRPr lang="en-US" sz="1000" baseline="30000" dirty="0" smtClean="0"/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504825" y="2157413"/>
            <a:ext cx="3429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Sell</a:t>
            </a:r>
          </a:p>
          <a:p>
            <a:pPr eaLnBrk="1" hangingPunct="1">
              <a:spcBef>
                <a:spcPct val="50000"/>
              </a:spcBef>
            </a:pPr>
            <a:endParaRPr lang="en-US" sz="800" b="1"/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Need</a:t>
            </a:r>
          </a:p>
          <a:p>
            <a:pPr eaLnBrk="1" hangingPunct="1">
              <a:spcBef>
                <a:spcPct val="50000"/>
              </a:spcBef>
            </a:pPr>
            <a:endParaRPr lang="en-US" sz="800" b="1"/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Our Goal</a:t>
            </a:r>
            <a:br>
              <a:rPr lang="en-US" sz="2400" b="1"/>
            </a:br>
            <a:endParaRPr lang="en-US" sz="2400" b="1"/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Pressure</a:t>
            </a:r>
          </a:p>
          <a:p>
            <a:pPr eaLnBrk="1" hangingPunct="1">
              <a:spcBef>
                <a:spcPct val="50000"/>
              </a:spcBef>
            </a:pPr>
            <a:endParaRPr lang="en-US" sz="800" b="1"/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Persuasion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446088" y="1349375"/>
            <a:ext cx="3014662" cy="631825"/>
          </a:xfrm>
          <a:prstGeom prst="rect">
            <a:avLst/>
          </a:prstGeom>
          <a:solidFill>
            <a:schemeClr val="accent2">
              <a:alpha val="67058"/>
            </a:schemeClr>
          </a:solidFill>
          <a:ln w="9525" algn="ctr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sz="2600" b="1"/>
              <a:t>Pitfalls</a:t>
            </a:r>
            <a:endParaRPr lang="en-US" sz="2600"/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4656138" y="2025650"/>
            <a:ext cx="3013075" cy="3838575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4664075" y="1346200"/>
            <a:ext cx="3014663" cy="631825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sz="2600" b="1"/>
              <a:t>Right Approach</a:t>
            </a:r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4684713" y="2162175"/>
            <a:ext cx="3429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Listen</a:t>
            </a:r>
          </a:p>
          <a:p>
            <a:pPr eaLnBrk="1" hangingPunct="1">
              <a:spcBef>
                <a:spcPct val="50000"/>
              </a:spcBef>
            </a:pPr>
            <a:endParaRPr lang="en-US" sz="800" b="1"/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Opportunity</a:t>
            </a:r>
          </a:p>
          <a:p>
            <a:pPr eaLnBrk="1" hangingPunct="1">
              <a:spcBef>
                <a:spcPct val="50000"/>
              </a:spcBef>
            </a:pPr>
            <a:endParaRPr lang="en-US" sz="800" b="1"/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Donor’s aspiration,</a:t>
            </a:r>
            <a:br>
              <a:rPr lang="en-US" sz="2400" b="1"/>
            </a:br>
            <a:r>
              <a:rPr lang="en-US" sz="2400" b="1"/>
              <a:t>hopes, dreams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Engagement</a:t>
            </a:r>
          </a:p>
          <a:p>
            <a:pPr eaLnBrk="1" hangingPunct="1">
              <a:spcBef>
                <a:spcPct val="50000"/>
              </a:spcBef>
            </a:pPr>
            <a:endParaRPr lang="en-US" sz="800" b="1"/>
          </a:p>
          <a:p>
            <a:pPr eaLnBrk="1" hangingPunct="1">
              <a:spcBef>
                <a:spcPct val="50000"/>
              </a:spcBef>
            </a:pPr>
            <a:r>
              <a:rPr lang="en-US" sz="2400" b="1"/>
              <a:t>Inspiration</a:t>
            </a:r>
          </a:p>
        </p:txBody>
      </p:sp>
      <p:sp>
        <p:nvSpPr>
          <p:cNvPr id="20490" name="AutoShape 9"/>
          <p:cNvSpPr>
            <a:spLocks noChangeArrowheads="1"/>
          </p:cNvSpPr>
          <p:nvPr/>
        </p:nvSpPr>
        <p:spPr bwMode="auto">
          <a:xfrm>
            <a:off x="3581400" y="2935288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rgbClr val="F0EA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AutoShape 10"/>
          <p:cNvSpPr>
            <a:spLocks noChangeArrowheads="1"/>
          </p:cNvSpPr>
          <p:nvPr/>
        </p:nvSpPr>
        <p:spPr bwMode="auto">
          <a:xfrm>
            <a:off x="3581400" y="3671888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rgbClr val="F0EA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AutoShape 11"/>
          <p:cNvSpPr>
            <a:spLocks noChangeArrowheads="1"/>
          </p:cNvSpPr>
          <p:nvPr/>
        </p:nvSpPr>
        <p:spPr bwMode="auto">
          <a:xfrm>
            <a:off x="3581400" y="4568825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rgbClr val="F0EA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AutoShape 12"/>
          <p:cNvSpPr>
            <a:spLocks noChangeArrowheads="1"/>
          </p:cNvSpPr>
          <p:nvPr/>
        </p:nvSpPr>
        <p:spPr bwMode="auto">
          <a:xfrm>
            <a:off x="3581400" y="5319713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rgbClr val="F0EA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AutoShape 13"/>
          <p:cNvSpPr>
            <a:spLocks noChangeArrowheads="1"/>
          </p:cNvSpPr>
          <p:nvPr/>
        </p:nvSpPr>
        <p:spPr bwMode="auto">
          <a:xfrm>
            <a:off x="3581400" y="2209800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rgbClr val="F0EA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959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asking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Warm up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Ask </a:t>
            </a:r>
          </a:p>
          <a:p>
            <a:pPr marL="1143000" lvl="2" indent="-457200"/>
            <a:r>
              <a:rPr lang="en-US" dirty="0" smtClean="0"/>
              <a:t>Compelling </a:t>
            </a:r>
            <a:r>
              <a:rPr lang="en-US" dirty="0"/>
              <a:t>case</a:t>
            </a:r>
          </a:p>
          <a:p>
            <a:pPr marL="1143000" lvl="2" indent="-457200"/>
            <a:r>
              <a:rPr lang="en-US" dirty="0" smtClean="0"/>
              <a:t>Transitional statement (match interest of person with project)</a:t>
            </a:r>
          </a:p>
          <a:p>
            <a:pPr marL="1143000" lvl="2" indent="-457200"/>
            <a:r>
              <a:rPr lang="en-US" dirty="0" smtClean="0"/>
              <a:t>Ask for specific amount and purpose (two sentences)</a:t>
            </a:r>
          </a:p>
          <a:p>
            <a:pPr marL="1143000" lvl="2" indent="-457200"/>
            <a:r>
              <a:rPr lang="en-US" dirty="0" smtClean="0"/>
              <a:t>Detail the benefits of the gift (beneficiaries, donor’s interest)</a:t>
            </a:r>
          </a:p>
          <a:p>
            <a:pPr marL="1143000" lvl="2" indent="-457200"/>
            <a:r>
              <a:rPr lang="en-US" b="1" dirty="0" smtClean="0"/>
              <a:t>Remain silent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Persons’ response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Close &amp; follow up</a:t>
            </a:r>
          </a:p>
          <a:p>
            <a:pPr marL="800100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434D58-9652-4777-8CAF-D190D29D886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97074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8C3FEC-14D1-4491-8369-5D757D817355}" type="slidenum">
              <a:rPr lang="en-US" altLang="en-US" smtClean="0">
                <a:solidFill>
                  <a:schemeClr val="bg1"/>
                </a:solidFill>
              </a:rPr>
              <a:pPr eaLnBrk="1" hangingPunct="1"/>
              <a:t>27</a:t>
            </a:fld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Handling responses</a:t>
            </a:r>
          </a:p>
        </p:txBody>
      </p:sp>
      <p:grpSp>
        <p:nvGrpSpPr>
          <p:cNvPr id="35844" name="Group 6"/>
          <p:cNvGrpSpPr>
            <a:grpSpLocks noChangeAspect="1"/>
          </p:cNvGrpSpPr>
          <p:nvPr/>
        </p:nvGrpSpPr>
        <p:grpSpPr bwMode="auto">
          <a:xfrm>
            <a:off x="1828800" y="1219200"/>
            <a:ext cx="5181600" cy="5164138"/>
            <a:chOff x="1152" y="768"/>
            <a:chExt cx="3264" cy="3253"/>
          </a:xfrm>
        </p:grpSpPr>
        <p:sp>
          <p:nvSpPr>
            <p:cNvPr id="35845" name="AutoShape 5"/>
            <p:cNvSpPr>
              <a:spLocks noChangeAspect="1" noChangeArrowheads="1" noTextEdit="1"/>
            </p:cNvSpPr>
            <p:nvPr/>
          </p:nvSpPr>
          <p:spPr bwMode="auto">
            <a:xfrm>
              <a:off x="1152" y="768"/>
              <a:ext cx="3264" cy="3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6" name="Freeform 7"/>
            <p:cNvSpPr>
              <a:spLocks/>
            </p:cNvSpPr>
            <p:nvPr/>
          </p:nvSpPr>
          <p:spPr bwMode="auto">
            <a:xfrm>
              <a:off x="1168" y="836"/>
              <a:ext cx="3227" cy="3033"/>
            </a:xfrm>
            <a:custGeom>
              <a:avLst/>
              <a:gdLst>
                <a:gd name="T0" fmla="*/ 2909 w 3227"/>
                <a:gd name="T1" fmla="*/ 746 h 3033"/>
                <a:gd name="T2" fmla="*/ 2816 w 3227"/>
                <a:gd name="T3" fmla="*/ 659 h 3033"/>
                <a:gd name="T4" fmla="*/ 2746 w 3227"/>
                <a:gd name="T5" fmla="*/ 604 h 3033"/>
                <a:gd name="T6" fmla="*/ 2710 w 3227"/>
                <a:gd name="T7" fmla="*/ 579 h 3033"/>
                <a:gd name="T8" fmla="*/ 2687 w 3227"/>
                <a:gd name="T9" fmla="*/ 563 h 3033"/>
                <a:gd name="T10" fmla="*/ 2597 w 3227"/>
                <a:gd name="T11" fmla="*/ 503 h 3033"/>
                <a:gd name="T12" fmla="*/ 2444 w 3227"/>
                <a:gd name="T13" fmla="*/ 413 h 3033"/>
                <a:gd name="T14" fmla="*/ 2233 w 3227"/>
                <a:gd name="T15" fmla="*/ 305 h 3033"/>
                <a:gd name="T16" fmla="*/ 1974 w 3227"/>
                <a:gd name="T17" fmla="*/ 195 h 3033"/>
                <a:gd name="T18" fmla="*/ 1672 w 3227"/>
                <a:gd name="T19" fmla="*/ 98 h 3033"/>
                <a:gd name="T20" fmla="*/ 1336 w 3227"/>
                <a:gd name="T21" fmla="*/ 28 h 3033"/>
                <a:gd name="T22" fmla="*/ 972 w 3227"/>
                <a:gd name="T23" fmla="*/ 0 h 3033"/>
                <a:gd name="T24" fmla="*/ 811 w 3227"/>
                <a:gd name="T25" fmla="*/ 5 h 3033"/>
                <a:gd name="T26" fmla="*/ 721 w 3227"/>
                <a:gd name="T27" fmla="*/ 12 h 3033"/>
                <a:gd name="T28" fmla="*/ 632 w 3227"/>
                <a:gd name="T29" fmla="*/ 23 h 3033"/>
                <a:gd name="T30" fmla="*/ 540 w 3227"/>
                <a:gd name="T31" fmla="*/ 36 h 3033"/>
                <a:gd name="T32" fmla="*/ 369 w 3227"/>
                <a:gd name="T33" fmla="*/ 77 h 3033"/>
                <a:gd name="T34" fmla="*/ 216 w 3227"/>
                <a:gd name="T35" fmla="*/ 134 h 3033"/>
                <a:gd name="T36" fmla="*/ 106 w 3227"/>
                <a:gd name="T37" fmla="*/ 204 h 3033"/>
                <a:gd name="T38" fmla="*/ 38 w 3227"/>
                <a:gd name="T39" fmla="*/ 284 h 3033"/>
                <a:gd name="T40" fmla="*/ 0 w 3227"/>
                <a:gd name="T41" fmla="*/ 406 h 3033"/>
                <a:gd name="T42" fmla="*/ 23 w 3227"/>
                <a:gd name="T43" fmla="*/ 552 h 3033"/>
                <a:gd name="T44" fmla="*/ 134 w 3227"/>
                <a:gd name="T45" fmla="*/ 754 h 3033"/>
                <a:gd name="T46" fmla="*/ 309 w 3227"/>
                <a:gd name="T47" fmla="*/ 958 h 3033"/>
                <a:gd name="T48" fmla="*/ 486 w 3227"/>
                <a:gd name="T49" fmla="*/ 1119 h 3033"/>
                <a:gd name="T50" fmla="*/ 605 w 3227"/>
                <a:gd name="T51" fmla="*/ 1215 h 3033"/>
                <a:gd name="T52" fmla="*/ 687 w 3227"/>
                <a:gd name="T53" fmla="*/ 1285 h 3033"/>
                <a:gd name="T54" fmla="*/ 764 w 3227"/>
                <a:gd name="T55" fmla="*/ 1457 h 3033"/>
                <a:gd name="T56" fmla="*/ 694 w 3227"/>
                <a:gd name="T57" fmla="*/ 1773 h 3033"/>
                <a:gd name="T58" fmla="*/ 338 w 3227"/>
                <a:gd name="T59" fmla="*/ 2277 h 3033"/>
                <a:gd name="T60" fmla="*/ 149 w 3227"/>
                <a:gd name="T61" fmla="*/ 2507 h 3033"/>
                <a:gd name="T62" fmla="*/ 85 w 3227"/>
                <a:gd name="T63" fmla="*/ 2727 h 3033"/>
                <a:gd name="T64" fmla="*/ 113 w 3227"/>
                <a:gd name="T65" fmla="*/ 2859 h 3033"/>
                <a:gd name="T66" fmla="*/ 185 w 3227"/>
                <a:gd name="T67" fmla="*/ 2942 h 3033"/>
                <a:gd name="T68" fmla="*/ 317 w 3227"/>
                <a:gd name="T69" fmla="*/ 3002 h 3033"/>
                <a:gd name="T70" fmla="*/ 519 w 3227"/>
                <a:gd name="T71" fmla="*/ 3032 h 3033"/>
                <a:gd name="T72" fmla="*/ 638 w 3227"/>
                <a:gd name="T73" fmla="*/ 3032 h 3033"/>
                <a:gd name="T74" fmla="*/ 718 w 3227"/>
                <a:gd name="T75" fmla="*/ 3028 h 3033"/>
                <a:gd name="T76" fmla="*/ 806 w 3227"/>
                <a:gd name="T77" fmla="*/ 3022 h 3033"/>
                <a:gd name="T78" fmla="*/ 901 w 3227"/>
                <a:gd name="T79" fmla="*/ 3011 h 3033"/>
                <a:gd name="T80" fmla="*/ 955 w 3227"/>
                <a:gd name="T81" fmla="*/ 3002 h 3033"/>
                <a:gd name="T82" fmla="*/ 1074 w 3227"/>
                <a:gd name="T83" fmla="*/ 2978 h 3033"/>
                <a:gd name="T84" fmla="*/ 1269 w 3227"/>
                <a:gd name="T85" fmla="*/ 2931 h 3033"/>
                <a:gd name="T86" fmla="*/ 1519 w 3227"/>
                <a:gd name="T87" fmla="*/ 2862 h 3033"/>
                <a:gd name="T88" fmla="*/ 1804 w 3227"/>
                <a:gd name="T89" fmla="*/ 2769 h 3033"/>
                <a:gd name="T90" fmla="*/ 2109 w 3227"/>
                <a:gd name="T91" fmla="*/ 2650 h 3033"/>
                <a:gd name="T92" fmla="*/ 2411 w 3227"/>
                <a:gd name="T93" fmla="*/ 2503 h 3033"/>
                <a:gd name="T94" fmla="*/ 2690 w 3227"/>
                <a:gd name="T95" fmla="*/ 2327 h 3033"/>
                <a:gd name="T96" fmla="*/ 2892 w 3227"/>
                <a:gd name="T97" fmla="*/ 2159 h 3033"/>
                <a:gd name="T98" fmla="*/ 3046 w 3227"/>
                <a:gd name="T99" fmla="*/ 1983 h 3033"/>
                <a:gd name="T100" fmla="*/ 3157 w 3227"/>
                <a:gd name="T101" fmla="*/ 1788 h 3033"/>
                <a:gd name="T102" fmla="*/ 3217 w 3227"/>
                <a:gd name="T103" fmla="*/ 1572 h 3033"/>
                <a:gd name="T104" fmla="*/ 3222 w 3227"/>
                <a:gd name="T105" fmla="*/ 1359 h 3033"/>
                <a:gd name="T106" fmla="*/ 3179 w 3227"/>
                <a:gd name="T107" fmla="*/ 1168 h 3033"/>
                <a:gd name="T108" fmla="*/ 3104 w 3227"/>
                <a:gd name="T109" fmla="*/ 1002 h 3033"/>
                <a:gd name="T110" fmla="*/ 3008 w 3227"/>
                <a:gd name="T111" fmla="*/ 860 h 30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227"/>
                <a:gd name="T169" fmla="*/ 0 h 3033"/>
                <a:gd name="T170" fmla="*/ 3227 w 3227"/>
                <a:gd name="T171" fmla="*/ 3033 h 303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227" h="3033">
                  <a:moveTo>
                    <a:pt x="2984" y="829"/>
                  </a:moveTo>
                  <a:lnTo>
                    <a:pt x="2959" y="799"/>
                  </a:lnTo>
                  <a:lnTo>
                    <a:pt x="2933" y="772"/>
                  </a:lnTo>
                  <a:lnTo>
                    <a:pt x="2909" y="746"/>
                  </a:lnTo>
                  <a:lnTo>
                    <a:pt x="2884" y="721"/>
                  </a:lnTo>
                  <a:lnTo>
                    <a:pt x="2860" y="698"/>
                  </a:lnTo>
                  <a:lnTo>
                    <a:pt x="2837" y="679"/>
                  </a:lnTo>
                  <a:lnTo>
                    <a:pt x="2816" y="659"/>
                  </a:lnTo>
                  <a:lnTo>
                    <a:pt x="2796" y="643"/>
                  </a:lnTo>
                  <a:lnTo>
                    <a:pt x="2777" y="628"/>
                  </a:lnTo>
                  <a:lnTo>
                    <a:pt x="2760" y="615"/>
                  </a:lnTo>
                  <a:lnTo>
                    <a:pt x="2746" y="604"/>
                  </a:lnTo>
                  <a:lnTo>
                    <a:pt x="2733" y="594"/>
                  </a:lnTo>
                  <a:lnTo>
                    <a:pt x="2723" y="587"/>
                  </a:lnTo>
                  <a:lnTo>
                    <a:pt x="2715" y="583"/>
                  </a:lnTo>
                  <a:lnTo>
                    <a:pt x="2710" y="579"/>
                  </a:lnTo>
                  <a:lnTo>
                    <a:pt x="2708" y="578"/>
                  </a:lnTo>
                  <a:lnTo>
                    <a:pt x="2706" y="576"/>
                  </a:lnTo>
                  <a:lnTo>
                    <a:pt x="2698" y="571"/>
                  </a:lnTo>
                  <a:lnTo>
                    <a:pt x="2687" y="563"/>
                  </a:lnTo>
                  <a:lnTo>
                    <a:pt x="2671" y="552"/>
                  </a:lnTo>
                  <a:lnTo>
                    <a:pt x="2651" y="539"/>
                  </a:lnTo>
                  <a:lnTo>
                    <a:pt x="2627" y="522"/>
                  </a:lnTo>
                  <a:lnTo>
                    <a:pt x="2597" y="503"/>
                  </a:lnTo>
                  <a:lnTo>
                    <a:pt x="2565" y="483"/>
                  </a:lnTo>
                  <a:lnTo>
                    <a:pt x="2529" y="460"/>
                  </a:lnTo>
                  <a:lnTo>
                    <a:pt x="2488" y="437"/>
                  </a:lnTo>
                  <a:lnTo>
                    <a:pt x="2444" y="413"/>
                  </a:lnTo>
                  <a:lnTo>
                    <a:pt x="2397" y="387"/>
                  </a:lnTo>
                  <a:lnTo>
                    <a:pt x="2346" y="359"/>
                  </a:lnTo>
                  <a:lnTo>
                    <a:pt x="2292" y="333"/>
                  </a:lnTo>
                  <a:lnTo>
                    <a:pt x="2233" y="305"/>
                  </a:lnTo>
                  <a:lnTo>
                    <a:pt x="2173" y="278"/>
                  </a:lnTo>
                  <a:lnTo>
                    <a:pt x="2109" y="250"/>
                  </a:lnTo>
                  <a:lnTo>
                    <a:pt x="2044" y="222"/>
                  </a:lnTo>
                  <a:lnTo>
                    <a:pt x="1974" y="195"/>
                  </a:lnTo>
                  <a:lnTo>
                    <a:pt x="1902" y="168"/>
                  </a:lnTo>
                  <a:lnTo>
                    <a:pt x="1829" y="144"/>
                  </a:lnTo>
                  <a:lnTo>
                    <a:pt x="1752" y="121"/>
                  </a:lnTo>
                  <a:lnTo>
                    <a:pt x="1672" y="98"/>
                  </a:lnTo>
                  <a:lnTo>
                    <a:pt x="1592" y="77"/>
                  </a:lnTo>
                  <a:lnTo>
                    <a:pt x="1509" y="59"/>
                  </a:lnTo>
                  <a:lnTo>
                    <a:pt x="1424" y="43"/>
                  </a:lnTo>
                  <a:lnTo>
                    <a:pt x="1336" y="28"/>
                  </a:lnTo>
                  <a:lnTo>
                    <a:pt x="1248" y="17"/>
                  </a:lnTo>
                  <a:lnTo>
                    <a:pt x="1157" y="9"/>
                  </a:lnTo>
                  <a:lnTo>
                    <a:pt x="1065" y="4"/>
                  </a:lnTo>
                  <a:lnTo>
                    <a:pt x="972" y="0"/>
                  </a:lnTo>
                  <a:lnTo>
                    <a:pt x="878" y="2"/>
                  </a:lnTo>
                  <a:lnTo>
                    <a:pt x="855" y="2"/>
                  </a:lnTo>
                  <a:lnTo>
                    <a:pt x="834" y="4"/>
                  </a:lnTo>
                  <a:lnTo>
                    <a:pt x="811" y="5"/>
                  </a:lnTo>
                  <a:lnTo>
                    <a:pt x="790" y="7"/>
                  </a:lnTo>
                  <a:lnTo>
                    <a:pt x="767" y="9"/>
                  </a:lnTo>
                  <a:lnTo>
                    <a:pt x="744" y="10"/>
                  </a:lnTo>
                  <a:lnTo>
                    <a:pt x="721" y="12"/>
                  </a:lnTo>
                  <a:lnTo>
                    <a:pt x="700" y="14"/>
                  </a:lnTo>
                  <a:lnTo>
                    <a:pt x="677" y="17"/>
                  </a:lnTo>
                  <a:lnTo>
                    <a:pt x="654" y="20"/>
                  </a:lnTo>
                  <a:lnTo>
                    <a:pt x="632" y="23"/>
                  </a:lnTo>
                  <a:lnTo>
                    <a:pt x="609" y="27"/>
                  </a:lnTo>
                  <a:lnTo>
                    <a:pt x="586" y="30"/>
                  </a:lnTo>
                  <a:lnTo>
                    <a:pt x="563" y="33"/>
                  </a:lnTo>
                  <a:lnTo>
                    <a:pt x="540" y="36"/>
                  </a:lnTo>
                  <a:lnTo>
                    <a:pt x="517" y="41"/>
                  </a:lnTo>
                  <a:lnTo>
                    <a:pt x="465" y="53"/>
                  </a:lnTo>
                  <a:lnTo>
                    <a:pt x="416" y="64"/>
                  </a:lnTo>
                  <a:lnTo>
                    <a:pt x="369" y="77"/>
                  </a:lnTo>
                  <a:lnTo>
                    <a:pt x="327" y="90"/>
                  </a:lnTo>
                  <a:lnTo>
                    <a:pt x="287" y="105"/>
                  </a:lnTo>
                  <a:lnTo>
                    <a:pt x="250" y="120"/>
                  </a:lnTo>
                  <a:lnTo>
                    <a:pt x="216" y="134"/>
                  </a:lnTo>
                  <a:lnTo>
                    <a:pt x="185" y="150"/>
                  </a:lnTo>
                  <a:lnTo>
                    <a:pt x="155" y="168"/>
                  </a:lnTo>
                  <a:lnTo>
                    <a:pt x="131" y="186"/>
                  </a:lnTo>
                  <a:lnTo>
                    <a:pt x="106" y="204"/>
                  </a:lnTo>
                  <a:lnTo>
                    <a:pt x="85" y="224"/>
                  </a:lnTo>
                  <a:lnTo>
                    <a:pt x="67" y="243"/>
                  </a:lnTo>
                  <a:lnTo>
                    <a:pt x="51" y="263"/>
                  </a:lnTo>
                  <a:lnTo>
                    <a:pt x="38" y="284"/>
                  </a:lnTo>
                  <a:lnTo>
                    <a:pt x="26" y="305"/>
                  </a:lnTo>
                  <a:lnTo>
                    <a:pt x="13" y="338"/>
                  </a:lnTo>
                  <a:lnTo>
                    <a:pt x="4" y="372"/>
                  </a:lnTo>
                  <a:lnTo>
                    <a:pt x="0" y="406"/>
                  </a:lnTo>
                  <a:lnTo>
                    <a:pt x="0" y="442"/>
                  </a:lnTo>
                  <a:lnTo>
                    <a:pt x="5" y="478"/>
                  </a:lnTo>
                  <a:lnTo>
                    <a:pt x="12" y="514"/>
                  </a:lnTo>
                  <a:lnTo>
                    <a:pt x="23" y="552"/>
                  </a:lnTo>
                  <a:lnTo>
                    <a:pt x="38" y="587"/>
                  </a:lnTo>
                  <a:lnTo>
                    <a:pt x="64" y="643"/>
                  </a:lnTo>
                  <a:lnTo>
                    <a:pt x="97" y="698"/>
                  </a:lnTo>
                  <a:lnTo>
                    <a:pt x="134" y="754"/>
                  </a:lnTo>
                  <a:lnTo>
                    <a:pt x="175" y="806"/>
                  </a:lnTo>
                  <a:lnTo>
                    <a:pt x="217" y="858"/>
                  </a:lnTo>
                  <a:lnTo>
                    <a:pt x="263" y="909"/>
                  </a:lnTo>
                  <a:lnTo>
                    <a:pt x="309" y="958"/>
                  </a:lnTo>
                  <a:lnTo>
                    <a:pt x="356" y="1003"/>
                  </a:lnTo>
                  <a:lnTo>
                    <a:pt x="402" y="1046"/>
                  </a:lnTo>
                  <a:lnTo>
                    <a:pt x="446" y="1085"/>
                  </a:lnTo>
                  <a:lnTo>
                    <a:pt x="486" y="1119"/>
                  </a:lnTo>
                  <a:lnTo>
                    <a:pt x="524" y="1150"/>
                  </a:lnTo>
                  <a:lnTo>
                    <a:pt x="557" y="1178"/>
                  </a:lnTo>
                  <a:lnTo>
                    <a:pt x="584" y="1199"/>
                  </a:lnTo>
                  <a:lnTo>
                    <a:pt x="605" y="1215"/>
                  </a:lnTo>
                  <a:lnTo>
                    <a:pt x="619" y="1225"/>
                  </a:lnTo>
                  <a:lnTo>
                    <a:pt x="638" y="1240"/>
                  </a:lnTo>
                  <a:lnTo>
                    <a:pt x="663" y="1261"/>
                  </a:lnTo>
                  <a:lnTo>
                    <a:pt x="687" y="1285"/>
                  </a:lnTo>
                  <a:lnTo>
                    <a:pt x="713" y="1318"/>
                  </a:lnTo>
                  <a:lnTo>
                    <a:pt x="736" y="1355"/>
                  </a:lnTo>
                  <a:lnTo>
                    <a:pt x="754" y="1403"/>
                  </a:lnTo>
                  <a:lnTo>
                    <a:pt x="764" y="1457"/>
                  </a:lnTo>
                  <a:lnTo>
                    <a:pt x="765" y="1520"/>
                  </a:lnTo>
                  <a:lnTo>
                    <a:pt x="756" y="1594"/>
                  </a:lnTo>
                  <a:lnTo>
                    <a:pt x="733" y="1677"/>
                  </a:lnTo>
                  <a:lnTo>
                    <a:pt x="694" y="1773"/>
                  </a:lnTo>
                  <a:lnTo>
                    <a:pt x="638" y="1879"/>
                  </a:lnTo>
                  <a:lnTo>
                    <a:pt x="561" y="1998"/>
                  </a:lnTo>
                  <a:lnTo>
                    <a:pt x="462" y="2130"/>
                  </a:lnTo>
                  <a:lnTo>
                    <a:pt x="338" y="2277"/>
                  </a:lnTo>
                  <a:lnTo>
                    <a:pt x="188" y="2438"/>
                  </a:lnTo>
                  <a:lnTo>
                    <a:pt x="183" y="2446"/>
                  </a:lnTo>
                  <a:lnTo>
                    <a:pt x="168" y="2471"/>
                  </a:lnTo>
                  <a:lnTo>
                    <a:pt x="149" y="2507"/>
                  </a:lnTo>
                  <a:lnTo>
                    <a:pt x="128" y="2552"/>
                  </a:lnTo>
                  <a:lnTo>
                    <a:pt x="108" y="2606"/>
                  </a:lnTo>
                  <a:lnTo>
                    <a:pt x="93" y="2665"/>
                  </a:lnTo>
                  <a:lnTo>
                    <a:pt x="85" y="2727"/>
                  </a:lnTo>
                  <a:lnTo>
                    <a:pt x="90" y="2789"/>
                  </a:lnTo>
                  <a:lnTo>
                    <a:pt x="95" y="2813"/>
                  </a:lnTo>
                  <a:lnTo>
                    <a:pt x="103" y="2836"/>
                  </a:lnTo>
                  <a:lnTo>
                    <a:pt x="113" y="2859"/>
                  </a:lnTo>
                  <a:lnTo>
                    <a:pt x="126" y="2882"/>
                  </a:lnTo>
                  <a:lnTo>
                    <a:pt x="142" y="2903"/>
                  </a:lnTo>
                  <a:lnTo>
                    <a:pt x="162" y="2922"/>
                  </a:lnTo>
                  <a:lnTo>
                    <a:pt x="185" y="2942"/>
                  </a:lnTo>
                  <a:lnTo>
                    <a:pt x="212" y="2960"/>
                  </a:lnTo>
                  <a:lnTo>
                    <a:pt x="243" y="2976"/>
                  </a:lnTo>
                  <a:lnTo>
                    <a:pt x="278" y="2989"/>
                  </a:lnTo>
                  <a:lnTo>
                    <a:pt x="317" y="3002"/>
                  </a:lnTo>
                  <a:lnTo>
                    <a:pt x="361" y="3014"/>
                  </a:lnTo>
                  <a:lnTo>
                    <a:pt x="408" y="3022"/>
                  </a:lnTo>
                  <a:lnTo>
                    <a:pt x="462" y="3028"/>
                  </a:lnTo>
                  <a:lnTo>
                    <a:pt x="519" y="3032"/>
                  </a:lnTo>
                  <a:lnTo>
                    <a:pt x="583" y="3033"/>
                  </a:lnTo>
                  <a:lnTo>
                    <a:pt x="601" y="3033"/>
                  </a:lnTo>
                  <a:lnTo>
                    <a:pt x="620" y="3033"/>
                  </a:lnTo>
                  <a:lnTo>
                    <a:pt x="638" y="3032"/>
                  </a:lnTo>
                  <a:lnTo>
                    <a:pt x="658" y="3032"/>
                  </a:lnTo>
                  <a:lnTo>
                    <a:pt x="677" y="3032"/>
                  </a:lnTo>
                  <a:lnTo>
                    <a:pt x="698" y="3030"/>
                  </a:lnTo>
                  <a:lnTo>
                    <a:pt x="718" y="3028"/>
                  </a:lnTo>
                  <a:lnTo>
                    <a:pt x="739" y="3027"/>
                  </a:lnTo>
                  <a:lnTo>
                    <a:pt x="762" y="3025"/>
                  </a:lnTo>
                  <a:lnTo>
                    <a:pt x="783" y="3024"/>
                  </a:lnTo>
                  <a:lnTo>
                    <a:pt x="806" y="3022"/>
                  </a:lnTo>
                  <a:lnTo>
                    <a:pt x="829" y="3019"/>
                  </a:lnTo>
                  <a:lnTo>
                    <a:pt x="852" y="3017"/>
                  </a:lnTo>
                  <a:lnTo>
                    <a:pt x="876" y="3014"/>
                  </a:lnTo>
                  <a:lnTo>
                    <a:pt x="901" y="3011"/>
                  </a:lnTo>
                  <a:lnTo>
                    <a:pt x="925" y="3007"/>
                  </a:lnTo>
                  <a:lnTo>
                    <a:pt x="928" y="3007"/>
                  </a:lnTo>
                  <a:lnTo>
                    <a:pt x="938" y="3006"/>
                  </a:lnTo>
                  <a:lnTo>
                    <a:pt x="955" y="3002"/>
                  </a:lnTo>
                  <a:lnTo>
                    <a:pt x="976" y="2997"/>
                  </a:lnTo>
                  <a:lnTo>
                    <a:pt x="1003" y="2993"/>
                  </a:lnTo>
                  <a:lnTo>
                    <a:pt x="1036" y="2986"/>
                  </a:lnTo>
                  <a:lnTo>
                    <a:pt x="1074" y="2978"/>
                  </a:lnTo>
                  <a:lnTo>
                    <a:pt x="1116" y="2968"/>
                  </a:lnTo>
                  <a:lnTo>
                    <a:pt x="1163" y="2957"/>
                  </a:lnTo>
                  <a:lnTo>
                    <a:pt x="1214" y="2945"/>
                  </a:lnTo>
                  <a:lnTo>
                    <a:pt x="1269" y="2931"/>
                  </a:lnTo>
                  <a:lnTo>
                    <a:pt x="1326" y="2916"/>
                  </a:lnTo>
                  <a:lnTo>
                    <a:pt x="1388" y="2900"/>
                  </a:lnTo>
                  <a:lnTo>
                    <a:pt x="1452" y="2882"/>
                  </a:lnTo>
                  <a:lnTo>
                    <a:pt x="1519" y="2862"/>
                  </a:lnTo>
                  <a:lnTo>
                    <a:pt x="1587" y="2841"/>
                  </a:lnTo>
                  <a:lnTo>
                    <a:pt x="1659" y="2820"/>
                  </a:lnTo>
                  <a:lnTo>
                    <a:pt x="1731" y="2795"/>
                  </a:lnTo>
                  <a:lnTo>
                    <a:pt x="1804" y="2769"/>
                  </a:lnTo>
                  <a:lnTo>
                    <a:pt x="1879" y="2741"/>
                  </a:lnTo>
                  <a:lnTo>
                    <a:pt x="1956" y="2712"/>
                  </a:lnTo>
                  <a:lnTo>
                    <a:pt x="2033" y="2683"/>
                  </a:lnTo>
                  <a:lnTo>
                    <a:pt x="2109" y="2650"/>
                  </a:lnTo>
                  <a:lnTo>
                    <a:pt x="2184" y="2616"/>
                  </a:lnTo>
                  <a:lnTo>
                    <a:pt x="2261" y="2580"/>
                  </a:lnTo>
                  <a:lnTo>
                    <a:pt x="2336" y="2543"/>
                  </a:lnTo>
                  <a:lnTo>
                    <a:pt x="2411" y="2503"/>
                  </a:lnTo>
                  <a:lnTo>
                    <a:pt x="2483" y="2463"/>
                  </a:lnTo>
                  <a:lnTo>
                    <a:pt x="2555" y="2419"/>
                  </a:lnTo>
                  <a:lnTo>
                    <a:pt x="2623" y="2375"/>
                  </a:lnTo>
                  <a:lnTo>
                    <a:pt x="2690" y="2327"/>
                  </a:lnTo>
                  <a:lnTo>
                    <a:pt x="2755" y="2278"/>
                  </a:lnTo>
                  <a:lnTo>
                    <a:pt x="2803" y="2239"/>
                  </a:lnTo>
                  <a:lnTo>
                    <a:pt x="2848" y="2200"/>
                  </a:lnTo>
                  <a:lnTo>
                    <a:pt x="2892" y="2159"/>
                  </a:lnTo>
                  <a:lnTo>
                    <a:pt x="2935" y="2117"/>
                  </a:lnTo>
                  <a:lnTo>
                    <a:pt x="2974" y="2073"/>
                  </a:lnTo>
                  <a:lnTo>
                    <a:pt x="3011" y="2029"/>
                  </a:lnTo>
                  <a:lnTo>
                    <a:pt x="3046" y="1983"/>
                  </a:lnTo>
                  <a:lnTo>
                    <a:pt x="3078" y="1936"/>
                  </a:lnTo>
                  <a:lnTo>
                    <a:pt x="3106" y="1887"/>
                  </a:lnTo>
                  <a:lnTo>
                    <a:pt x="3134" y="1838"/>
                  </a:lnTo>
                  <a:lnTo>
                    <a:pt x="3157" y="1788"/>
                  </a:lnTo>
                  <a:lnTo>
                    <a:pt x="3176" y="1735"/>
                  </a:lnTo>
                  <a:lnTo>
                    <a:pt x="3194" y="1683"/>
                  </a:lnTo>
                  <a:lnTo>
                    <a:pt x="3207" y="1628"/>
                  </a:lnTo>
                  <a:lnTo>
                    <a:pt x="3217" y="1572"/>
                  </a:lnTo>
                  <a:lnTo>
                    <a:pt x="3224" y="1515"/>
                  </a:lnTo>
                  <a:lnTo>
                    <a:pt x="3227" y="1461"/>
                  </a:lnTo>
                  <a:lnTo>
                    <a:pt x="3225" y="1409"/>
                  </a:lnTo>
                  <a:lnTo>
                    <a:pt x="3222" y="1359"/>
                  </a:lnTo>
                  <a:lnTo>
                    <a:pt x="3215" y="1308"/>
                  </a:lnTo>
                  <a:lnTo>
                    <a:pt x="3206" y="1259"/>
                  </a:lnTo>
                  <a:lnTo>
                    <a:pt x="3194" y="1214"/>
                  </a:lnTo>
                  <a:lnTo>
                    <a:pt x="3179" y="1168"/>
                  </a:lnTo>
                  <a:lnTo>
                    <a:pt x="3163" y="1124"/>
                  </a:lnTo>
                  <a:lnTo>
                    <a:pt x="3145" y="1082"/>
                  </a:lnTo>
                  <a:lnTo>
                    <a:pt x="3126" y="1041"/>
                  </a:lnTo>
                  <a:lnTo>
                    <a:pt x="3104" y="1002"/>
                  </a:lnTo>
                  <a:lnTo>
                    <a:pt x="3082" y="964"/>
                  </a:lnTo>
                  <a:lnTo>
                    <a:pt x="3059" y="927"/>
                  </a:lnTo>
                  <a:lnTo>
                    <a:pt x="3034" y="892"/>
                  </a:lnTo>
                  <a:lnTo>
                    <a:pt x="3008" y="860"/>
                  </a:lnTo>
                  <a:lnTo>
                    <a:pt x="2984" y="829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7" name="Freeform 8"/>
            <p:cNvSpPr>
              <a:spLocks/>
            </p:cNvSpPr>
            <p:nvPr/>
          </p:nvSpPr>
          <p:spPr bwMode="auto">
            <a:xfrm>
              <a:off x="1813" y="2558"/>
              <a:ext cx="71" cy="144"/>
            </a:xfrm>
            <a:custGeom>
              <a:avLst/>
              <a:gdLst>
                <a:gd name="T0" fmla="*/ 71 w 71"/>
                <a:gd name="T1" fmla="*/ 0 h 144"/>
                <a:gd name="T2" fmla="*/ 65 w 71"/>
                <a:gd name="T3" fmla="*/ 17 h 144"/>
                <a:gd name="T4" fmla="*/ 57 w 71"/>
                <a:gd name="T5" fmla="*/ 35 h 144"/>
                <a:gd name="T6" fmla="*/ 49 w 71"/>
                <a:gd name="T7" fmla="*/ 53 h 144"/>
                <a:gd name="T8" fmla="*/ 40 w 71"/>
                <a:gd name="T9" fmla="*/ 69 h 144"/>
                <a:gd name="T10" fmla="*/ 31 w 71"/>
                <a:gd name="T11" fmla="*/ 88 h 144"/>
                <a:gd name="T12" fmla="*/ 21 w 71"/>
                <a:gd name="T13" fmla="*/ 106 h 144"/>
                <a:gd name="T14" fmla="*/ 11 w 71"/>
                <a:gd name="T15" fmla="*/ 124 h 144"/>
                <a:gd name="T16" fmla="*/ 0 w 71"/>
                <a:gd name="T17" fmla="*/ 144 h 144"/>
                <a:gd name="T18" fmla="*/ 8 w 71"/>
                <a:gd name="T19" fmla="*/ 142 h 144"/>
                <a:gd name="T20" fmla="*/ 18 w 71"/>
                <a:gd name="T21" fmla="*/ 139 h 144"/>
                <a:gd name="T22" fmla="*/ 26 w 71"/>
                <a:gd name="T23" fmla="*/ 137 h 144"/>
                <a:gd name="T24" fmla="*/ 34 w 71"/>
                <a:gd name="T25" fmla="*/ 134 h 144"/>
                <a:gd name="T26" fmla="*/ 44 w 71"/>
                <a:gd name="T27" fmla="*/ 132 h 144"/>
                <a:gd name="T28" fmla="*/ 52 w 71"/>
                <a:gd name="T29" fmla="*/ 131 h 144"/>
                <a:gd name="T30" fmla="*/ 62 w 71"/>
                <a:gd name="T31" fmla="*/ 129 h 144"/>
                <a:gd name="T32" fmla="*/ 71 w 71"/>
                <a:gd name="T33" fmla="*/ 128 h 144"/>
                <a:gd name="T34" fmla="*/ 71 w 71"/>
                <a:gd name="T35" fmla="*/ 0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144"/>
                <a:gd name="T56" fmla="*/ 71 w 71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144">
                  <a:moveTo>
                    <a:pt x="71" y="0"/>
                  </a:moveTo>
                  <a:lnTo>
                    <a:pt x="65" y="17"/>
                  </a:lnTo>
                  <a:lnTo>
                    <a:pt x="57" y="35"/>
                  </a:lnTo>
                  <a:lnTo>
                    <a:pt x="49" y="53"/>
                  </a:lnTo>
                  <a:lnTo>
                    <a:pt x="40" y="69"/>
                  </a:lnTo>
                  <a:lnTo>
                    <a:pt x="31" y="88"/>
                  </a:lnTo>
                  <a:lnTo>
                    <a:pt x="21" y="106"/>
                  </a:lnTo>
                  <a:lnTo>
                    <a:pt x="11" y="124"/>
                  </a:lnTo>
                  <a:lnTo>
                    <a:pt x="0" y="144"/>
                  </a:lnTo>
                  <a:lnTo>
                    <a:pt x="8" y="142"/>
                  </a:lnTo>
                  <a:lnTo>
                    <a:pt x="18" y="139"/>
                  </a:lnTo>
                  <a:lnTo>
                    <a:pt x="26" y="137"/>
                  </a:lnTo>
                  <a:lnTo>
                    <a:pt x="34" y="134"/>
                  </a:lnTo>
                  <a:lnTo>
                    <a:pt x="44" y="132"/>
                  </a:lnTo>
                  <a:lnTo>
                    <a:pt x="52" y="131"/>
                  </a:lnTo>
                  <a:lnTo>
                    <a:pt x="62" y="129"/>
                  </a:lnTo>
                  <a:lnTo>
                    <a:pt x="71" y="12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9B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Freeform 9"/>
            <p:cNvSpPr>
              <a:spLocks/>
            </p:cNvSpPr>
            <p:nvPr/>
          </p:nvSpPr>
          <p:spPr bwMode="auto">
            <a:xfrm>
              <a:off x="3046" y="858"/>
              <a:ext cx="766" cy="512"/>
            </a:xfrm>
            <a:custGeom>
              <a:avLst/>
              <a:gdLst>
                <a:gd name="T0" fmla="*/ 652 w 766"/>
                <a:gd name="T1" fmla="*/ 0 h 512"/>
                <a:gd name="T2" fmla="*/ 0 w 766"/>
                <a:gd name="T3" fmla="*/ 138 h 512"/>
                <a:gd name="T4" fmla="*/ 68 w 766"/>
                <a:gd name="T5" fmla="*/ 163 h 512"/>
                <a:gd name="T6" fmla="*/ 135 w 766"/>
                <a:gd name="T7" fmla="*/ 187 h 512"/>
                <a:gd name="T8" fmla="*/ 199 w 766"/>
                <a:gd name="T9" fmla="*/ 213 h 512"/>
                <a:gd name="T10" fmla="*/ 259 w 766"/>
                <a:gd name="T11" fmla="*/ 239 h 512"/>
                <a:gd name="T12" fmla="*/ 318 w 766"/>
                <a:gd name="T13" fmla="*/ 265 h 512"/>
                <a:gd name="T14" fmla="*/ 375 w 766"/>
                <a:gd name="T15" fmla="*/ 292 h 512"/>
                <a:gd name="T16" fmla="*/ 427 w 766"/>
                <a:gd name="T17" fmla="*/ 318 h 512"/>
                <a:gd name="T18" fmla="*/ 478 w 766"/>
                <a:gd name="T19" fmla="*/ 344 h 512"/>
                <a:gd name="T20" fmla="*/ 525 w 766"/>
                <a:gd name="T21" fmla="*/ 368 h 512"/>
                <a:gd name="T22" fmla="*/ 569 w 766"/>
                <a:gd name="T23" fmla="*/ 393 h 512"/>
                <a:gd name="T24" fmla="*/ 611 w 766"/>
                <a:gd name="T25" fmla="*/ 415 h 512"/>
                <a:gd name="T26" fmla="*/ 649 w 766"/>
                <a:gd name="T27" fmla="*/ 438 h 512"/>
                <a:gd name="T28" fmla="*/ 683 w 766"/>
                <a:gd name="T29" fmla="*/ 460 h 512"/>
                <a:gd name="T30" fmla="*/ 714 w 766"/>
                <a:gd name="T31" fmla="*/ 479 h 512"/>
                <a:gd name="T32" fmla="*/ 742 w 766"/>
                <a:gd name="T33" fmla="*/ 495 h 512"/>
                <a:gd name="T34" fmla="*/ 766 w 766"/>
                <a:gd name="T35" fmla="*/ 512 h 512"/>
                <a:gd name="T36" fmla="*/ 652 w 766"/>
                <a:gd name="T37" fmla="*/ 0 h 51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6"/>
                <a:gd name="T58" fmla="*/ 0 h 512"/>
                <a:gd name="T59" fmla="*/ 766 w 766"/>
                <a:gd name="T60" fmla="*/ 512 h 51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6" h="512">
                  <a:moveTo>
                    <a:pt x="652" y="0"/>
                  </a:moveTo>
                  <a:lnTo>
                    <a:pt x="0" y="138"/>
                  </a:lnTo>
                  <a:lnTo>
                    <a:pt x="68" y="163"/>
                  </a:lnTo>
                  <a:lnTo>
                    <a:pt x="135" y="187"/>
                  </a:lnTo>
                  <a:lnTo>
                    <a:pt x="199" y="213"/>
                  </a:lnTo>
                  <a:lnTo>
                    <a:pt x="259" y="239"/>
                  </a:lnTo>
                  <a:lnTo>
                    <a:pt x="318" y="265"/>
                  </a:lnTo>
                  <a:lnTo>
                    <a:pt x="375" y="292"/>
                  </a:lnTo>
                  <a:lnTo>
                    <a:pt x="427" y="318"/>
                  </a:lnTo>
                  <a:lnTo>
                    <a:pt x="478" y="344"/>
                  </a:lnTo>
                  <a:lnTo>
                    <a:pt x="525" y="368"/>
                  </a:lnTo>
                  <a:lnTo>
                    <a:pt x="569" y="393"/>
                  </a:lnTo>
                  <a:lnTo>
                    <a:pt x="611" y="415"/>
                  </a:lnTo>
                  <a:lnTo>
                    <a:pt x="649" y="438"/>
                  </a:lnTo>
                  <a:lnTo>
                    <a:pt x="683" y="460"/>
                  </a:lnTo>
                  <a:lnTo>
                    <a:pt x="714" y="479"/>
                  </a:lnTo>
                  <a:lnTo>
                    <a:pt x="742" y="495"/>
                  </a:lnTo>
                  <a:lnTo>
                    <a:pt x="766" y="512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9" name="Freeform 10"/>
            <p:cNvSpPr>
              <a:spLocks/>
            </p:cNvSpPr>
            <p:nvPr/>
          </p:nvSpPr>
          <p:spPr bwMode="auto">
            <a:xfrm>
              <a:off x="1387" y="2702"/>
              <a:ext cx="426" cy="536"/>
            </a:xfrm>
            <a:custGeom>
              <a:avLst/>
              <a:gdLst>
                <a:gd name="T0" fmla="*/ 135 w 426"/>
                <a:gd name="T1" fmla="*/ 363 h 536"/>
                <a:gd name="T2" fmla="*/ 116 w 426"/>
                <a:gd name="T3" fmla="*/ 375 h 536"/>
                <a:gd name="T4" fmla="*/ 104 w 426"/>
                <a:gd name="T5" fmla="*/ 380 h 536"/>
                <a:gd name="T6" fmla="*/ 98 w 426"/>
                <a:gd name="T7" fmla="*/ 380 h 536"/>
                <a:gd name="T8" fmla="*/ 90 w 426"/>
                <a:gd name="T9" fmla="*/ 381 h 536"/>
                <a:gd name="T10" fmla="*/ 77 w 426"/>
                <a:gd name="T11" fmla="*/ 385 h 536"/>
                <a:gd name="T12" fmla="*/ 62 w 426"/>
                <a:gd name="T13" fmla="*/ 391 h 536"/>
                <a:gd name="T14" fmla="*/ 47 w 426"/>
                <a:gd name="T15" fmla="*/ 396 h 536"/>
                <a:gd name="T16" fmla="*/ 33 w 426"/>
                <a:gd name="T17" fmla="*/ 408 h 536"/>
                <a:gd name="T18" fmla="*/ 10 w 426"/>
                <a:gd name="T19" fmla="*/ 432 h 536"/>
                <a:gd name="T20" fmla="*/ 0 w 426"/>
                <a:gd name="T21" fmla="*/ 447 h 536"/>
                <a:gd name="T22" fmla="*/ 2 w 426"/>
                <a:gd name="T23" fmla="*/ 461 h 536"/>
                <a:gd name="T24" fmla="*/ 11 w 426"/>
                <a:gd name="T25" fmla="*/ 469 h 536"/>
                <a:gd name="T26" fmla="*/ 26 w 426"/>
                <a:gd name="T27" fmla="*/ 469 h 536"/>
                <a:gd name="T28" fmla="*/ 41 w 426"/>
                <a:gd name="T29" fmla="*/ 455 h 536"/>
                <a:gd name="T30" fmla="*/ 59 w 426"/>
                <a:gd name="T31" fmla="*/ 435 h 536"/>
                <a:gd name="T32" fmla="*/ 65 w 426"/>
                <a:gd name="T33" fmla="*/ 429 h 536"/>
                <a:gd name="T34" fmla="*/ 73 w 426"/>
                <a:gd name="T35" fmla="*/ 427 h 536"/>
                <a:gd name="T36" fmla="*/ 77 w 426"/>
                <a:gd name="T37" fmla="*/ 430 h 536"/>
                <a:gd name="T38" fmla="*/ 73 w 426"/>
                <a:gd name="T39" fmla="*/ 440 h 536"/>
                <a:gd name="T40" fmla="*/ 70 w 426"/>
                <a:gd name="T41" fmla="*/ 445 h 536"/>
                <a:gd name="T42" fmla="*/ 68 w 426"/>
                <a:gd name="T43" fmla="*/ 445 h 536"/>
                <a:gd name="T44" fmla="*/ 59 w 426"/>
                <a:gd name="T45" fmla="*/ 453 h 536"/>
                <a:gd name="T46" fmla="*/ 33 w 426"/>
                <a:gd name="T47" fmla="*/ 474 h 536"/>
                <a:gd name="T48" fmla="*/ 18 w 426"/>
                <a:gd name="T49" fmla="*/ 496 h 536"/>
                <a:gd name="T50" fmla="*/ 6 w 426"/>
                <a:gd name="T51" fmla="*/ 525 h 536"/>
                <a:gd name="T52" fmla="*/ 41 w 426"/>
                <a:gd name="T53" fmla="*/ 497 h 536"/>
                <a:gd name="T54" fmla="*/ 111 w 426"/>
                <a:gd name="T55" fmla="*/ 419 h 536"/>
                <a:gd name="T56" fmla="*/ 176 w 426"/>
                <a:gd name="T57" fmla="*/ 346 h 536"/>
                <a:gd name="T58" fmla="*/ 233 w 426"/>
                <a:gd name="T59" fmla="*/ 275 h 536"/>
                <a:gd name="T60" fmla="*/ 285 w 426"/>
                <a:gd name="T61" fmla="*/ 209 h 536"/>
                <a:gd name="T62" fmla="*/ 333 w 426"/>
                <a:gd name="T63" fmla="*/ 145 h 536"/>
                <a:gd name="T64" fmla="*/ 373 w 426"/>
                <a:gd name="T65" fmla="*/ 85 h 536"/>
                <a:gd name="T66" fmla="*/ 409 w 426"/>
                <a:gd name="T67" fmla="*/ 28 h 536"/>
                <a:gd name="T68" fmla="*/ 382 w 426"/>
                <a:gd name="T69" fmla="*/ 16 h 536"/>
                <a:gd name="T70" fmla="*/ 310 w 426"/>
                <a:gd name="T71" fmla="*/ 59 h 536"/>
                <a:gd name="T72" fmla="*/ 253 w 426"/>
                <a:gd name="T73" fmla="*/ 111 h 536"/>
                <a:gd name="T74" fmla="*/ 210 w 426"/>
                <a:gd name="T75" fmla="*/ 166 h 536"/>
                <a:gd name="T76" fmla="*/ 181 w 426"/>
                <a:gd name="T77" fmla="*/ 223 h 536"/>
                <a:gd name="T78" fmla="*/ 161 w 426"/>
                <a:gd name="T79" fmla="*/ 275 h 536"/>
                <a:gd name="T80" fmla="*/ 150 w 426"/>
                <a:gd name="T81" fmla="*/ 319 h 536"/>
                <a:gd name="T82" fmla="*/ 145 w 426"/>
                <a:gd name="T83" fmla="*/ 350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536"/>
                <a:gd name="T128" fmla="*/ 426 w 426"/>
                <a:gd name="T129" fmla="*/ 536 h 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536">
                  <a:moveTo>
                    <a:pt x="143" y="360"/>
                  </a:moveTo>
                  <a:lnTo>
                    <a:pt x="135" y="363"/>
                  </a:lnTo>
                  <a:lnTo>
                    <a:pt x="125" y="368"/>
                  </a:lnTo>
                  <a:lnTo>
                    <a:pt x="116" y="375"/>
                  </a:lnTo>
                  <a:lnTo>
                    <a:pt x="108" y="381"/>
                  </a:lnTo>
                  <a:lnTo>
                    <a:pt x="104" y="380"/>
                  </a:lnTo>
                  <a:lnTo>
                    <a:pt x="101" y="380"/>
                  </a:lnTo>
                  <a:lnTo>
                    <a:pt x="98" y="380"/>
                  </a:lnTo>
                  <a:lnTo>
                    <a:pt x="94" y="380"/>
                  </a:lnTo>
                  <a:lnTo>
                    <a:pt x="90" y="381"/>
                  </a:lnTo>
                  <a:lnTo>
                    <a:pt x="83" y="383"/>
                  </a:lnTo>
                  <a:lnTo>
                    <a:pt x="77" y="385"/>
                  </a:lnTo>
                  <a:lnTo>
                    <a:pt x="68" y="388"/>
                  </a:lnTo>
                  <a:lnTo>
                    <a:pt x="62" y="391"/>
                  </a:lnTo>
                  <a:lnTo>
                    <a:pt x="54" y="393"/>
                  </a:lnTo>
                  <a:lnTo>
                    <a:pt x="47" y="396"/>
                  </a:lnTo>
                  <a:lnTo>
                    <a:pt x="42" y="399"/>
                  </a:lnTo>
                  <a:lnTo>
                    <a:pt x="33" y="408"/>
                  </a:lnTo>
                  <a:lnTo>
                    <a:pt x="21" y="419"/>
                  </a:lnTo>
                  <a:lnTo>
                    <a:pt x="10" y="432"/>
                  </a:lnTo>
                  <a:lnTo>
                    <a:pt x="3" y="440"/>
                  </a:lnTo>
                  <a:lnTo>
                    <a:pt x="0" y="447"/>
                  </a:lnTo>
                  <a:lnTo>
                    <a:pt x="0" y="453"/>
                  </a:lnTo>
                  <a:lnTo>
                    <a:pt x="2" y="461"/>
                  </a:lnTo>
                  <a:lnTo>
                    <a:pt x="6" y="466"/>
                  </a:lnTo>
                  <a:lnTo>
                    <a:pt x="11" y="469"/>
                  </a:lnTo>
                  <a:lnTo>
                    <a:pt x="19" y="471"/>
                  </a:lnTo>
                  <a:lnTo>
                    <a:pt x="26" y="469"/>
                  </a:lnTo>
                  <a:lnTo>
                    <a:pt x="31" y="465"/>
                  </a:lnTo>
                  <a:lnTo>
                    <a:pt x="41" y="455"/>
                  </a:lnTo>
                  <a:lnTo>
                    <a:pt x="50" y="443"/>
                  </a:lnTo>
                  <a:lnTo>
                    <a:pt x="59" y="435"/>
                  </a:lnTo>
                  <a:lnTo>
                    <a:pt x="64" y="430"/>
                  </a:lnTo>
                  <a:lnTo>
                    <a:pt x="65" y="429"/>
                  </a:lnTo>
                  <a:lnTo>
                    <a:pt x="68" y="427"/>
                  </a:lnTo>
                  <a:lnTo>
                    <a:pt x="73" y="427"/>
                  </a:lnTo>
                  <a:lnTo>
                    <a:pt x="78" y="425"/>
                  </a:lnTo>
                  <a:lnTo>
                    <a:pt x="77" y="430"/>
                  </a:lnTo>
                  <a:lnTo>
                    <a:pt x="75" y="435"/>
                  </a:lnTo>
                  <a:lnTo>
                    <a:pt x="73" y="440"/>
                  </a:lnTo>
                  <a:lnTo>
                    <a:pt x="72" y="445"/>
                  </a:lnTo>
                  <a:lnTo>
                    <a:pt x="70" y="445"/>
                  </a:lnTo>
                  <a:lnTo>
                    <a:pt x="68" y="445"/>
                  </a:lnTo>
                  <a:lnTo>
                    <a:pt x="67" y="447"/>
                  </a:lnTo>
                  <a:lnTo>
                    <a:pt x="59" y="453"/>
                  </a:lnTo>
                  <a:lnTo>
                    <a:pt x="46" y="463"/>
                  </a:lnTo>
                  <a:lnTo>
                    <a:pt x="33" y="474"/>
                  </a:lnTo>
                  <a:lnTo>
                    <a:pt x="24" y="484"/>
                  </a:lnTo>
                  <a:lnTo>
                    <a:pt x="18" y="496"/>
                  </a:lnTo>
                  <a:lnTo>
                    <a:pt x="11" y="510"/>
                  </a:lnTo>
                  <a:lnTo>
                    <a:pt x="6" y="525"/>
                  </a:lnTo>
                  <a:lnTo>
                    <a:pt x="3" y="536"/>
                  </a:lnTo>
                  <a:lnTo>
                    <a:pt x="41" y="497"/>
                  </a:lnTo>
                  <a:lnTo>
                    <a:pt x="77" y="458"/>
                  </a:lnTo>
                  <a:lnTo>
                    <a:pt x="111" y="419"/>
                  </a:lnTo>
                  <a:lnTo>
                    <a:pt x="143" y="381"/>
                  </a:lnTo>
                  <a:lnTo>
                    <a:pt x="176" y="346"/>
                  </a:lnTo>
                  <a:lnTo>
                    <a:pt x="205" y="310"/>
                  </a:lnTo>
                  <a:lnTo>
                    <a:pt x="233" y="275"/>
                  </a:lnTo>
                  <a:lnTo>
                    <a:pt x="261" y="241"/>
                  </a:lnTo>
                  <a:lnTo>
                    <a:pt x="285" y="209"/>
                  </a:lnTo>
                  <a:lnTo>
                    <a:pt x="310" y="176"/>
                  </a:lnTo>
                  <a:lnTo>
                    <a:pt x="333" y="145"/>
                  </a:lnTo>
                  <a:lnTo>
                    <a:pt x="354" y="114"/>
                  </a:lnTo>
                  <a:lnTo>
                    <a:pt x="373" y="85"/>
                  </a:lnTo>
                  <a:lnTo>
                    <a:pt x="391" y="55"/>
                  </a:lnTo>
                  <a:lnTo>
                    <a:pt x="409" y="28"/>
                  </a:lnTo>
                  <a:lnTo>
                    <a:pt x="426" y="0"/>
                  </a:lnTo>
                  <a:lnTo>
                    <a:pt x="382" y="16"/>
                  </a:lnTo>
                  <a:lnTo>
                    <a:pt x="344" y="36"/>
                  </a:lnTo>
                  <a:lnTo>
                    <a:pt x="310" y="59"/>
                  </a:lnTo>
                  <a:lnTo>
                    <a:pt x="279" y="83"/>
                  </a:lnTo>
                  <a:lnTo>
                    <a:pt x="253" y="111"/>
                  </a:lnTo>
                  <a:lnTo>
                    <a:pt x="230" y="138"/>
                  </a:lnTo>
                  <a:lnTo>
                    <a:pt x="210" y="166"/>
                  </a:lnTo>
                  <a:lnTo>
                    <a:pt x="194" y="194"/>
                  </a:lnTo>
                  <a:lnTo>
                    <a:pt x="181" y="223"/>
                  </a:lnTo>
                  <a:lnTo>
                    <a:pt x="171" y="249"/>
                  </a:lnTo>
                  <a:lnTo>
                    <a:pt x="161" y="275"/>
                  </a:lnTo>
                  <a:lnTo>
                    <a:pt x="155" y="298"/>
                  </a:lnTo>
                  <a:lnTo>
                    <a:pt x="150" y="319"/>
                  </a:lnTo>
                  <a:lnTo>
                    <a:pt x="147" y="337"/>
                  </a:lnTo>
                  <a:lnTo>
                    <a:pt x="145" y="350"/>
                  </a:lnTo>
                  <a:lnTo>
                    <a:pt x="143" y="3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Freeform 11"/>
            <p:cNvSpPr>
              <a:spLocks/>
            </p:cNvSpPr>
            <p:nvPr/>
          </p:nvSpPr>
          <p:spPr bwMode="auto">
            <a:xfrm>
              <a:off x="3109" y="2829"/>
              <a:ext cx="1097" cy="1166"/>
            </a:xfrm>
            <a:custGeom>
              <a:avLst/>
              <a:gdLst>
                <a:gd name="T0" fmla="*/ 770 w 1097"/>
                <a:gd name="T1" fmla="*/ 320 h 1166"/>
                <a:gd name="T2" fmla="*/ 676 w 1097"/>
                <a:gd name="T3" fmla="*/ 385 h 1166"/>
                <a:gd name="T4" fmla="*/ 579 w 1097"/>
                <a:gd name="T5" fmla="*/ 447 h 1166"/>
                <a:gd name="T6" fmla="*/ 477 w 1097"/>
                <a:gd name="T7" fmla="*/ 506 h 1166"/>
                <a:gd name="T8" fmla="*/ 374 w 1097"/>
                <a:gd name="T9" fmla="*/ 561 h 1166"/>
                <a:gd name="T10" fmla="*/ 268 w 1097"/>
                <a:gd name="T11" fmla="*/ 612 h 1166"/>
                <a:gd name="T12" fmla="*/ 160 w 1097"/>
                <a:gd name="T13" fmla="*/ 660 h 1166"/>
                <a:gd name="T14" fmla="*/ 54 w 1097"/>
                <a:gd name="T15" fmla="*/ 704 h 1166"/>
                <a:gd name="T16" fmla="*/ 10 w 1097"/>
                <a:gd name="T17" fmla="*/ 740 h 1166"/>
                <a:gd name="T18" fmla="*/ 31 w 1097"/>
                <a:gd name="T19" fmla="*/ 771 h 1166"/>
                <a:gd name="T20" fmla="*/ 61 w 1097"/>
                <a:gd name="T21" fmla="*/ 809 h 1166"/>
                <a:gd name="T22" fmla="*/ 93 w 1097"/>
                <a:gd name="T23" fmla="*/ 850 h 1166"/>
                <a:gd name="T24" fmla="*/ 129 w 1097"/>
                <a:gd name="T25" fmla="*/ 890 h 1166"/>
                <a:gd name="T26" fmla="*/ 186 w 1097"/>
                <a:gd name="T27" fmla="*/ 938 h 1166"/>
                <a:gd name="T28" fmla="*/ 253 w 1097"/>
                <a:gd name="T29" fmla="*/ 990 h 1166"/>
                <a:gd name="T30" fmla="*/ 312 w 1097"/>
                <a:gd name="T31" fmla="*/ 1032 h 1166"/>
                <a:gd name="T32" fmla="*/ 327 w 1097"/>
                <a:gd name="T33" fmla="*/ 1050 h 1166"/>
                <a:gd name="T34" fmla="*/ 310 w 1097"/>
                <a:gd name="T35" fmla="*/ 1055 h 1166"/>
                <a:gd name="T36" fmla="*/ 286 w 1097"/>
                <a:gd name="T37" fmla="*/ 1058 h 1166"/>
                <a:gd name="T38" fmla="*/ 279 w 1097"/>
                <a:gd name="T39" fmla="*/ 1089 h 1166"/>
                <a:gd name="T40" fmla="*/ 299 w 1097"/>
                <a:gd name="T41" fmla="*/ 1132 h 1166"/>
                <a:gd name="T42" fmla="*/ 327 w 1097"/>
                <a:gd name="T43" fmla="*/ 1156 h 1166"/>
                <a:gd name="T44" fmla="*/ 367 w 1097"/>
                <a:gd name="T45" fmla="*/ 1166 h 1166"/>
                <a:gd name="T46" fmla="*/ 411 w 1097"/>
                <a:gd name="T47" fmla="*/ 1153 h 1166"/>
                <a:gd name="T48" fmla="*/ 447 w 1097"/>
                <a:gd name="T49" fmla="*/ 1115 h 1166"/>
                <a:gd name="T50" fmla="*/ 447 w 1097"/>
                <a:gd name="T51" fmla="*/ 1076 h 1166"/>
                <a:gd name="T52" fmla="*/ 426 w 1097"/>
                <a:gd name="T53" fmla="*/ 1047 h 1166"/>
                <a:gd name="T54" fmla="*/ 403 w 1097"/>
                <a:gd name="T55" fmla="*/ 1029 h 1166"/>
                <a:gd name="T56" fmla="*/ 400 w 1097"/>
                <a:gd name="T57" fmla="*/ 1027 h 1166"/>
                <a:gd name="T58" fmla="*/ 398 w 1097"/>
                <a:gd name="T59" fmla="*/ 1026 h 1166"/>
                <a:gd name="T60" fmla="*/ 376 w 1097"/>
                <a:gd name="T61" fmla="*/ 998 h 1166"/>
                <a:gd name="T62" fmla="*/ 325 w 1097"/>
                <a:gd name="T63" fmla="*/ 923 h 1166"/>
                <a:gd name="T64" fmla="*/ 274 w 1097"/>
                <a:gd name="T65" fmla="*/ 835 h 1166"/>
                <a:gd name="T66" fmla="*/ 240 w 1097"/>
                <a:gd name="T67" fmla="*/ 752 h 1166"/>
                <a:gd name="T68" fmla="*/ 234 w 1097"/>
                <a:gd name="T69" fmla="*/ 703 h 1166"/>
                <a:gd name="T70" fmla="*/ 234 w 1097"/>
                <a:gd name="T71" fmla="*/ 670 h 1166"/>
                <a:gd name="T72" fmla="*/ 703 w 1097"/>
                <a:gd name="T73" fmla="*/ 789 h 1166"/>
                <a:gd name="T74" fmla="*/ 788 w 1097"/>
                <a:gd name="T75" fmla="*/ 409 h 1166"/>
                <a:gd name="T76" fmla="*/ 880 w 1097"/>
                <a:gd name="T77" fmla="*/ 372 h 1166"/>
                <a:gd name="T78" fmla="*/ 951 w 1097"/>
                <a:gd name="T79" fmla="*/ 325 h 1166"/>
                <a:gd name="T80" fmla="*/ 1005 w 1097"/>
                <a:gd name="T81" fmla="*/ 272 h 1166"/>
                <a:gd name="T82" fmla="*/ 1046 w 1097"/>
                <a:gd name="T83" fmla="*/ 215 h 1166"/>
                <a:gd name="T84" fmla="*/ 1072 w 1097"/>
                <a:gd name="T85" fmla="*/ 157 h 1166"/>
                <a:gd name="T86" fmla="*/ 1087 w 1097"/>
                <a:gd name="T87" fmla="*/ 100 h 1166"/>
                <a:gd name="T88" fmla="*/ 1095 w 1097"/>
                <a:gd name="T89" fmla="*/ 47 h 1166"/>
                <a:gd name="T90" fmla="*/ 1097 w 1097"/>
                <a:gd name="T91" fmla="*/ 0 h 1166"/>
                <a:gd name="T92" fmla="*/ 1067 w 1097"/>
                <a:gd name="T93" fmla="*/ 39 h 1166"/>
                <a:gd name="T94" fmla="*/ 1036 w 1097"/>
                <a:gd name="T95" fmla="*/ 77 h 1166"/>
                <a:gd name="T96" fmla="*/ 1002 w 1097"/>
                <a:gd name="T97" fmla="*/ 114 h 1166"/>
                <a:gd name="T98" fmla="*/ 968 w 1097"/>
                <a:gd name="T99" fmla="*/ 150 h 1166"/>
                <a:gd name="T100" fmla="*/ 932 w 1097"/>
                <a:gd name="T101" fmla="*/ 184 h 1166"/>
                <a:gd name="T102" fmla="*/ 894 w 1097"/>
                <a:gd name="T103" fmla="*/ 219 h 1166"/>
                <a:gd name="T104" fmla="*/ 855 w 1097"/>
                <a:gd name="T105" fmla="*/ 253 h 1166"/>
                <a:gd name="T106" fmla="*/ 814 w 1097"/>
                <a:gd name="T107" fmla="*/ 285 h 11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97"/>
                <a:gd name="T163" fmla="*/ 0 h 1166"/>
                <a:gd name="T164" fmla="*/ 1097 w 1097"/>
                <a:gd name="T165" fmla="*/ 1166 h 116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97" h="1166">
                  <a:moveTo>
                    <a:pt x="814" y="285"/>
                  </a:moveTo>
                  <a:lnTo>
                    <a:pt x="770" y="320"/>
                  </a:lnTo>
                  <a:lnTo>
                    <a:pt x="723" y="354"/>
                  </a:lnTo>
                  <a:lnTo>
                    <a:pt x="676" y="385"/>
                  </a:lnTo>
                  <a:lnTo>
                    <a:pt x="628" y="417"/>
                  </a:lnTo>
                  <a:lnTo>
                    <a:pt x="579" y="447"/>
                  </a:lnTo>
                  <a:lnTo>
                    <a:pt x="529" y="478"/>
                  </a:lnTo>
                  <a:lnTo>
                    <a:pt x="477" y="506"/>
                  </a:lnTo>
                  <a:lnTo>
                    <a:pt x="426" y="533"/>
                  </a:lnTo>
                  <a:lnTo>
                    <a:pt x="374" y="561"/>
                  </a:lnTo>
                  <a:lnTo>
                    <a:pt x="320" y="587"/>
                  </a:lnTo>
                  <a:lnTo>
                    <a:pt x="268" y="612"/>
                  </a:lnTo>
                  <a:lnTo>
                    <a:pt x="214" y="636"/>
                  </a:lnTo>
                  <a:lnTo>
                    <a:pt x="160" y="660"/>
                  </a:lnTo>
                  <a:lnTo>
                    <a:pt x="106" y="683"/>
                  </a:lnTo>
                  <a:lnTo>
                    <a:pt x="54" y="704"/>
                  </a:lnTo>
                  <a:lnTo>
                    <a:pt x="0" y="726"/>
                  </a:lnTo>
                  <a:lnTo>
                    <a:pt x="10" y="740"/>
                  </a:lnTo>
                  <a:lnTo>
                    <a:pt x="20" y="755"/>
                  </a:lnTo>
                  <a:lnTo>
                    <a:pt x="31" y="771"/>
                  </a:lnTo>
                  <a:lnTo>
                    <a:pt x="46" y="789"/>
                  </a:lnTo>
                  <a:lnTo>
                    <a:pt x="61" y="809"/>
                  </a:lnTo>
                  <a:lnTo>
                    <a:pt x="75" y="828"/>
                  </a:lnTo>
                  <a:lnTo>
                    <a:pt x="93" y="850"/>
                  </a:lnTo>
                  <a:lnTo>
                    <a:pt x="111" y="872"/>
                  </a:lnTo>
                  <a:lnTo>
                    <a:pt x="129" y="890"/>
                  </a:lnTo>
                  <a:lnTo>
                    <a:pt x="155" y="913"/>
                  </a:lnTo>
                  <a:lnTo>
                    <a:pt x="186" y="938"/>
                  </a:lnTo>
                  <a:lnTo>
                    <a:pt x="219" y="964"/>
                  </a:lnTo>
                  <a:lnTo>
                    <a:pt x="253" y="990"/>
                  </a:lnTo>
                  <a:lnTo>
                    <a:pt x="286" y="1013"/>
                  </a:lnTo>
                  <a:lnTo>
                    <a:pt x="312" y="1032"/>
                  </a:lnTo>
                  <a:lnTo>
                    <a:pt x="332" y="1045"/>
                  </a:lnTo>
                  <a:lnTo>
                    <a:pt x="327" y="1050"/>
                  </a:lnTo>
                  <a:lnTo>
                    <a:pt x="320" y="1052"/>
                  </a:lnTo>
                  <a:lnTo>
                    <a:pt x="310" y="1055"/>
                  </a:lnTo>
                  <a:lnTo>
                    <a:pt x="301" y="1055"/>
                  </a:lnTo>
                  <a:lnTo>
                    <a:pt x="286" y="1058"/>
                  </a:lnTo>
                  <a:lnTo>
                    <a:pt x="279" y="1070"/>
                  </a:lnTo>
                  <a:lnTo>
                    <a:pt x="279" y="1089"/>
                  </a:lnTo>
                  <a:lnTo>
                    <a:pt x="289" y="1117"/>
                  </a:lnTo>
                  <a:lnTo>
                    <a:pt x="299" y="1132"/>
                  </a:lnTo>
                  <a:lnTo>
                    <a:pt x="310" y="1145"/>
                  </a:lnTo>
                  <a:lnTo>
                    <a:pt x="327" y="1156"/>
                  </a:lnTo>
                  <a:lnTo>
                    <a:pt x="346" y="1163"/>
                  </a:lnTo>
                  <a:lnTo>
                    <a:pt x="367" y="1166"/>
                  </a:lnTo>
                  <a:lnTo>
                    <a:pt x="389" y="1163"/>
                  </a:lnTo>
                  <a:lnTo>
                    <a:pt x="411" y="1153"/>
                  </a:lnTo>
                  <a:lnTo>
                    <a:pt x="433" y="1137"/>
                  </a:lnTo>
                  <a:lnTo>
                    <a:pt x="447" y="1115"/>
                  </a:lnTo>
                  <a:lnTo>
                    <a:pt x="452" y="1096"/>
                  </a:lnTo>
                  <a:lnTo>
                    <a:pt x="447" y="1076"/>
                  </a:lnTo>
                  <a:lnTo>
                    <a:pt x="438" y="1060"/>
                  </a:lnTo>
                  <a:lnTo>
                    <a:pt x="426" y="1047"/>
                  </a:lnTo>
                  <a:lnTo>
                    <a:pt x="413" y="1037"/>
                  </a:lnTo>
                  <a:lnTo>
                    <a:pt x="403" y="1029"/>
                  </a:lnTo>
                  <a:lnTo>
                    <a:pt x="400" y="1027"/>
                  </a:lnTo>
                  <a:lnTo>
                    <a:pt x="398" y="1026"/>
                  </a:lnTo>
                  <a:lnTo>
                    <a:pt x="397" y="1026"/>
                  </a:lnTo>
                  <a:lnTo>
                    <a:pt x="376" y="998"/>
                  </a:lnTo>
                  <a:lnTo>
                    <a:pt x="351" y="962"/>
                  </a:lnTo>
                  <a:lnTo>
                    <a:pt x="325" y="923"/>
                  </a:lnTo>
                  <a:lnTo>
                    <a:pt x="299" y="879"/>
                  </a:lnTo>
                  <a:lnTo>
                    <a:pt x="274" y="835"/>
                  </a:lnTo>
                  <a:lnTo>
                    <a:pt x="255" y="793"/>
                  </a:lnTo>
                  <a:lnTo>
                    <a:pt x="240" y="752"/>
                  </a:lnTo>
                  <a:lnTo>
                    <a:pt x="234" y="718"/>
                  </a:lnTo>
                  <a:lnTo>
                    <a:pt x="234" y="703"/>
                  </a:lnTo>
                  <a:lnTo>
                    <a:pt x="234" y="687"/>
                  </a:lnTo>
                  <a:lnTo>
                    <a:pt x="234" y="670"/>
                  </a:lnTo>
                  <a:lnTo>
                    <a:pt x="235" y="654"/>
                  </a:lnTo>
                  <a:lnTo>
                    <a:pt x="703" y="789"/>
                  </a:lnTo>
                  <a:lnTo>
                    <a:pt x="788" y="748"/>
                  </a:lnTo>
                  <a:lnTo>
                    <a:pt x="788" y="409"/>
                  </a:lnTo>
                  <a:lnTo>
                    <a:pt x="837" y="391"/>
                  </a:lnTo>
                  <a:lnTo>
                    <a:pt x="880" y="372"/>
                  </a:lnTo>
                  <a:lnTo>
                    <a:pt x="919" y="349"/>
                  </a:lnTo>
                  <a:lnTo>
                    <a:pt x="951" y="325"/>
                  </a:lnTo>
                  <a:lnTo>
                    <a:pt x="981" y="298"/>
                  </a:lnTo>
                  <a:lnTo>
                    <a:pt x="1005" y="272"/>
                  </a:lnTo>
                  <a:lnTo>
                    <a:pt x="1028" y="245"/>
                  </a:lnTo>
                  <a:lnTo>
                    <a:pt x="1046" y="215"/>
                  </a:lnTo>
                  <a:lnTo>
                    <a:pt x="1059" y="186"/>
                  </a:lnTo>
                  <a:lnTo>
                    <a:pt x="1072" y="157"/>
                  </a:lnTo>
                  <a:lnTo>
                    <a:pt x="1080" y="129"/>
                  </a:lnTo>
                  <a:lnTo>
                    <a:pt x="1087" y="100"/>
                  </a:lnTo>
                  <a:lnTo>
                    <a:pt x="1092" y="73"/>
                  </a:lnTo>
                  <a:lnTo>
                    <a:pt x="1095" y="47"/>
                  </a:lnTo>
                  <a:lnTo>
                    <a:pt x="1097" y="23"/>
                  </a:lnTo>
                  <a:lnTo>
                    <a:pt x="1097" y="0"/>
                  </a:lnTo>
                  <a:lnTo>
                    <a:pt x="1082" y="20"/>
                  </a:lnTo>
                  <a:lnTo>
                    <a:pt x="1067" y="39"/>
                  </a:lnTo>
                  <a:lnTo>
                    <a:pt x="1051" y="57"/>
                  </a:lnTo>
                  <a:lnTo>
                    <a:pt x="1036" y="77"/>
                  </a:lnTo>
                  <a:lnTo>
                    <a:pt x="1020" y="95"/>
                  </a:lnTo>
                  <a:lnTo>
                    <a:pt x="1002" y="114"/>
                  </a:lnTo>
                  <a:lnTo>
                    <a:pt x="986" y="132"/>
                  </a:lnTo>
                  <a:lnTo>
                    <a:pt x="968" y="150"/>
                  </a:lnTo>
                  <a:lnTo>
                    <a:pt x="950" y="166"/>
                  </a:lnTo>
                  <a:lnTo>
                    <a:pt x="932" y="184"/>
                  </a:lnTo>
                  <a:lnTo>
                    <a:pt x="912" y="202"/>
                  </a:lnTo>
                  <a:lnTo>
                    <a:pt x="894" y="219"/>
                  </a:lnTo>
                  <a:lnTo>
                    <a:pt x="875" y="236"/>
                  </a:lnTo>
                  <a:lnTo>
                    <a:pt x="855" y="253"/>
                  </a:lnTo>
                  <a:lnTo>
                    <a:pt x="834" y="269"/>
                  </a:lnTo>
                  <a:lnTo>
                    <a:pt x="814" y="28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Freeform 12"/>
            <p:cNvSpPr>
              <a:spLocks/>
            </p:cNvSpPr>
            <p:nvPr/>
          </p:nvSpPr>
          <p:spPr bwMode="auto">
            <a:xfrm>
              <a:off x="1884" y="2157"/>
              <a:ext cx="49" cy="401"/>
            </a:xfrm>
            <a:custGeom>
              <a:avLst/>
              <a:gdLst>
                <a:gd name="T0" fmla="*/ 0 w 49"/>
                <a:gd name="T1" fmla="*/ 0 h 401"/>
                <a:gd name="T2" fmla="*/ 0 w 49"/>
                <a:gd name="T3" fmla="*/ 401 h 401"/>
                <a:gd name="T4" fmla="*/ 27 w 49"/>
                <a:gd name="T5" fmla="*/ 330 h 401"/>
                <a:gd name="T6" fmla="*/ 41 w 49"/>
                <a:gd name="T7" fmla="*/ 264 h 401"/>
                <a:gd name="T8" fmla="*/ 49 w 49"/>
                <a:gd name="T9" fmla="*/ 206 h 401"/>
                <a:gd name="T10" fmla="*/ 49 w 49"/>
                <a:gd name="T11" fmla="*/ 154 h 401"/>
                <a:gd name="T12" fmla="*/ 44 w 49"/>
                <a:gd name="T13" fmla="*/ 108 h 401"/>
                <a:gd name="T14" fmla="*/ 33 w 49"/>
                <a:gd name="T15" fmla="*/ 67 h 401"/>
                <a:gd name="T16" fmla="*/ 18 w 49"/>
                <a:gd name="T17" fmla="*/ 31 h 401"/>
                <a:gd name="T18" fmla="*/ 0 w 49"/>
                <a:gd name="T19" fmla="*/ 0 h 4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401"/>
                <a:gd name="T32" fmla="*/ 49 w 49"/>
                <a:gd name="T33" fmla="*/ 401 h 4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401">
                  <a:moveTo>
                    <a:pt x="0" y="0"/>
                  </a:moveTo>
                  <a:lnTo>
                    <a:pt x="0" y="401"/>
                  </a:lnTo>
                  <a:lnTo>
                    <a:pt x="27" y="330"/>
                  </a:lnTo>
                  <a:lnTo>
                    <a:pt x="41" y="264"/>
                  </a:lnTo>
                  <a:lnTo>
                    <a:pt x="49" y="206"/>
                  </a:lnTo>
                  <a:lnTo>
                    <a:pt x="49" y="154"/>
                  </a:lnTo>
                  <a:lnTo>
                    <a:pt x="44" y="108"/>
                  </a:lnTo>
                  <a:lnTo>
                    <a:pt x="33" y="67"/>
                  </a:lnTo>
                  <a:lnTo>
                    <a:pt x="1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Freeform 13"/>
            <p:cNvSpPr>
              <a:spLocks/>
            </p:cNvSpPr>
            <p:nvPr/>
          </p:nvSpPr>
          <p:spPr bwMode="auto">
            <a:xfrm>
              <a:off x="1389" y="996"/>
              <a:ext cx="2926" cy="2701"/>
            </a:xfrm>
            <a:custGeom>
              <a:avLst/>
              <a:gdLst>
                <a:gd name="T0" fmla="*/ 2862 w 2926"/>
                <a:gd name="T1" fmla="*/ 1721 h 2701"/>
                <a:gd name="T2" fmla="*/ 2919 w 2926"/>
                <a:gd name="T3" fmla="*/ 1654 h 2701"/>
                <a:gd name="T4" fmla="*/ 2906 w 2926"/>
                <a:gd name="T5" fmla="*/ 1616 h 2701"/>
                <a:gd name="T6" fmla="*/ 2872 w 2926"/>
                <a:gd name="T7" fmla="*/ 1662 h 2701"/>
                <a:gd name="T8" fmla="*/ 2857 w 2926"/>
                <a:gd name="T9" fmla="*/ 1672 h 2701"/>
                <a:gd name="T10" fmla="*/ 2861 w 2926"/>
                <a:gd name="T11" fmla="*/ 1655 h 2701"/>
                <a:gd name="T12" fmla="*/ 2895 w 2926"/>
                <a:gd name="T13" fmla="*/ 1593 h 2701"/>
                <a:gd name="T14" fmla="*/ 2887 w 2926"/>
                <a:gd name="T15" fmla="*/ 1530 h 2701"/>
                <a:gd name="T16" fmla="*/ 2859 w 2926"/>
                <a:gd name="T17" fmla="*/ 1559 h 2701"/>
                <a:gd name="T18" fmla="*/ 2851 w 2926"/>
                <a:gd name="T19" fmla="*/ 1603 h 2701"/>
                <a:gd name="T20" fmla="*/ 2849 w 2926"/>
                <a:gd name="T21" fmla="*/ 1569 h 2701"/>
                <a:gd name="T22" fmla="*/ 2820 w 2926"/>
                <a:gd name="T23" fmla="*/ 1512 h 2701"/>
                <a:gd name="T24" fmla="*/ 2805 w 2926"/>
                <a:gd name="T25" fmla="*/ 1548 h 2701"/>
                <a:gd name="T26" fmla="*/ 2808 w 2926"/>
                <a:gd name="T27" fmla="*/ 1608 h 2701"/>
                <a:gd name="T28" fmla="*/ 2781 w 2926"/>
                <a:gd name="T29" fmla="*/ 1641 h 2701"/>
                <a:gd name="T30" fmla="*/ 2771 w 2926"/>
                <a:gd name="T31" fmla="*/ 1593 h 2701"/>
                <a:gd name="T32" fmla="*/ 2743 w 2926"/>
                <a:gd name="T33" fmla="*/ 1606 h 2701"/>
                <a:gd name="T34" fmla="*/ 2743 w 2926"/>
                <a:gd name="T35" fmla="*/ 1694 h 2701"/>
                <a:gd name="T36" fmla="*/ 2746 w 2926"/>
                <a:gd name="T37" fmla="*/ 1827 h 2701"/>
                <a:gd name="T38" fmla="*/ 2546 w 2926"/>
                <a:gd name="T39" fmla="*/ 1994 h 2701"/>
                <a:gd name="T40" fmla="*/ 2423 w 2926"/>
                <a:gd name="T41" fmla="*/ 374 h 2701"/>
                <a:gd name="T42" fmla="*/ 2226 w 2926"/>
                <a:gd name="T43" fmla="*/ 255 h 2701"/>
                <a:gd name="T44" fmla="*/ 1916 w 2926"/>
                <a:gd name="T45" fmla="*/ 101 h 2701"/>
                <a:gd name="T46" fmla="*/ 495 w 2926"/>
                <a:gd name="T47" fmla="*/ 687 h 2701"/>
                <a:gd name="T48" fmla="*/ 544 w 2926"/>
                <a:gd name="T49" fmla="*/ 1367 h 2701"/>
                <a:gd name="T50" fmla="*/ 476 w 2926"/>
                <a:gd name="T51" fmla="*/ 1693 h 2701"/>
                <a:gd name="T52" fmla="*/ 424 w 2926"/>
                <a:gd name="T53" fmla="*/ 1706 h 2701"/>
                <a:gd name="T54" fmla="*/ 308 w 2926"/>
                <a:gd name="T55" fmla="*/ 1882 h 2701"/>
                <a:gd name="T56" fmla="*/ 141 w 2926"/>
                <a:gd name="T57" fmla="*/ 2087 h 2701"/>
                <a:gd name="T58" fmla="*/ 1 w 2926"/>
                <a:gd name="T59" fmla="*/ 2242 h 2701"/>
                <a:gd name="T60" fmla="*/ 13 w 2926"/>
                <a:gd name="T61" fmla="*/ 2268 h 2701"/>
                <a:gd name="T62" fmla="*/ 45 w 2926"/>
                <a:gd name="T63" fmla="*/ 2229 h 2701"/>
                <a:gd name="T64" fmla="*/ 65 w 2926"/>
                <a:gd name="T65" fmla="*/ 2202 h 2701"/>
                <a:gd name="T66" fmla="*/ 53 w 2926"/>
                <a:gd name="T67" fmla="*/ 2255 h 2701"/>
                <a:gd name="T68" fmla="*/ 71 w 2926"/>
                <a:gd name="T69" fmla="*/ 2303 h 2701"/>
                <a:gd name="T70" fmla="*/ 89 w 2926"/>
                <a:gd name="T71" fmla="*/ 2255 h 2701"/>
                <a:gd name="T72" fmla="*/ 110 w 2926"/>
                <a:gd name="T73" fmla="*/ 2200 h 2701"/>
                <a:gd name="T74" fmla="*/ 137 w 2926"/>
                <a:gd name="T75" fmla="*/ 2195 h 2701"/>
                <a:gd name="T76" fmla="*/ 141 w 2926"/>
                <a:gd name="T77" fmla="*/ 2242 h 2701"/>
                <a:gd name="T78" fmla="*/ 164 w 2926"/>
                <a:gd name="T79" fmla="*/ 2211 h 2701"/>
                <a:gd name="T80" fmla="*/ 189 w 2926"/>
                <a:gd name="T81" fmla="*/ 2141 h 2701"/>
                <a:gd name="T82" fmla="*/ 223 w 2926"/>
                <a:gd name="T83" fmla="*/ 2019 h 2701"/>
                <a:gd name="T84" fmla="*/ 336 w 2926"/>
                <a:gd name="T85" fmla="*/ 1928 h 2701"/>
                <a:gd name="T86" fmla="*/ 458 w 2926"/>
                <a:gd name="T87" fmla="*/ 1913 h 2701"/>
                <a:gd name="T88" fmla="*/ 737 w 2926"/>
                <a:gd name="T89" fmla="*/ 2144 h 2701"/>
                <a:gd name="T90" fmla="*/ 699 w 2926"/>
                <a:gd name="T91" fmla="*/ 2376 h 2701"/>
                <a:gd name="T92" fmla="*/ 719 w 2926"/>
                <a:gd name="T93" fmla="*/ 2593 h 2701"/>
                <a:gd name="T94" fmla="*/ 693 w 2926"/>
                <a:gd name="T95" fmla="*/ 2604 h 2701"/>
                <a:gd name="T96" fmla="*/ 629 w 2926"/>
                <a:gd name="T97" fmla="*/ 2604 h 2701"/>
                <a:gd name="T98" fmla="*/ 660 w 2926"/>
                <a:gd name="T99" fmla="*/ 2689 h 2701"/>
                <a:gd name="T100" fmla="*/ 796 w 2926"/>
                <a:gd name="T101" fmla="*/ 2678 h 2701"/>
                <a:gd name="T102" fmla="*/ 799 w 2926"/>
                <a:gd name="T103" fmla="*/ 2650 h 2701"/>
                <a:gd name="T104" fmla="*/ 872 w 2926"/>
                <a:gd name="T105" fmla="*/ 2371 h 2701"/>
                <a:gd name="T106" fmla="*/ 924 w 2926"/>
                <a:gd name="T107" fmla="*/ 2290 h 2701"/>
                <a:gd name="T108" fmla="*/ 1521 w 2926"/>
                <a:gd name="T109" fmla="*/ 2366 h 2701"/>
                <a:gd name="T110" fmla="*/ 1590 w 2926"/>
                <a:gd name="T111" fmla="*/ 2407 h 2701"/>
                <a:gd name="T112" fmla="*/ 1720 w 2926"/>
                <a:gd name="T113" fmla="*/ 2559 h 2701"/>
                <a:gd name="T114" fmla="*/ 2040 w 2926"/>
                <a:gd name="T115" fmla="*/ 2420 h 2701"/>
                <a:gd name="T116" fmla="*/ 2348 w 2926"/>
                <a:gd name="T117" fmla="*/ 2250 h 2701"/>
                <a:gd name="T118" fmla="*/ 2575 w 2926"/>
                <a:gd name="T119" fmla="*/ 2086 h 2701"/>
                <a:gd name="T120" fmla="*/ 2688 w 2926"/>
                <a:gd name="T121" fmla="*/ 1983 h 2701"/>
                <a:gd name="T122" fmla="*/ 2787 w 2926"/>
                <a:gd name="T123" fmla="*/ 1872 h 2701"/>
                <a:gd name="T124" fmla="*/ 2810 w 2926"/>
                <a:gd name="T125" fmla="*/ 1758 h 27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6"/>
                <a:gd name="T190" fmla="*/ 0 h 2701"/>
                <a:gd name="T191" fmla="*/ 2926 w 2926"/>
                <a:gd name="T192" fmla="*/ 2701 h 27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6" h="2701">
                  <a:moveTo>
                    <a:pt x="2839" y="1727"/>
                  </a:moveTo>
                  <a:lnTo>
                    <a:pt x="2843" y="1727"/>
                  </a:lnTo>
                  <a:lnTo>
                    <a:pt x="2846" y="1727"/>
                  </a:lnTo>
                  <a:lnTo>
                    <a:pt x="2849" y="1727"/>
                  </a:lnTo>
                  <a:lnTo>
                    <a:pt x="2852" y="1725"/>
                  </a:lnTo>
                  <a:lnTo>
                    <a:pt x="2862" y="1721"/>
                  </a:lnTo>
                  <a:lnTo>
                    <a:pt x="2875" y="1711"/>
                  </a:lnTo>
                  <a:lnTo>
                    <a:pt x="2888" y="1703"/>
                  </a:lnTo>
                  <a:lnTo>
                    <a:pt x="2898" y="1693"/>
                  </a:lnTo>
                  <a:lnTo>
                    <a:pt x="2905" y="1681"/>
                  </a:lnTo>
                  <a:lnTo>
                    <a:pt x="2913" y="1667"/>
                  </a:lnTo>
                  <a:lnTo>
                    <a:pt x="2919" y="1654"/>
                  </a:lnTo>
                  <a:lnTo>
                    <a:pt x="2924" y="1642"/>
                  </a:lnTo>
                  <a:lnTo>
                    <a:pt x="2926" y="1636"/>
                  </a:lnTo>
                  <a:lnTo>
                    <a:pt x="2924" y="1628"/>
                  </a:lnTo>
                  <a:lnTo>
                    <a:pt x="2921" y="1623"/>
                  </a:lnTo>
                  <a:lnTo>
                    <a:pt x="2914" y="1618"/>
                  </a:lnTo>
                  <a:lnTo>
                    <a:pt x="2906" y="1616"/>
                  </a:lnTo>
                  <a:lnTo>
                    <a:pt x="2900" y="1616"/>
                  </a:lnTo>
                  <a:lnTo>
                    <a:pt x="2893" y="1619"/>
                  </a:lnTo>
                  <a:lnTo>
                    <a:pt x="2890" y="1626"/>
                  </a:lnTo>
                  <a:lnTo>
                    <a:pt x="2885" y="1639"/>
                  </a:lnTo>
                  <a:lnTo>
                    <a:pt x="2879" y="1652"/>
                  </a:lnTo>
                  <a:lnTo>
                    <a:pt x="2872" y="1662"/>
                  </a:lnTo>
                  <a:lnTo>
                    <a:pt x="2869" y="1668"/>
                  </a:lnTo>
                  <a:lnTo>
                    <a:pt x="2867" y="1670"/>
                  </a:lnTo>
                  <a:lnTo>
                    <a:pt x="2864" y="1672"/>
                  </a:lnTo>
                  <a:lnTo>
                    <a:pt x="2861" y="1675"/>
                  </a:lnTo>
                  <a:lnTo>
                    <a:pt x="2856" y="1678"/>
                  </a:lnTo>
                  <a:lnTo>
                    <a:pt x="2857" y="1672"/>
                  </a:lnTo>
                  <a:lnTo>
                    <a:pt x="2857" y="1667"/>
                  </a:lnTo>
                  <a:lnTo>
                    <a:pt x="2857" y="1662"/>
                  </a:lnTo>
                  <a:lnTo>
                    <a:pt x="2856" y="1657"/>
                  </a:lnTo>
                  <a:lnTo>
                    <a:pt x="2857" y="1657"/>
                  </a:lnTo>
                  <a:lnTo>
                    <a:pt x="2859" y="1655"/>
                  </a:lnTo>
                  <a:lnTo>
                    <a:pt x="2861" y="1655"/>
                  </a:lnTo>
                  <a:lnTo>
                    <a:pt x="2862" y="1654"/>
                  </a:lnTo>
                  <a:lnTo>
                    <a:pt x="2869" y="1644"/>
                  </a:lnTo>
                  <a:lnTo>
                    <a:pt x="2877" y="1632"/>
                  </a:lnTo>
                  <a:lnTo>
                    <a:pt x="2885" y="1618"/>
                  </a:lnTo>
                  <a:lnTo>
                    <a:pt x="2892" y="1606"/>
                  </a:lnTo>
                  <a:lnTo>
                    <a:pt x="2895" y="1593"/>
                  </a:lnTo>
                  <a:lnTo>
                    <a:pt x="2897" y="1577"/>
                  </a:lnTo>
                  <a:lnTo>
                    <a:pt x="2897" y="1559"/>
                  </a:lnTo>
                  <a:lnTo>
                    <a:pt x="2897" y="1548"/>
                  </a:lnTo>
                  <a:lnTo>
                    <a:pt x="2897" y="1541"/>
                  </a:lnTo>
                  <a:lnTo>
                    <a:pt x="2893" y="1535"/>
                  </a:lnTo>
                  <a:lnTo>
                    <a:pt x="2887" y="1530"/>
                  </a:lnTo>
                  <a:lnTo>
                    <a:pt x="2879" y="1528"/>
                  </a:lnTo>
                  <a:lnTo>
                    <a:pt x="2872" y="1528"/>
                  </a:lnTo>
                  <a:lnTo>
                    <a:pt x="2866" y="1531"/>
                  </a:lnTo>
                  <a:lnTo>
                    <a:pt x="2862" y="1538"/>
                  </a:lnTo>
                  <a:lnTo>
                    <a:pt x="2861" y="1544"/>
                  </a:lnTo>
                  <a:lnTo>
                    <a:pt x="2859" y="1559"/>
                  </a:lnTo>
                  <a:lnTo>
                    <a:pt x="2859" y="1574"/>
                  </a:lnTo>
                  <a:lnTo>
                    <a:pt x="2857" y="1585"/>
                  </a:lnTo>
                  <a:lnTo>
                    <a:pt x="2856" y="1593"/>
                  </a:lnTo>
                  <a:lnTo>
                    <a:pt x="2856" y="1595"/>
                  </a:lnTo>
                  <a:lnTo>
                    <a:pt x="2854" y="1598"/>
                  </a:lnTo>
                  <a:lnTo>
                    <a:pt x="2851" y="1603"/>
                  </a:lnTo>
                  <a:lnTo>
                    <a:pt x="2848" y="1606"/>
                  </a:lnTo>
                  <a:lnTo>
                    <a:pt x="2849" y="1600"/>
                  </a:lnTo>
                  <a:lnTo>
                    <a:pt x="2849" y="1593"/>
                  </a:lnTo>
                  <a:lnTo>
                    <a:pt x="2851" y="1587"/>
                  </a:lnTo>
                  <a:lnTo>
                    <a:pt x="2851" y="1582"/>
                  </a:lnTo>
                  <a:lnTo>
                    <a:pt x="2849" y="1569"/>
                  </a:lnTo>
                  <a:lnTo>
                    <a:pt x="2844" y="1553"/>
                  </a:lnTo>
                  <a:lnTo>
                    <a:pt x="2839" y="1536"/>
                  </a:lnTo>
                  <a:lnTo>
                    <a:pt x="2836" y="1525"/>
                  </a:lnTo>
                  <a:lnTo>
                    <a:pt x="2833" y="1518"/>
                  </a:lnTo>
                  <a:lnTo>
                    <a:pt x="2828" y="1513"/>
                  </a:lnTo>
                  <a:lnTo>
                    <a:pt x="2820" y="1512"/>
                  </a:lnTo>
                  <a:lnTo>
                    <a:pt x="2813" y="1512"/>
                  </a:lnTo>
                  <a:lnTo>
                    <a:pt x="2807" y="1515"/>
                  </a:lnTo>
                  <a:lnTo>
                    <a:pt x="2802" y="1520"/>
                  </a:lnTo>
                  <a:lnTo>
                    <a:pt x="2800" y="1527"/>
                  </a:lnTo>
                  <a:lnTo>
                    <a:pt x="2800" y="1533"/>
                  </a:lnTo>
                  <a:lnTo>
                    <a:pt x="2805" y="1548"/>
                  </a:lnTo>
                  <a:lnTo>
                    <a:pt x="2810" y="1562"/>
                  </a:lnTo>
                  <a:lnTo>
                    <a:pt x="2812" y="1574"/>
                  </a:lnTo>
                  <a:lnTo>
                    <a:pt x="2813" y="1582"/>
                  </a:lnTo>
                  <a:lnTo>
                    <a:pt x="2813" y="1588"/>
                  </a:lnTo>
                  <a:lnTo>
                    <a:pt x="2812" y="1597"/>
                  </a:lnTo>
                  <a:lnTo>
                    <a:pt x="2808" y="1608"/>
                  </a:lnTo>
                  <a:lnTo>
                    <a:pt x="2805" y="1621"/>
                  </a:lnTo>
                  <a:lnTo>
                    <a:pt x="2799" y="1626"/>
                  </a:lnTo>
                  <a:lnTo>
                    <a:pt x="2794" y="1632"/>
                  </a:lnTo>
                  <a:lnTo>
                    <a:pt x="2789" y="1641"/>
                  </a:lnTo>
                  <a:lnTo>
                    <a:pt x="2782" y="1649"/>
                  </a:lnTo>
                  <a:lnTo>
                    <a:pt x="2781" y="1641"/>
                  </a:lnTo>
                  <a:lnTo>
                    <a:pt x="2781" y="1632"/>
                  </a:lnTo>
                  <a:lnTo>
                    <a:pt x="2781" y="1624"/>
                  </a:lnTo>
                  <a:lnTo>
                    <a:pt x="2782" y="1618"/>
                  </a:lnTo>
                  <a:lnTo>
                    <a:pt x="2782" y="1608"/>
                  </a:lnTo>
                  <a:lnTo>
                    <a:pt x="2777" y="1600"/>
                  </a:lnTo>
                  <a:lnTo>
                    <a:pt x="2771" y="1593"/>
                  </a:lnTo>
                  <a:lnTo>
                    <a:pt x="2763" y="1588"/>
                  </a:lnTo>
                  <a:lnTo>
                    <a:pt x="2751" y="1587"/>
                  </a:lnTo>
                  <a:lnTo>
                    <a:pt x="2745" y="1590"/>
                  </a:lnTo>
                  <a:lnTo>
                    <a:pt x="2742" y="1597"/>
                  </a:lnTo>
                  <a:lnTo>
                    <a:pt x="2740" y="1600"/>
                  </a:lnTo>
                  <a:lnTo>
                    <a:pt x="2743" y="1606"/>
                  </a:lnTo>
                  <a:lnTo>
                    <a:pt x="2750" y="1624"/>
                  </a:lnTo>
                  <a:lnTo>
                    <a:pt x="2753" y="1647"/>
                  </a:lnTo>
                  <a:lnTo>
                    <a:pt x="2748" y="1668"/>
                  </a:lnTo>
                  <a:lnTo>
                    <a:pt x="2743" y="1680"/>
                  </a:lnTo>
                  <a:lnTo>
                    <a:pt x="2743" y="1688"/>
                  </a:lnTo>
                  <a:lnTo>
                    <a:pt x="2743" y="1694"/>
                  </a:lnTo>
                  <a:lnTo>
                    <a:pt x="2745" y="1699"/>
                  </a:lnTo>
                  <a:lnTo>
                    <a:pt x="2737" y="1722"/>
                  </a:lnTo>
                  <a:lnTo>
                    <a:pt x="2738" y="1740"/>
                  </a:lnTo>
                  <a:lnTo>
                    <a:pt x="2746" y="1755"/>
                  </a:lnTo>
                  <a:lnTo>
                    <a:pt x="2761" y="1765"/>
                  </a:lnTo>
                  <a:lnTo>
                    <a:pt x="2746" y="1827"/>
                  </a:lnTo>
                  <a:lnTo>
                    <a:pt x="2724" y="1875"/>
                  </a:lnTo>
                  <a:lnTo>
                    <a:pt x="2694" y="1916"/>
                  </a:lnTo>
                  <a:lnTo>
                    <a:pt x="2662" y="1946"/>
                  </a:lnTo>
                  <a:lnTo>
                    <a:pt x="2624" y="1968"/>
                  </a:lnTo>
                  <a:lnTo>
                    <a:pt x="2585" y="1985"/>
                  </a:lnTo>
                  <a:lnTo>
                    <a:pt x="2546" y="1994"/>
                  </a:lnTo>
                  <a:lnTo>
                    <a:pt x="2508" y="1999"/>
                  </a:lnTo>
                  <a:lnTo>
                    <a:pt x="2508" y="900"/>
                  </a:lnTo>
                  <a:lnTo>
                    <a:pt x="575" y="666"/>
                  </a:lnTo>
                  <a:lnTo>
                    <a:pt x="2353" y="427"/>
                  </a:lnTo>
                  <a:lnTo>
                    <a:pt x="2425" y="382"/>
                  </a:lnTo>
                  <a:lnTo>
                    <a:pt x="2423" y="374"/>
                  </a:lnTo>
                  <a:lnTo>
                    <a:pt x="2399" y="357"/>
                  </a:lnTo>
                  <a:lnTo>
                    <a:pt x="2371" y="341"/>
                  </a:lnTo>
                  <a:lnTo>
                    <a:pt x="2340" y="322"/>
                  </a:lnTo>
                  <a:lnTo>
                    <a:pt x="2306" y="300"/>
                  </a:lnTo>
                  <a:lnTo>
                    <a:pt x="2268" y="277"/>
                  </a:lnTo>
                  <a:lnTo>
                    <a:pt x="2226" y="255"/>
                  </a:lnTo>
                  <a:lnTo>
                    <a:pt x="2182" y="230"/>
                  </a:lnTo>
                  <a:lnTo>
                    <a:pt x="2135" y="206"/>
                  </a:lnTo>
                  <a:lnTo>
                    <a:pt x="2084" y="180"/>
                  </a:lnTo>
                  <a:lnTo>
                    <a:pt x="2032" y="154"/>
                  </a:lnTo>
                  <a:lnTo>
                    <a:pt x="1975" y="127"/>
                  </a:lnTo>
                  <a:lnTo>
                    <a:pt x="1916" y="101"/>
                  </a:lnTo>
                  <a:lnTo>
                    <a:pt x="1856" y="75"/>
                  </a:lnTo>
                  <a:lnTo>
                    <a:pt x="1792" y="49"/>
                  </a:lnTo>
                  <a:lnTo>
                    <a:pt x="1725" y="25"/>
                  </a:lnTo>
                  <a:lnTo>
                    <a:pt x="1657" y="0"/>
                  </a:lnTo>
                  <a:lnTo>
                    <a:pt x="419" y="266"/>
                  </a:lnTo>
                  <a:lnTo>
                    <a:pt x="495" y="687"/>
                  </a:lnTo>
                  <a:lnTo>
                    <a:pt x="495" y="1161"/>
                  </a:lnTo>
                  <a:lnTo>
                    <a:pt x="513" y="1192"/>
                  </a:lnTo>
                  <a:lnTo>
                    <a:pt x="528" y="1228"/>
                  </a:lnTo>
                  <a:lnTo>
                    <a:pt x="539" y="1269"/>
                  </a:lnTo>
                  <a:lnTo>
                    <a:pt x="544" y="1315"/>
                  </a:lnTo>
                  <a:lnTo>
                    <a:pt x="544" y="1367"/>
                  </a:lnTo>
                  <a:lnTo>
                    <a:pt x="536" y="1425"/>
                  </a:lnTo>
                  <a:lnTo>
                    <a:pt x="522" y="1491"/>
                  </a:lnTo>
                  <a:lnTo>
                    <a:pt x="495" y="1562"/>
                  </a:lnTo>
                  <a:lnTo>
                    <a:pt x="495" y="1690"/>
                  </a:lnTo>
                  <a:lnTo>
                    <a:pt x="486" y="1691"/>
                  </a:lnTo>
                  <a:lnTo>
                    <a:pt x="476" y="1693"/>
                  </a:lnTo>
                  <a:lnTo>
                    <a:pt x="468" y="1694"/>
                  </a:lnTo>
                  <a:lnTo>
                    <a:pt x="458" y="1696"/>
                  </a:lnTo>
                  <a:lnTo>
                    <a:pt x="450" y="1699"/>
                  </a:lnTo>
                  <a:lnTo>
                    <a:pt x="442" y="1701"/>
                  </a:lnTo>
                  <a:lnTo>
                    <a:pt x="432" y="1704"/>
                  </a:lnTo>
                  <a:lnTo>
                    <a:pt x="424" y="1706"/>
                  </a:lnTo>
                  <a:lnTo>
                    <a:pt x="407" y="1734"/>
                  </a:lnTo>
                  <a:lnTo>
                    <a:pt x="389" y="1761"/>
                  </a:lnTo>
                  <a:lnTo>
                    <a:pt x="371" y="1791"/>
                  </a:lnTo>
                  <a:lnTo>
                    <a:pt x="352" y="1820"/>
                  </a:lnTo>
                  <a:lnTo>
                    <a:pt x="331" y="1851"/>
                  </a:lnTo>
                  <a:lnTo>
                    <a:pt x="308" y="1882"/>
                  </a:lnTo>
                  <a:lnTo>
                    <a:pt x="283" y="1915"/>
                  </a:lnTo>
                  <a:lnTo>
                    <a:pt x="259" y="1947"/>
                  </a:lnTo>
                  <a:lnTo>
                    <a:pt x="231" y="1981"/>
                  </a:lnTo>
                  <a:lnTo>
                    <a:pt x="203" y="2016"/>
                  </a:lnTo>
                  <a:lnTo>
                    <a:pt x="174" y="2052"/>
                  </a:lnTo>
                  <a:lnTo>
                    <a:pt x="141" y="2087"/>
                  </a:lnTo>
                  <a:lnTo>
                    <a:pt x="109" y="2125"/>
                  </a:lnTo>
                  <a:lnTo>
                    <a:pt x="75" y="2164"/>
                  </a:lnTo>
                  <a:lnTo>
                    <a:pt x="39" y="2203"/>
                  </a:lnTo>
                  <a:lnTo>
                    <a:pt x="1" y="2242"/>
                  </a:lnTo>
                  <a:lnTo>
                    <a:pt x="1" y="2244"/>
                  </a:lnTo>
                  <a:lnTo>
                    <a:pt x="0" y="2250"/>
                  </a:lnTo>
                  <a:lnTo>
                    <a:pt x="3" y="2259"/>
                  </a:lnTo>
                  <a:lnTo>
                    <a:pt x="6" y="2264"/>
                  </a:lnTo>
                  <a:lnTo>
                    <a:pt x="13" y="2268"/>
                  </a:lnTo>
                  <a:lnTo>
                    <a:pt x="19" y="2270"/>
                  </a:lnTo>
                  <a:lnTo>
                    <a:pt x="27" y="2267"/>
                  </a:lnTo>
                  <a:lnTo>
                    <a:pt x="32" y="2264"/>
                  </a:lnTo>
                  <a:lnTo>
                    <a:pt x="35" y="2257"/>
                  </a:lnTo>
                  <a:lnTo>
                    <a:pt x="40" y="2244"/>
                  </a:lnTo>
                  <a:lnTo>
                    <a:pt x="45" y="2229"/>
                  </a:lnTo>
                  <a:lnTo>
                    <a:pt x="50" y="2219"/>
                  </a:lnTo>
                  <a:lnTo>
                    <a:pt x="53" y="2213"/>
                  </a:lnTo>
                  <a:lnTo>
                    <a:pt x="55" y="2210"/>
                  </a:lnTo>
                  <a:lnTo>
                    <a:pt x="58" y="2208"/>
                  </a:lnTo>
                  <a:lnTo>
                    <a:pt x="62" y="2205"/>
                  </a:lnTo>
                  <a:lnTo>
                    <a:pt x="65" y="2202"/>
                  </a:lnTo>
                  <a:lnTo>
                    <a:pt x="62" y="2208"/>
                  </a:lnTo>
                  <a:lnTo>
                    <a:pt x="58" y="2213"/>
                  </a:lnTo>
                  <a:lnTo>
                    <a:pt x="57" y="2219"/>
                  </a:lnTo>
                  <a:lnTo>
                    <a:pt x="55" y="2224"/>
                  </a:lnTo>
                  <a:lnTo>
                    <a:pt x="53" y="2237"/>
                  </a:lnTo>
                  <a:lnTo>
                    <a:pt x="53" y="2255"/>
                  </a:lnTo>
                  <a:lnTo>
                    <a:pt x="53" y="2272"/>
                  </a:lnTo>
                  <a:lnTo>
                    <a:pt x="53" y="2283"/>
                  </a:lnTo>
                  <a:lnTo>
                    <a:pt x="55" y="2291"/>
                  </a:lnTo>
                  <a:lnTo>
                    <a:pt x="58" y="2298"/>
                  </a:lnTo>
                  <a:lnTo>
                    <a:pt x="65" y="2301"/>
                  </a:lnTo>
                  <a:lnTo>
                    <a:pt x="71" y="2303"/>
                  </a:lnTo>
                  <a:lnTo>
                    <a:pt x="79" y="2301"/>
                  </a:lnTo>
                  <a:lnTo>
                    <a:pt x="84" y="2298"/>
                  </a:lnTo>
                  <a:lnTo>
                    <a:pt x="88" y="2291"/>
                  </a:lnTo>
                  <a:lnTo>
                    <a:pt x="89" y="2285"/>
                  </a:lnTo>
                  <a:lnTo>
                    <a:pt x="89" y="2270"/>
                  </a:lnTo>
                  <a:lnTo>
                    <a:pt x="89" y="2255"/>
                  </a:lnTo>
                  <a:lnTo>
                    <a:pt x="89" y="2242"/>
                  </a:lnTo>
                  <a:lnTo>
                    <a:pt x="91" y="2236"/>
                  </a:lnTo>
                  <a:lnTo>
                    <a:pt x="92" y="2229"/>
                  </a:lnTo>
                  <a:lnTo>
                    <a:pt x="97" y="2221"/>
                  </a:lnTo>
                  <a:lnTo>
                    <a:pt x="104" y="2210"/>
                  </a:lnTo>
                  <a:lnTo>
                    <a:pt x="110" y="2200"/>
                  </a:lnTo>
                  <a:lnTo>
                    <a:pt x="117" y="2195"/>
                  </a:lnTo>
                  <a:lnTo>
                    <a:pt x="123" y="2190"/>
                  </a:lnTo>
                  <a:lnTo>
                    <a:pt x="132" y="2185"/>
                  </a:lnTo>
                  <a:lnTo>
                    <a:pt x="140" y="2179"/>
                  </a:lnTo>
                  <a:lnTo>
                    <a:pt x="138" y="2187"/>
                  </a:lnTo>
                  <a:lnTo>
                    <a:pt x="137" y="2195"/>
                  </a:lnTo>
                  <a:lnTo>
                    <a:pt x="133" y="2202"/>
                  </a:lnTo>
                  <a:lnTo>
                    <a:pt x="130" y="2208"/>
                  </a:lnTo>
                  <a:lnTo>
                    <a:pt x="128" y="2218"/>
                  </a:lnTo>
                  <a:lnTo>
                    <a:pt x="130" y="2228"/>
                  </a:lnTo>
                  <a:lnTo>
                    <a:pt x="135" y="2236"/>
                  </a:lnTo>
                  <a:lnTo>
                    <a:pt x="141" y="2242"/>
                  </a:lnTo>
                  <a:lnTo>
                    <a:pt x="151" y="2247"/>
                  </a:lnTo>
                  <a:lnTo>
                    <a:pt x="159" y="2246"/>
                  </a:lnTo>
                  <a:lnTo>
                    <a:pt x="164" y="2241"/>
                  </a:lnTo>
                  <a:lnTo>
                    <a:pt x="166" y="2237"/>
                  </a:lnTo>
                  <a:lnTo>
                    <a:pt x="164" y="2229"/>
                  </a:lnTo>
                  <a:lnTo>
                    <a:pt x="164" y="2211"/>
                  </a:lnTo>
                  <a:lnTo>
                    <a:pt x="168" y="2190"/>
                  </a:lnTo>
                  <a:lnTo>
                    <a:pt x="177" y="2171"/>
                  </a:lnTo>
                  <a:lnTo>
                    <a:pt x="185" y="2159"/>
                  </a:lnTo>
                  <a:lnTo>
                    <a:pt x="189" y="2151"/>
                  </a:lnTo>
                  <a:lnTo>
                    <a:pt x="189" y="2146"/>
                  </a:lnTo>
                  <a:lnTo>
                    <a:pt x="189" y="2141"/>
                  </a:lnTo>
                  <a:lnTo>
                    <a:pt x="203" y="2122"/>
                  </a:lnTo>
                  <a:lnTo>
                    <a:pt x="207" y="2104"/>
                  </a:lnTo>
                  <a:lnTo>
                    <a:pt x="203" y="2087"/>
                  </a:lnTo>
                  <a:lnTo>
                    <a:pt x="192" y="2073"/>
                  </a:lnTo>
                  <a:lnTo>
                    <a:pt x="207" y="2043"/>
                  </a:lnTo>
                  <a:lnTo>
                    <a:pt x="223" y="2019"/>
                  </a:lnTo>
                  <a:lnTo>
                    <a:pt x="239" y="1996"/>
                  </a:lnTo>
                  <a:lnTo>
                    <a:pt x="257" y="1977"/>
                  </a:lnTo>
                  <a:lnTo>
                    <a:pt x="275" y="1960"/>
                  </a:lnTo>
                  <a:lnTo>
                    <a:pt x="295" y="1947"/>
                  </a:lnTo>
                  <a:lnTo>
                    <a:pt x="316" y="1936"/>
                  </a:lnTo>
                  <a:lnTo>
                    <a:pt x="336" y="1928"/>
                  </a:lnTo>
                  <a:lnTo>
                    <a:pt x="357" y="1921"/>
                  </a:lnTo>
                  <a:lnTo>
                    <a:pt x="378" y="1916"/>
                  </a:lnTo>
                  <a:lnTo>
                    <a:pt x="398" y="1913"/>
                  </a:lnTo>
                  <a:lnTo>
                    <a:pt x="419" y="1911"/>
                  </a:lnTo>
                  <a:lnTo>
                    <a:pt x="438" y="1911"/>
                  </a:lnTo>
                  <a:lnTo>
                    <a:pt x="458" y="1913"/>
                  </a:lnTo>
                  <a:lnTo>
                    <a:pt x="477" y="1915"/>
                  </a:lnTo>
                  <a:lnTo>
                    <a:pt x="495" y="1918"/>
                  </a:lnTo>
                  <a:lnTo>
                    <a:pt x="495" y="2061"/>
                  </a:lnTo>
                  <a:lnTo>
                    <a:pt x="743" y="2133"/>
                  </a:lnTo>
                  <a:lnTo>
                    <a:pt x="740" y="2140"/>
                  </a:lnTo>
                  <a:lnTo>
                    <a:pt x="737" y="2144"/>
                  </a:lnTo>
                  <a:lnTo>
                    <a:pt x="732" y="2151"/>
                  </a:lnTo>
                  <a:lnTo>
                    <a:pt x="729" y="2158"/>
                  </a:lnTo>
                  <a:lnTo>
                    <a:pt x="711" y="2198"/>
                  </a:lnTo>
                  <a:lnTo>
                    <a:pt x="701" y="2250"/>
                  </a:lnTo>
                  <a:lnTo>
                    <a:pt x="698" y="2311"/>
                  </a:lnTo>
                  <a:lnTo>
                    <a:pt x="699" y="2376"/>
                  </a:lnTo>
                  <a:lnTo>
                    <a:pt x="706" y="2440"/>
                  </a:lnTo>
                  <a:lnTo>
                    <a:pt x="712" y="2500"/>
                  </a:lnTo>
                  <a:lnTo>
                    <a:pt x="721" y="2554"/>
                  </a:lnTo>
                  <a:lnTo>
                    <a:pt x="729" y="2595"/>
                  </a:lnTo>
                  <a:lnTo>
                    <a:pt x="724" y="2593"/>
                  </a:lnTo>
                  <a:lnTo>
                    <a:pt x="719" y="2593"/>
                  </a:lnTo>
                  <a:lnTo>
                    <a:pt x="716" y="2595"/>
                  </a:lnTo>
                  <a:lnTo>
                    <a:pt x="714" y="2598"/>
                  </a:lnTo>
                  <a:lnTo>
                    <a:pt x="711" y="2601"/>
                  </a:lnTo>
                  <a:lnTo>
                    <a:pt x="706" y="2603"/>
                  </a:lnTo>
                  <a:lnTo>
                    <a:pt x="699" y="2604"/>
                  </a:lnTo>
                  <a:lnTo>
                    <a:pt x="693" y="2604"/>
                  </a:lnTo>
                  <a:lnTo>
                    <a:pt x="685" y="2604"/>
                  </a:lnTo>
                  <a:lnTo>
                    <a:pt x="676" y="2603"/>
                  </a:lnTo>
                  <a:lnTo>
                    <a:pt x="667" y="2601"/>
                  </a:lnTo>
                  <a:lnTo>
                    <a:pt x="659" y="2598"/>
                  </a:lnTo>
                  <a:lnTo>
                    <a:pt x="642" y="2598"/>
                  </a:lnTo>
                  <a:lnTo>
                    <a:pt x="629" y="2604"/>
                  </a:lnTo>
                  <a:lnTo>
                    <a:pt x="621" y="2621"/>
                  </a:lnTo>
                  <a:lnTo>
                    <a:pt x="618" y="2642"/>
                  </a:lnTo>
                  <a:lnTo>
                    <a:pt x="621" y="2655"/>
                  </a:lnTo>
                  <a:lnTo>
                    <a:pt x="629" y="2668"/>
                  </a:lnTo>
                  <a:lnTo>
                    <a:pt x="644" y="2679"/>
                  </a:lnTo>
                  <a:lnTo>
                    <a:pt x="660" y="2689"/>
                  </a:lnTo>
                  <a:lnTo>
                    <a:pt x="681" y="2696"/>
                  </a:lnTo>
                  <a:lnTo>
                    <a:pt x="706" y="2701"/>
                  </a:lnTo>
                  <a:lnTo>
                    <a:pt x="732" y="2701"/>
                  </a:lnTo>
                  <a:lnTo>
                    <a:pt x="761" y="2697"/>
                  </a:lnTo>
                  <a:lnTo>
                    <a:pt x="784" y="2689"/>
                  </a:lnTo>
                  <a:lnTo>
                    <a:pt x="796" y="2678"/>
                  </a:lnTo>
                  <a:lnTo>
                    <a:pt x="799" y="2665"/>
                  </a:lnTo>
                  <a:lnTo>
                    <a:pt x="796" y="2652"/>
                  </a:lnTo>
                  <a:lnTo>
                    <a:pt x="797" y="2650"/>
                  </a:lnTo>
                  <a:lnTo>
                    <a:pt x="799" y="2650"/>
                  </a:lnTo>
                  <a:lnTo>
                    <a:pt x="792" y="2616"/>
                  </a:lnTo>
                  <a:lnTo>
                    <a:pt x="799" y="2570"/>
                  </a:lnTo>
                  <a:lnTo>
                    <a:pt x="813" y="2518"/>
                  </a:lnTo>
                  <a:lnTo>
                    <a:pt x="833" y="2464"/>
                  </a:lnTo>
                  <a:lnTo>
                    <a:pt x="853" y="2414"/>
                  </a:lnTo>
                  <a:lnTo>
                    <a:pt x="872" y="2371"/>
                  </a:lnTo>
                  <a:lnTo>
                    <a:pt x="887" y="2342"/>
                  </a:lnTo>
                  <a:lnTo>
                    <a:pt x="892" y="2330"/>
                  </a:lnTo>
                  <a:lnTo>
                    <a:pt x="893" y="2327"/>
                  </a:lnTo>
                  <a:lnTo>
                    <a:pt x="900" y="2319"/>
                  </a:lnTo>
                  <a:lnTo>
                    <a:pt x="911" y="2306"/>
                  </a:lnTo>
                  <a:lnTo>
                    <a:pt x="924" y="2290"/>
                  </a:lnTo>
                  <a:lnTo>
                    <a:pt x="941" y="2270"/>
                  </a:lnTo>
                  <a:lnTo>
                    <a:pt x="960" y="2250"/>
                  </a:lnTo>
                  <a:lnTo>
                    <a:pt x="983" y="2229"/>
                  </a:lnTo>
                  <a:lnTo>
                    <a:pt x="1006" y="2210"/>
                  </a:lnTo>
                  <a:lnTo>
                    <a:pt x="1505" y="2355"/>
                  </a:lnTo>
                  <a:lnTo>
                    <a:pt x="1521" y="2366"/>
                  </a:lnTo>
                  <a:lnTo>
                    <a:pt x="1538" y="2376"/>
                  </a:lnTo>
                  <a:lnTo>
                    <a:pt x="1552" y="2384"/>
                  </a:lnTo>
                  <a:lnTo>
                    <a:pt x="1565" y="2392"/>
                  </a:lnTo>
                  <a:lnTo>
                    <a:pt x="1575" y="2399"/>
                  </a:lnTo>
                  <a:lnTo>
                    <a:pt x="1585" y="2404"/>
                  </a:lnTo>
                  <a:lnTo>
                    <a:pt x="1590" y="2407"/>
                  </a:lnTo>
                  <a:lnTo>
                    <a:pt x="1592" y="2409"/>
                  </a:lnTo>
                  <a:lnTo>
                    <a:pt x="1689" y="2506"/>
                  </a:lnTo>
                  <a:lnTo>
                    <a:pt x="1691" y="2510"/>
                  </a:lnTo>
                  <a:lnTo>
                    <a:pt x="1698" y="2520"/>
                  </a:lnTo>
                  <a:lnTo>
                    <a:pt x="1707" y="2537"/>
                  </a:lnTo>
                  <a:lnTo>
                    <a:pt x="1720" y="2559"/>
                  </a:lnTo>
                  <a:lnTo>
                    <a:pt x="1774" y="2537"/>
                  </a:lnTo>
                  <a:lnTo>
                    <a:pt x="1826" y="2516"/>
                  </a:lnTo>
                  <a:lnTo>
                    <a:pt x="1880" y="2493"/>
                  </a:lnTo>
                  <a:lnTo>
                    <a:pt x="1934" y="2469"/>
                  </a:lnTo>
                  <a:lnTo>
                    <a:pt x="1988" y="2445"/>
                  </a:lnTo>
                  <a:lnTo>
                    <a:pt x="2040" y="2420"/>
                  </a:lnTo>
                  <a:lnTo>
                    <a:pt x="2094" y="2394"/>
                  </a:lnTo>
                  <a:lnTo>
                    <a:pt x="2146" y="2366"/>
                  </a:lnTo>
                  <a:lnTo>
                    <a:pt x="2197" y="2339"/>
                  </a:lnTo>
                  <a:lnTo>
                    <a:pt x="2249" y="2311"/>
                  </a:lnTo>
                  <a:lnTo>
                    <a:pt x="2299" y="2280"/>
                  </a:lnTo>
                  <a:lnTo>
                    <a:pt x="2348" y="2250"/>
                  </a:lnTo>
                  <a:lnTo>
                    <a:pt x="2396" y="2218"/>
                  </a:lnTo>
                  <a:lnTo>
                    <a:pt x="2443" y="2187"/>
                  </a:lnTo>
                  <a:lnTo>
                    <a:pt x="2490" y="2153"/>
                  </a:lnTo>
                  <a:lnTo>
                    <a:pt x="2534" y="2118"/>
                  </a:lnTo>
                  <a:lnTo>
                    <a:pt x="2554" y="2102"/>
                  </a:lnTo>
                  <a:lnTo>
                    <a:pt x="2575" y="2086"/>
                  </a:lnTo>
                  <a:lnTo>
                    <a:pt x="2595" y="2069"/>
                  </a:lnTo>
                  <a:lnTo>
                    <a:pt x="2614" y="2052"/>
                  </a:lnTo>
                  <a:lnTo>
                    <a:pt x="2632" y="2035"/>
                  </a:lnTo>
                  <a:lnTo>
                    <a:pt x="2652" y="2017"/>
                  </a:lnTo>
                  <a:lnTo>
                    <a:pt x="2670" y="1999"/>
                  </a:lnTo>
                  <a:lnTo>
                    <a:pt x="2688" y="1983"/>
                  </a:lnTo>
                  <a:lnTo>
                    <a:pt x="2706" y="1965"/>
                  </a:lnTo>
                  <a:lnTo>
                    <a:pt x="2722" y="1947"/>
                  </a:lnTo>
                  <a:lnTo>
                    <a:pt x="2740" y="1928"/>
                  </a:lnTo>
                  <a:lnTo>
                    <a:pt x="2756" y="1910"/>
                  </a:lnTo>
                  <a:lnTo>
                    <a:pt x="2771" y="1890"/>
                  </a:lnTo>
                  <a:lnTo>
                    <a:pt x="2787" y="1872"/>
                  </a:lnTo>
                  <a:lnTo>
                    <a:pt x="2802" y="1853"/>
                  </a:lnTo>
                  <a:lnTo>
                    <a:pt x="2817" y="1833"/>
                  </a:lnTo>
                  <a:lnTo>
                    <a:pt x="2817" y="1807"/>
                  </a:lnTo>
                  <a:lnTo>
                    <a:pt x="2815" y="1786"/>
                  </a:lnTo>
                  <a:lnTo>
                    <a:pt x="2812" y="1769"/>
                  </a:lnTo>
                  <a:lnTo>
                    <a:pt x="2810" y="1758"/>
                  </a:lnTo>
                  <a:lnTo>
                    <a:pt x="2818" y="1752"/>
                  </a:lnTo>
                  <a:lnTo>
                    <a:pt x="2826" y="1745"/>
                  </a:lnTo>
                  <a:lnTo>
                    <a:pt x="2833" y="1737"/>
                  </a:lnTo>
                  <a:lnTo>
                    <a:pt x="2839" y="1727"/>
                  </a:lnTo>
                  <a:close/>
                </a:path>
              </a:pathLst>
            </a:custGeom>
            <a:solidFill>
              <a:srgbClr val="72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Freeform 14"/>
            <p:cNvSpPr>
              <a:spLocks/>
            </p:cNvSpPr>
            <p:nvPr/>
          </p:nvSpPr>
          <p:spPr bwMode="auto">
            <a:xfrm>
              <a:off x="2702" y="3140"/>
              <a:ext cx="770" cy="765"/>
            </a:xfrm>
            <a:custGeom>
              <a:avLst/>
              <a:gdLst>
                <a:gd name="T0" fmla="*/ 717 w 770"/>
                <a:gd name="T1" fmla="*/ 627 h 765"/>
                <a:gd name="T2" fmla="*/ 717 w 770"/>
                <a:gd name="T3" fmla="*/ 627 h 765"/>
                <a:gd name="T4" fmla="*/ 695 w 770"/>
                <a:gd name="T5" fmla="*/ 599 h 765"/>
                <a:gd name="T6" fmla="*/ 644 w 770"/>
                <a:gd name="T7" fmla="*/ 524 h 765"/>
                <a:gd name="T8" fmla="*/ 593 w 770"/>
                <a:gd name="T9" fmla="*/ 436 h 765"/>
                <a:gd name="T10" fmla="*/ 559 w 770"/>
                <a:gd name="T11" fmla="*/ 353 h 765"/>
                <a:gd name="T12" fmla="*/ 553 w 770"/>
                <a:gd name="T13" fmla="*/ 279 h 765"/>
                <a:gd name="T14" fmla="*/ 562 w 770"/>
                <a:gd name="T15" fmla="*/ 201 h 765"/>
                <a:gd name="T16" fmla="*/ 580 w 770"/>
                <a:gd name="T17" fmla="*/ 134 h 765"/>
                <a:gd name="T18" fmla="*/ 593 w 770"/>
                <a:gd name="T19" fmla="*/ 93 h 765"/>
                <a:gd name="T20" fmla="*/ 577 w 770"/>
                <a:gd name="T21" fmla="*/ 67 h 765"/>
                <a:gd name="T22" fmla="*/ 531 w 770"/>
                <a:gd name="T23" fmla="*/ 35 h 765"/>
                <a:gd name="T24" fmla="*/ 473 w 770"/>
                <a:gd name="T25" fmla="*/ 15 h 765"/>
                <a:gd name="T26" fmla="*/ 404 w 770"/>
                <a:gd name="T27" fmla="*/ 4 h 765"/>
                <a:gd name="T28" fmla="*/ 324 w 770"/>
                <a:gd name="T29" fmla="*/ 0 h 765"/>
                <a:gd name="T30" fmla="*/ 238 w 770"/>
                <a:gd name="T31" fmla="*/ 4 h 765"/>
                <a:gd name="T32" fmla="*/ 145 w 770"/>
                <a:gd name="T33" fmla="*/ 14 h 765"/>
                <a:gd name="T34" fmla="*/ 49 w 770"/>
                <a:gd name="T35" fmla="*/ 27 h 765"/>
                <a:gd name="T36" fmla="*/ 11 w 770"/>
                <a:gd name="T37" fmla="*/ 51 h 765"/>
                <a:gd name="T38" fmla="*/ 65 w 770"/>
                <a:gd name="T39" fmla="*/ 95 h 765"/>
                <a:gd name="T40" fmla="*/ 133 w 770"/>
                <a:gd name="T41" fmla="*/ 141 h 765"/>
                <a:gd name="T42" fmla="*/ 182 w 770"/>
                <a:gd name="T43" fmla="*/ 170 h 765"/>
                <a:gd name="T44" fmla="*/ 287 w 770"/>
                <a:gd name="T45" fmla="*/ 274 h 765"/>
                <a:gd name="T46" fmla="*/ 295 w 770"/>
                <a:gd name="T47" fmla="*/ 289 h 765"/>
                <a:gd name="T48" fmla="*/ 323 w 770"/>
                <a:gd name="T49" fmla="*/ 330 h 765"/>
                <a:gd name="T50" fmla="*/ 367 w 770"/>
                <a:gd name="T51" fmla="*/ 393 h 765"/>
                <a:gd name="T52" fmla="*/ 430 w 770"/>
                <a:gd name="T53" fmla="*/ 473 h 765"/>
                <a:gd name="T54" fmla="*/ 474 w 770"/>
                <a:gd name="T55" fmla="*/ 512 h 765"/>
                <a:gd name="T56" fmla="*/ 538 w 770"/>
                <a:gd name="T57" fmla="*/ 565 h 765"/>
                <a:gd name="T58" fmla="*/ 605 w 770"/>
                <a:gd name="T59" fmla="*/ 614 h 765"/>
                <a:gd name="T60" fmla="*/ 650 w 770"/>
                <a:gd name="T61" fmla="*/ 646 h 765"/>
                <a:gd name="T62" fmla="*/ 637 w 770"/>
                <a:gd name="T63" fmla="*/ 653 h 765"/>
                <a:gd name="T64" fmla="*/ 618 w 770"/>
                <a:gd name="T65" fmla="*/ 654 h 765"/>
                <a:gd name="T66" fmla="*/ 598 w 770"/>
                <a:gd name="T67" fmla="*/ 671 h 765"/>
                <a:gd name="T68" fmla="*/ 608 w 770"/>
                <a:gd name="T69" fmla="*/ 716 h 765"/>
                <a:gd name="T70" fmla="*/ 629 w 770"/>
                <a:gd name="T71" fmla="*/ 746 h 765"/>
                <a:gd name="T72" fmla="*/ 665 w 770"/>
                <a:gd name="T73" fmla="*/ 762 h 765"/>
                <a:gd name="T74" fmla="*/ 708 w 770"/>
                <a:gd name="T75" fmla="*/ 762 h 765"/>
                <a:gd name="T76" fmla="*/ 752 w 770"/>
                <a:gd name="T77" fmla="*/ 736 h 765"/>
                <a:gd name="T78" fmla="*/ 770 w 770"/>
                <a:gd name="T79" fmla="*/ 695 h 765"/>
                <a:gd name="T80" fmla="*/ 756 w 770"/>
                <a:gd name="T81" fmla="*/ 661 h 765"/>
                <a:gd name="T82" fmla="*/ 732 w 770"/>
                <a:gd name="T83" fmla="*/ 636 h 765"/>
                <a:gd name="T84" fmla="*/ 719 w 770"/>
                <a:gd name="T85" fmla="*/ 627 h 7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0"/>
                <a:gd name="T130" fmla="*/ 0 h 765"/>
                <a:gd name="T131" fmla="*/ 770 w 770"/>
                <a:gd name="T132" fmla="*/ 765 h 7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0" h="765">
                  <a:moveTo>
                    <a:pt x="719" y="627"/>
                  </a:moveTo>
                  <a:lnTo>
                    <a:pt x="717" y="627"/>
                  </a:lnTo>
                  <a:lnTo>
                    <a:pt x="716" y="627"/>
                  </a:lnTo>
                  <a:lnTo>
                    <a:pt x="695" y="599"/>
                  </a:lnTo>
                  <a:lnTo>
                    <a:pt x="670" y="563"/>
                  </a:lnTo>
                  <a:lnTo>
                    <a:pt x="644" y="524"/>
                  </a:lnTo>
                  <a:lnTo>
                    <a:pt x="618" y="480"/>
                  </a:lnTo>
                  <a:lnTo>
                    <a:pt x="593" y="436"/>
                  </a:lnTo>
                  <a:lnTo>
                    <a:pt x="574" y="393"/>
                  </a:lnTo>
                  <a:lnTo>
                    <a:pt x="559" y="353"/>
                  </a:lnTo>
                  <a:lnTo>
                    <a:pt x="553" y="318"/>
                  </a:lnTo>
                  <a:lnTo>
                    <a:pt x="553" y="279"/>
                  </a:lnTo>
                  <a:lnTo>
                    <a:pt x="556" y="240"/>
                  </a:lnTo>
                  <a:lnTo>
                    <a:pt x="562" y="201"/>
                  </a:lnTo>
                  <a:lnTo>
                    <a:pt x="572" y="165"/>
                  </a:lnTo>
                  <a:lnTo>
                    <a:pt x="580" y="134"/>
                  </a:lnTo>
                  <a:lnTo>
                    <a:pt x="587" y="110"/>
                  </a:lnTo>
                  <a:lnTo>
                    <a:pt x="593" y="93"/>
                  </a:lnTo>
                  <a:lnTo>
                    <a:pt x="595" y="87"/>
                  </a:lnTo>
                  <a:lnTo>
                    <a:pt x="577" y="67"/>
                  </a:lnTo>
                  <a:lnTo>
                    <a:pt x="556" y="49"/>
                  </a:lnTo>
                  <a:lnTo>
                    <a:pt x="531" y="35"/>
                  </a:lnTo>
                  <a:lnTo>
                    <a:pt x="504" y="23"/>
                  </a:lnTo>
                  <a:lnTo>
                    <a:pt x="473" y="15"/>
                  </a:lnTo>
                  <a:lnTo>
                    <a:pt x="440" y="9"/>
                  </a:lnTo>
                  <a:lnTo>
                    <a:pt x="404" y="4"/>
                  </a:lnTo>
                  <a:lnTo>
                    <a:pt x="365" y="0"/>
                  </a:lnTo>
                  <a:lnTo>
                    <a:pt x="324" y="0"/>
                  </a:lnTo>
                  <a:lnTo>
                    <a:pt x="282" y="2"/>
                  </a:lnTo>
                  <a:lnTo>
                    <a:pt x="238" y="4"/>
                  </a:lnTo>
                  <a:lnTo>
                    <a:pt x="192" y="9"/>
                  </a:lnTo>
                  <a:lnTo>
                    <a:pt x="145" y="14"/>
                  </a:lnTo>
                  <a:lnTo>
                    <a:pt x="97" y="20"/>
                  </a:lnTo>
                  <a:lnTo>
                    <a:pt x="49" y="27"/>
                  </a:lnTo>
                  <a:lnTo>
                    <a:pt x="0" y="35"/>
                  </a:lnTo>
                  <a:lnTo>
                    <a:pt x="11" y="51"/>
                  </a:lnTo>
                  <a:lnTo>
                    <a:pt x="34" y="72"/>
                  </a:lnTo>
                  <a:lnTo>
                    <a:pt x="65" y="95"/>
                  </a:lnTo>
                  <a:lnTo>
                    <a:pt x="99" y="120"/>
                  </a:lnTo>
                  <a:lnTo>
                    <a:pt x="133" y="141"/>
                  </a:lnTo>
                  <a:lnTo>
                    <a:pt x="163" y="159"/>
                  </a:lnTo>
                  <a:lnTo>
                    <a:pt x="182" y="170"/>
                  </a:lnTo>
                  <a:lnTo>
                    <a:pt x="190" y="175"/>
                  </a:lnTo>
                  <a:lnTo>
                    <a:pt x="287" y="274"/>
                  </a:lnTo>
                  <a:lnTo>
                    <a:pt x="288" y="278"/>
                  </a:lnTo>
                  <a:lnTo>
                    <a:pt x="295" y="289"/>
                  </a:lnTo>
                  <a:lnTo>
                    <a:pt x="306" y="307"/>
                  </a:lnTo>
                  <a:lnTo>
                    <a:pt x="323" y="330"/>
                  </a:lnTo>
                  <a:lnTo>
                    <a:pt x="342" y="359"/>
                  </a:lnTo>
                  <a:lnTo>
                    <a:pt x="367" y="393"/>
                  </a:lnTo>
                  <a:lnTo>
                    <a:pt x="396" y="431"/>
                  </a:lnTo>
                  <a:lnTo>
                    <a:pt x="430" y="473"/>
                  </a:lnTo>
                  <a:lnTo>
                    <a:pt x="448" y="491"/>
                  </a:lnTo>
                  <a:lnTo>
                    <a:pt x="474" y="512"/>
                  </a:lnTo>
                  <a:lnTo>
                    <a:pt x="505" y="539"/>
                  </a:lnTo>
                  <a:lnTo>
                    <a:pt x="538" y="565"/>
                  </a:lnTo>
                  <a:lnTo>
                    <a:pt x="572" y="589"/>
                  </a:lnTo>
                  <a:lnTo>
                    <a:pt x="605" y="614"/>
                  </a:lnTo>
                  <a:lnTo>
                    <a:pt x="631" y="633"/>
                  </a:lnTo>
                  <a:lnTo>
                    <a:pt x="650" y="646"/>
                  </a:lnTo>
                  <a:lnTo>
                    <a:pt x="646" y="649"/>
                  </a:lnTo>
                  <a:lnTo>
                    <a:pt x="637" y="653"/>
                  </a:lnTo>
                  <a:lnTo>
                    <a:pt x="629" y="654"/>
                  </a:lnTo>
                  <a:lnTo>
                    <a:pt x="618" y="654"/>
                  </a:lnTo>
                  <a:lnTo>
                    <a:pt x="605" y="658"/>
                  </a:lnTo>
                  <a:lnTo>
                    <a:pt x="598" y="671"/>
                  </a:lnTo>
                  <a:lnTo>
                    <a:pt x="598" y="690"/>
                  </a:lnTo>
                  <a:lnTo>
                    <a:pt x="608" y="716"/>
                  </a:lnTo>
                  <a:lnTo>
                    <a:pt x="616" y="731"/>
                  </a:lnTo>
                  <a:lnTo>
                    <a:pt x="629" y="746"/>
                  </a:lnTo>
                  <a:lnTo>
                    <a:pt x="646" y="755"/>
                  </a:lnTo>
                  <a:lnTo>
                    <a:pt x="665" y="762"/>
                  </a:lnTo>
                  <a:lnTo>
                    <a:pt x="685" y="765"/>
                  </a:lnTo>
                  <a:lnTo>
                    <a:pt x="708" y="762"/>
                  </a:lnTo>
                  <a:lnTo>
                    <a:pt x="730" y="752"/>
                  </a:lnTo>
                  <a:lnTo>
                    <a:pt x="752" y="736"/>
                  </a:lnTo>
                  <a:lnTo>
                    <a:pt x="766" y="715"/>
                  </a:lnTo>
                  <a:lnTo>
                    <a:pt x="770" y="695"/>
                  </a:lnTo>
                  <a:lnTo>
                    <a:pt x="766" y="677"/>
                  </a:lnTo>
                  <a:lnTo>
                    <a:pt x="756" y="661"/>
                  </a:lnTo>
                  <a:lnTo>
                    <a:pt x="743" y="646"/>
                  </a:lnTo>
                  <a:lnTo>
                    <a:pt x="732" y="636"/>
                  </a:lnTo>
                  <a:lnTo>
                    <a:pt x="722" y="628"/>
                  </a:lnTo>
                  <a:lnTo>
                    <a:pt x="719" y="6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4" name="Freeform 15"/>
            <p:cNvSpPr>
              <a:spLocks/>
            </p:cNvSpPr>
            <p:nvPr/>
          </p:nvSpPr>
          <p:spPr bwMode="auto">
            <a:xfrm>
              <a:off x="1919" y="2907"/>
              <a:ext cx="636" cy="701"/>
            </a:xfrm>
            <a:custGeom>
              <a:avLst/>
              <a:gdLst>
                <a:gd name="T0" fmla="*/ 91 w 636"/>
                <a:gd name="T1" fmla="*/ 198 h 701"/>
                <a:gd name="T2" fmla="*/ 80 w 636"/>
                <a:gd name="T3" fmla="*/ 312 h 701"/>
                <a:gd name="T4" fmla="*/ 86 w 636"/>
                <a:gd name="T5" fmla="*/ 441 h 701"/>
                <a:gd name="T6" fmla="*/ 102 w 636"/>
                <a:gd name="T7" fmla="*/ 555 h 701"/>
                <a:gd name="T8" fmla="*/ 104 w 636"/>
                <a:gd name="T9" fmla="*/ 594 h 701"/>
                <a:gd name="T10" fmla="*/ 98 w 636"/>
                <a:gd name="T11" fmla="*/ 595 h 701"/>
                <a:gd name="T12" fmla="*/ 91 w 636"/>
                <a:gd name="T13" fmla="*/ 600 h 701"/>
                <a:gd name="T14" fmla="*/ 81 w 636"/>
                <a:gd name="T15" fmla="*/ 604 h 701"/>
                <a:gd name="T16" fmla="*/ 65 w 636"/>
                <a:gd name="T17" fmla="*/ 604 h 701"/>
                <a:gd name="T18" fmla="*/ 49 w 636"/>
                <a:gd name="T19" fmla="*/ 602 h 701"/>
                <a:gd name="T20" fmla="*/ 24 w 636"/>
                <a:gd name="T21" fmla="*/ 597 h 701"/>
                <a:gd name="T22" fmla="*/ 1 w 636"/>
                <a:gd name="T23" fmla="*/ 622 h 701"/>
                <a:gd name="T24" fmla="*/ 3 w 636"/>
                <a:gd name="T25" fmla="*/ 656 h 701"/>
                <a:gd name="T26" fmla="*/ 26 w 636"/>
                <a:gd name="T27" fmla="*/ 679 h 701"/>
                <a:gd name="T28" fmla="*/ 63 w 636"/>
                <a:gd name="T29" fmla="*/ 697 h 701"/>
                <a:gd name="T30" fmla="*/ 114 w 636"/>
                <a:gd name="T31" fmla="*/ 701 h 701"/>
                <a:gd name="T32" fmla="*/ 166 w 636"/>
                <a:gd name="T33" fmla="*/ 688 h 701"/>
                <a:gd name="T34" fmla="*/ 179 w 636"/>
                <a:gd name="T35" fmla="*/ 664 h 701"/>
                <a:gd name="T36" fmla="*/ 177 w 636"/>
                <a:gd name="T37" fmla="*/ 651 h 701"/>
                <a:gd name="T38" fmla="*/ 181 w 636"/>
                <a:gd name="T39" fmla="*/ 651 h 701"/>
                <a:gd name="T40" fmla="*/ 174 w 636"/>
                <a:gd name="T41" fmla="*/ 617 h 701"/>
                <a:gd name="T42" fmla="*/ 195 w 636"/>
                <a:gd name="T43" fmla="*/ 519 h 701"/>
                <a:gd name="T44" fmla="*/ 235 w 636"/>
                <a:gd name="T45" fmla="*/ 413 h 701"/>
                <a:gd name="T46" fmla="*/ 269 w 636"/>
                <a:gd name="T47" fmla="*/ 343 h 701"/>
                <a:gd name="T48" fmla="*/ 277 w 636"/>
                <a:gd name="T49" fmla="*/ 326 h 701"/>
                <a:gd name="T50" fmla="*/ 306 w 636"/>
                <a:gd name="T51" fmla="*/ 289 h 701"/>
                <a:gd name="T52" fmla="*/ 359 w 636"/>
                <a:gd name="T53" fmla="*/ 235 h 701"/>
                <a:gd name="T54" fmla="*/ 425 w 636"/>
                <a:gd name="T55" fmla="*/ 183 h 701"/>
                <a:gd name="T56" fmla="*/ 479 w 636"/>
                <a:gd name="T57" fmla="*/ 155 h 701"/>
                <a:gd name="T58" fmla="*/ 531 w 636"/>
                <a:gd name="T59" fmla="*/ 132 h 701"/>
                <a:gd name="T60" fmla="*/ 587 w 636"/>
                <a:gd name="T61" fmla="*/ 100 h 701"/>
                <a:gd name="T62" fmla="*/ 628 w 636"/>
                <a:gd name="T63" fmla="*/ 69 h 701"/>
                <a:gd name="T64" fmla="*/ 592 w 636"/>
                <a:gd name="T65" fmla="*/ 44 h 701"/>
                <a:gd name="T66" fmla="*/ 507 w 636"/>
                <a:gd name="T67" fmla="*/ 30 h 701"/>
                <a:gd name="T68" fmla="*/ 425 w 636"/>
                <a:gd name="T69" fmla="*/ 18 h 701"/>
                <a:gd name="T70" fmla="*/ 352 w 636"/>
                <a:gd name="T71" fmla="*/ 10 h 701"/>
                <a:gd name="T72" fmla="*/ 287 w 636"/>
                <a:gd name="T73" fmla="*/ 5 h 701"/>
                <a:gd name="T74" fmla="*/ 235 w 636"/>
                <a:gd name="T75" fmla="*/ 2 h 701"/>
                <a:gd name="T76" fmla="*/ 197 w 636"/>
                <a:gd name="T77" fmla="*/ 0 h 701"/>
                <a:gd name="T78" fmla="*/ 177 w 636"/>
                <a:gd name="T79" fmla="*/ 0 h 701"/>
                <a:gd name="T80" fmla="*/ 174 w 636"/>
                <a:gd name="T81" fmla="*/ 2 h 701"/>
                <a:gd name="T82" fmla="*/ 173 w 636"/>
                <a:gd name="T83" fmla="*/ 22 h 701"/>
                <a:gd name="T84" fmla="*/ 161 w 636"/>
                <a:gd name="T85" fmla="*/ 59 h 701"/>
                <a:gd name="T86" fmla="*/ 132 w 636"/>
                <a:gd name="T87" fmla="*/ 119 h 70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36"/>
                <a:gd name="T133" fmla="*/ 0 h 701"/>
                <a:gd name="T134" fmla="*/ 636 w 636"/>
                <a:gd name="T135" fmla="*/ 701 h 70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36" h="701">
                  <a:moveTo>
                    <a:pt x="109" y="157"/>
                  </a:moveTo>
                  <a:lnTo>
                    <a:pt x="91" y="198"/>
                  </a:lnTo>
                  <a:lnTo>
                    <a:pt x="81" y="250"/>
                  </a:lnTo>
                  <a:lnTo>
                    <a:pt x="80" y="312"/>
                  </a:lnTo>
                  <a:lnTo>
                    <a:pt x="81" y="375"/>
                  </a:lnTo>
                  <a:lnTo>
                    <a:pt x="86" y="441"/>
                  </a:lnTo>
                  <a:lnTo>
                    <a:pt x="94" y="501"/>
                  </a:lnTo>
                  <a:lnTo>
                    <a:pt x="102" y="555"/>
                  </a:lnTo>
                  <a:lnTo>
                    <a:pt x="109" y="595"/>
                  </a:lnTo>
                  <a:lnTo>
                    <a:pt x="104" y="594"/>
                  </a:lnTo>
                  <a:lnTo>
                    <a:pt x="101" y="594"/>
                  </a:lnTo>
                  <a:lnTo>
                    <a:pt x="98" y="595"/>
                  </a:lnTo>
                  <a:lnTo>
                    <a:pt x="94" y="597"/>
                  </a:lnTo>
                  <a:lnTo>
                    <a:pt x="91" y="600"/>
                  </a:lnTo>
                  <a:lnTo>
                    <a:pt x="86" y="602"/>
                  </a:lnTo>
                  <a:lnTo>
                    <a:pt x="81" y="604"/>
                  </a:lnTo>
                  <a:lnTo>
                    <a:pt x="73" y="605"/>
                  </a:lnTo>
                  <a:lnTo>
                    <a:pt x="65" y="604"/>
                  </a:lnTo>
                  <a:lnTo>
                    <a:pt x="57" y="604"/>
                  </a:lnTo>
                  <a:lnTo>
                    <a:pt x="49" y="602"/>
                  </a:lnTo>
                  <a:lnTo>
                    <a:pt x="40" y="599"/>
                  </a:lnTo>
                  <a:lnTo>
                    <a:pt x="24" y="597"/>
                  </a:lnTo>
                  <a:lnTo>
                    <a:pt x="11" y="605"/>
                  </a:lnTo>
                  <a:lnTo>
                    <a:pt x="1" y="622"/>
                  </a:lnTo>
                  <a:lnTo>
                    <a:pt x="0" y="643"/>
                  </a:lnTo>
                  <a:lnTo>
                    <a:pt x="3" y="656"/>
                  </a:lnTo>
                  <a:lnTo>
                    <a:pt x="11" y="667"/>
                  </a:lnTo>
                  <a:lnTo>
                    <a:pt x="26" y="679"/>
                  </a:lnTo>
                  <a:lnTo>
                    <a:pt x="42" y="688"/>
                  </a:lnTo>
                  <a:lnTo>
                    <a:pt x="63" y="697"/>
                  </a:lnTo>
                  <a:lnTo>
                    <a:pt x="88" y="700"/>
                  </a:lnTo>
                  <a:lnTo>
                    <a:pt x="114" y="701"/>
                  </a:lnTo>
                  <a:lnTo>
                    <a:pt x="143" y="697"/>
                  </a:lnTo>
                  <a:lnTo>
                    <a:pt x="166" y="688"/>
                  </a:lnTo>
                  <a:lnTo>
                    <a:pt x="177" y="677"/>
                  </a:lnTo>
                  <a:lnTo>
                    <a:pt x="179" y="664"/>
                  </a:lnTo>
                  <a:lnTo>
                    <a:pt x="176" y="651"/>
                  </a:lnTo>
                  <a:lnTo>
                    <a:pt x="177" y="651"/>
                  </a:lnTo>
                  <a:lnTo>
                    <a:pt x="179" y="651"/>
                  </a:lnTo>
                  <a:lnTo>
                    <a:pt x="181" y="651"/>
                  </a:lnTo>
                  <a:lnTo>
                    <a:pt x="174" y="617"/>
                  </a:lnTo>
                  <a:lnTo>
                    <a:pt x="181" y="571"/>
                  </a:lnTo>
                  <a:lnTo>
                    <a:pt x="195" y="519"/>
                  </a:lnTo>
                  <a:lnTo>
                    <a:pt x="215" y="463"/>
                  </a:lnTo>
                  <a:lnTo>
                    <a:pt x="235" y="413"/>
                  </a:lnTo>
                  <a:lnTo>
                    <a:pt x="254" y="370"/>
                  </a:lnTo>
                  <a:lnTo>
                    <a:pt x="269" y="343"/>
                  </a:lnTo>
                  <a:lnTo>
                    <a:pt x="274" y="331"/>
                  </a:lnTo>
                  <a:lnTo>
                    <a:pt x="277" y="326"/>
                  </a:lnTo>
                  <a:lnTo>
                    <a:pt x="288" y="312"/>
                  </a:lnTo>
                  <a:lnTo>
                    <a:pt x="306" y="289"/>
                  </a:lnTo>
                  <a:lnTo>
                    <a:pt x="331" y="263"/>
                  </a:lnTo>
                  <a:lnTo>
                    <a:pt x="359" y="235"/>
                  </a:lnTo>
                  <a:lnTo>
                    <a:pt x="391" y="207"/>
                  </a:lnTo>
                  <a:lnTo>
                    <a:pt x="425" y="183"/>
                  </a:lnTo>
                  <a:lnTo>
                    <a:pt x="463" y="163"/>
                  </a:lnTo>
                  <a:lnTo>
                    <a:pt x="479" y="155"/>
                  </a:lnTo>
                  <a:lnTo>
                    <a:pt x="504" y="145"/>
                  </a:lnTo>
                  <a:lnTo>
                    <a:pt x="531" y="132"/>
                  </a:lnTo>
                  <a:lnTo>
                    <a:pt x="559" y="116"/>
                  </a:lnTo>
                  <a:lnTo>
                    <a:pt x="587" y="100"/>
                  </a:lnTo>
                  <a:lnTo>
                    <a:pt x="611" y="83"/>
                  </a:lnTo>
                  <a:lnTo>
                    <a:pt x="628" y="69"/>
                  </a:lnTo>
                  <a:lnTo>
                    <a:pt x="636" y="54"/>
                  </a:lnTo>
                  <a:lnTo>
                    <a:pt x="592" y="44"/>
                  </a:lnTo>
                  <a:lnTo>
                    <a:pt x="549" y="36"/>
                  </a:lnTo>
                  <a:lnTo>
                    <a:pt x="507" y="30"/>
                  </a:lnTo>
                  <a:lnTo>
                    <a:pt x="466" y="23"/>
                  </a:lnTo>
                  <a:lnTo>
                    <a:pt x="425" y="18"/>
                  </a:lnTo>
                  <a:lnTo>
                    <a:pt x="388" y="13"/>
                  </a:lnTo>
                  <a:lnTo>
                    <a:pt x="352" y="10"/>
                  </a:lnTo>
                  <a:lnTo>
                    <a:pt x="318" y="7"/>
                  </a:lnTo>
                  <a:lnTo>
                    <a:pt x="287" y="5"/>
                  </a:lnTo>
                  <a:lnTo>
                    <a:pt x="259" y="4"/>
                  </a:lnTo>
                  <a:lnTo>
                    <a:pt x="235" y="2"/>
                  </a:lnTo>
                  <a:lnTo>
                    <a:pt x="213" y="2"/>
                  </a:lnTo>
                  <a:lnTo>
                    <a:pt x="197" y="0"/>
                  </a:lnTo>
                  <a:lnTo>
                    <a:pt x="184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4" y="2"/>
                  </a:lnTo>
                  <a:lnTo>
                    <a:pt x="174" y="10"/>
                  </a:lnTo>
                  <a:lnTo>
                    <a:pt x="173" y="22"/>
                  </a:lnTo>
                  <a:lnTo>
                    <a:pt x="169" y="38"/>
                  </a:lnTo>
                  <a:lnTo>
                    <a:pt x="161" y="59"/>
                  </a:lnTo>
                  <a:lnTo>
                    <a:pt x="150" y="87"/>
                  </a:lnTo>
                  <a:lnTo>
                    <a:pt x="132" y="119"/>
                  </a:lnTo>
                  <a:lnTo>
                    <a:pt x="109" y="1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5" name="Freeform 16"/>
            <p:cNvSpPr>
              <a:spLocks/>
            </p:cNvSpPr>
            <p:nvPr/>
          </p:nvSpPr>
          <p:spPr bwMode="auto">
            <a:xfrm>
              <a:off x="3706" y="2418"/>
              <a:ext cx="521" cy="742"/>
            </a:xfrm>
            <a:custGeom>
              <a:avLst/>
              <a:gdLst>
                <a:gd name="T0" fmla="*/ 332 w 521"/>
                <a:gd name="T1" fmla="*/ 228 h 742"/>
                <a:gd name="T2" fmla="*/ 336 w 521"/>
                <a:gd name="T3" fmla="*/ 184 h 742"/>
                <a:gd name="T4" fmla="*/ 343 w 521"/>
                <a:gd name="T5" fmla="*/ 157 h 742"/>
                <a:gd name="T6" fmla="*/ 338 w 521"/>
                <a:gd name="T7" fmla="*/ 95 h 742"/>
                <a:gd name="T8" fmla="*/ 340 w 521"/>
                <a:gd name="T9" fmla="*/ 78 h 742"/>
                <a:gd name="T10" fmla="*/ 366 w 521"/>
                <a:gd name="T11" fmla="*/ 82 h 742"/>
                <a:gd name="T12" fmla="*/ 377 w 521"/>
                <a:gd name="T13" fmla="*/ 108 h 742"/>
                <a:gd name="T14" fmla="*/ 376 w 521"/>
                <a:gd name="T15" fmla="*/ 131 h 742"/>
                <a:gd name="T16" fmla="*/ 389 w 521"/>
                <a:gd name="T17" fmla="*/ 122 h 742"/>
                <a:gd name="T18" fmla="*/ 402 w 521"/>
                <a:gd name="T19" fmla="*/ 98 h 742"/>
                <a:gd name="T20" fmla="*/ 408 w 521"/>
                <a:gd name="T21" fmla="*/ 70 h 742"/>
                <a:gd name="T22" fmla="*/ 400 w 521"/>
                <a:gd name="T23" fmla="*/ 38 h 742"/>
                <a:gd name="T24" fmla="*/ 397 w 521"/>
                <a:gd name="T25" fmla="*/ 8 h 742"/>
                <a:gd name="T26" fmla="*/ 415 w 521"/>
                <a:gd name="T27" fmla="*/ 0 h 742"/>
                <a:gd name="T28" fmla="*/ 431 w 521"/>
                <a:gd name="T29" fmla="*/ 15 h 742"/>
                <a:gd name="T30" fmla="*/ 442 w 521"/>
                <a:gd name="T31" fmla="*/ 59 h 742"/>
                <a:gd name="T32" fmla="*/ 444 w 521"/>
                <a:gd name="T33" fmla="*/ 83 h 742"/>
                <a:gd name="T34" fmla="*/ 444 w 521"/>
                <a:gd name="T35" fmla="*/ 91 h 742"/>
                <a:gd name="T36" fmla="*/ 451 w 521"/>
                <a:gd name="T37" fmla="*/ 82 h 742"/>
                <a:gd name="T38" fmla="*/ 454 w 521"/>
                <a:gd name="T39" fmla="*/ 49 h 742"/>
                <a:gd name="T40" fmla="*/ 460 w 521"/>
                <a:gd name="T41" fmla="*/ 21 h 742"/>
                <a:gd name="T42" fmla="*/ 480 w 521"/>
                <a:gd name="T43" fmla="*/ 20 h 742"/>
                <a:gd name="T44" fmla="*/ 491 w 521"/>
                <a:gd name="T45" fmla="*/ 38 h 742"/>
                <a:gd name="T46" fmla="*/ 488 w 521"/>
                <a:gd name="T47" fmla="*/ 82 h 742"/>
                <a:gd name="T48" fmla="*/ 472 w 521"/>
                <a:gd name="T49" fmla="*/ 121 h 742"/>
                <a:gd name="T50" fmla="*/ 454 w 521"/>
                <a:gd name="T51" fmla="*/ 144 h 742"/>
                <a:gd name="T52" fmla="*/ 451 w 521"/>
                <a:gd name="T53" fmla="*/ 147 h 742"/>
                <a:gd name="T54" fmla="*/ 451 w 521"/>
                <a:gd name="T55" fmla="*/ 162 h 742"/>
                <a:gd name="T56" fmla="*/ 459 w 521"/>
                <a:gd name="T57" fmla="*/ 162 h 742"/>
                <a:gd name="T58" fmla="*/ 467 w 521"/>
                <a:gd name="T59" fmla="*/ 152 h 742"/>
                <a:gd name="T60" fmla="*/ 485 w 521"/>
                <a:gd name="T61" fmla="*/ 116 h 742"/>
                <a:gd name="T62" fmla="*/ 501 w 521"/>
                <a:gd name="T63" fmla="*/ 106 h 742"/>
                <a:gd name="T64" fmla="*/ 519 w 521"/>
                <a:gd name="T65" fmla="*/ 118 h 742"/>
                <a:gd name="T66" fmla="*/ 514 w 521"/>
                <a:gd name="T67" fmla="*/ 142 h 742"/>
                <a:gd name="T68" fmla="*/ 493 w 521"/>
                <a:gd name="T69" fmla="*/ 183 h 742"/>
                <a:gd name="T70" fmla="*/ 457 w 521"/>
                <a:gd name="T71" fmla="*/ 209 h 742"/>
                <a:gd name="T72" fmla="*/ 441 w 521"/>
                <a:gd name="T73" fmla="*/ 217 h 742"/>
                <a:gd name="T74" fmla="*/ 428 w 521"/>
                <a:gd name="T75" fmla="*/ 227 h 742"/>
                <a:gd name="T76" fmla="*/ 405 w 521"/>
                <a:gd name="T77" fmla="*/ 248 h 742"/>
                <a:gd name="T78" fmla="*/ 411 w 521"/>
                <a:gd name="T79" fmla="*/ 302 h 742"/>
                <a:gd name="T80" fmla="*/ 407 w 521"/>
                <a:gd name="T81" fmla="*/ 396 h 742"/>
                <a:gd name="T82" fmla="*/ 372 w 521"/>
                <a:gd name="T83" fmla="*/ 512 h 742"/>
                <a:gd name="T84" fmla="*/ 289 w 521"/>
                <a:gd name="T85" fmla="*/ 628 h 742"/>
                <a:gd name="T86" fmla="*/ 137 w 521"/>
                <a:gd name="T87" fmla="*/ 719 h 742"/>
                <a:gd name="T88" fmla="*/ 4 w 521"/>
                <a:gd name="T89" fmla="*/ 484 h 742"/>
                <a:gd name="T90" fmla="*/ 49 w 521"/>
                <a:gd name="T91" fmla="*/ 489 h 742"/>
                <a:gd name="T92" fmla="*/ 131 w 521"/>
                <a:gd name="T93" fmla="*/ 484 h 742"/>
                <a:gd name="T94" fmla="*/ 224 w 521"/>
                <a:gd name="T95" fmla="*/ 455 h 742"/>
                <a:gd name="T96" fmla="*/ 305 w 521"/>
                <a:gd name="T97" fmla="*/ 383 h 742"/>
                <a:gd name="T98" fmla="*/ 354 w 521"/>
                <a:gd name="T99" fmla="*/ 255 h 7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1"/>
                <a:gd name="T151" fmla="*/ 0 h 742"/>
                <a:gd name="T152" fmla="*/ 521 w 521"/>
                <a:gd name="T153" fmla="*/ 742 h 7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1" h="742">
                  <a:moveTo>
                    <a:pt x="354" y="255"/>
                  </a:moveTo>
                  <a:lnTo>
                    <a:pt x="341" y="243"/>
                  </a:lnTo>
                  <a:lnTo>
                    <a:pt x="332" y="228"/>
                  </a:lnTo>
                  <a:lnTo>
                    <a:pt x="332" y="210"/>
                  </a:lnTo>
                  <a:lnTo>
                    <a:pt x="338" y="189"/>
                  </a:lnTo>
                  <a:lnTo>
                    <a:pt x="336" y="184"/>
                  </a:lnTo>
                  <a:lnTo>
                    <a:pt x="336" y="178"/>
                  </a:lnTo>
                  <a:lnTo>
                    <a:pt x="338" y="168"/>
                  </a:lnTo>
                  <a:lnTo>
                    <a:pt x="343" y="157"/>
                  </a:lnTo>
                  <a:lnTo>
                    <a:pt x="348" y="135"/>
                  </a:lnTo>
                  <a:lnTo>
                    <a:pt x="345" y="113"/>
                  </a:lnTo>
                  <a:lnTo>
                    <a:pt x="338" y="95"/>
                  </a:lnTo>
                  <a:lnTo>
                    <a:pt x="335" y="88"/>
                  </a:lnTo>
                  <a:lnTo>
                    <a:pt x="336" y="85"/>
                  </a:lnTo>
                  <a:lnTo>
                    <a:pt x="340" y="78"/>
                  </a:lnTo>
                  <a:lnTo>
                    <a:pt x="346" y="75"/>
                  </a:lnTo>
                  <a:lnTo>
                    <a:pt x="358" y="77"/>
                  </a:lnTo>
                  <a:lnTo>
                    <a:pt x="366" y="82"/>
                  </a:lnTo>
                  <a:lnTo>
                    <a:pt x="372" y="90"/>
                  </a:lnTo>
                  <a:lnTo>
                    <a:pt x="377" y="98"/>
                  </a:lnTo>
                  <a:lnTo>
                    <a:pt x="377" y="108"/>
                  </a:lnTo>
                  <a:lnTo>
                    <a:pt x="376" y="114"/>
                  </a:lnTo>
                  <a:lnTo>
                    <a:pt x="376" y="122"/>
                  </a:lnTo>
                  <a:lnTo>
                    <a:pt x="376" y="131"/>
                  </a:lnTo>
                  <a:lnTo>
                    <a:pt x="376" y="139"/>
                  </a:lnTo>
                  <a:lnTo>
                    <a:pt x="382" y="131"/>
                  </a:lnTo>
                  <a:lnTo>
                    <a:pt x="389" y="122"/>
                  </a:lnTo>
                  <a:lnTo>
                    <a:pt x="394" y="116"/>
                  </a:lnTo>
                  <a:lnTo>
                    <a:pt x="398" y="111"/>
                  </a:lnTo>
                  <a:lnTo>
                    <a:pt x="402" y="98"/>
                  </a:lnTo>
                  <a:lnTo>
                    <a:pt x="405" y="87"/>
                  </a:lnTo>
                  <a:lnTo>
                    <a:pt x="407" y="77"/>
                  </a:lnTo>
                  <a:lnTo>
                    <a:pt x="408" y="70"/>
                  </a:lnTo>
                  <a:lnTo>
                    <a:pt x="407" y="64"/>
                  </a:lnTo>
                  <a:lnTo>
                    <a:pt x="403" y="51"/>
                  </a:lnTo>
                  <a:lnTo>
                    <a:pt x="400" y="38"/>
                  </a:lnTo>
                  <a:lnTo>
                    <a:pt x="395" y="23"/>
                  </a:lnTo>
                  <a:lnTo>
                    <a:pt x="394" y="16"/>
                  </a:lnTo>
                  <a:lnTo>
                    <a:pt x="397" y="8"/>
                  </a:lnTo>
                  <a:lnTo>
                    <a:pt x="400" y="3"/>
                  </a:lnTo>
                  <a:lnTo>
                    <a:pt x="407" y="0"/>
                  </a:lnTo>
                  <a:lnTo>
                    <a:pt x="415" y="0"/>
                  </a:lnTo>
                  <a:lnTo>
                    <a:pt x="421" y="3"/>
                  </a:lnTo>
                  <a:lnTo>
                    <a:pt x="428" y="8"/>
                  </a:lnTo>
                  <a:lnTo>
                    <a:pt x="431" y="15"/>
                  </a:lnTo>
                  <a:lnTo>
                    <a:pt x="434" y="26"/>
                  </a:lnTo>
                  <a:lnTo>
                    <a:pt x="439" y="43"/>
                  </a:lnTo>
                  <a:lnTo>
                    <a:pt x="442" y="59"/>
                  </a:lnTo>
                  <a:lnTo>
                    <a:pt x="446" y="72"/>
                  </a:lnTo>
                  <a:lnTo>
                    <a:pt x="446" y="77"/>
                  </a:lnTo>
                  <a:lnTo>
                    <a:pt x="444" y="83"/>
                  </a:lnTo>
                  <a:lnTo>
                    <a:pt x="444" y="90"/>
                  </a:lnTo>
                  <a:lnTo>
                    <a:pt x="442" y="96"/>
                  </a:lnTo>
                  <a:lnTo>
                    <a:pt x="444" y="91"/>
                  </a:lnTo>
                  <a:lnTo>
                    <a:pt x="447" y="88"/>
                  </a:lnTo>
                  <a:lnTo>
                    <a:pt x="449" y="85"/>
                  </a:lnTo>
                  <a:lnTo>
                    <a:pt x="451" y="82"/>
                  </a:lnTo>
                  <a:lnTo>
                    <a:pt x="452" y="75"/>
                  </a:lnTo>
                  <a:lnTo>
                    <a:pt x="452" y="62"/>
                  </a:lnTo>
                  <a:lnTo>
                    <a:pt x="454" y="49"/>
                  </a:lnTo>
                  <a:lnTo>
                    <a:pt x="454" y="34"/>
                  </a:lnTo>
                  <a:lnTo>
                    <a:pt x="456" y="26"/>
                  </a:lnTo>
                  <a:lnTo>
                    <a:pt x="460" y="21"/>
                  </a:lnTo>
                  <a:lnTo>
                    <a:pt x="467" y="18"/>
                  </a:lnTo>
                  <a:lnTo>
                    <a:pt x="473" y="18"/>
                  </a:lnTo>
                  <a:lnTo>
                    <a:pt x="480" y="20"/>
                  </a:lnTo>
                  <a:lnTo>
                    <a:pt x="487" y="25"/>
                  </a:lnTo>
                  <a:lnTo>
                    <a:pt x="490" y="31"/>
                  </a:lnTo>
                  <a:lnTo>
                    <a:pt x="491" y="38"/>
                  </a:lnTo>
                  <a:lnTo>
                    <a:pt x="491" y="49"/>
                  </a:lnTo>
                  <a:lnTo>
                    <a:pt x="490" y="65"/>
                  </a:lnTo>
                  <a:lnTo>
                    <a:pt x="488" y="82"/>
                  </a:lnTo>
                  <a:lnTo>
                    <a:pt x="487" y="95"/>
                  </a:lnTo>
                  <a:lnTo>
                    <a:pt x="480" y="108"/>
                  </a:lnTo>
                  <a:lnTo>
                    <a:pt x="472" y="121"/>
                  </a:lnTo>
                  <a:lnTo>
                    <a:pt x="462" y="134"/>
                  </a:lnTo>
                  <a:lnTo>
                    <a:pt x="456" y="142"/>
                  </a:lnTo>
                  <a:lnTo>
                    <a:pt x="454" y="144"/>
                  </a:lnTo>
                  <a:lnTo>
                    <a:pt x="452" y="145"/>
                  </a:lnTo>
                  <a:lnTo>
                    <a:pt x="451" y="147"/>
                  </a:lnTo>
                  <a:lnTo>
                    <a:pt x="451" y="152"/>
                  </a:lnTo>
                  <a:lnTo>
                    <a:pt x="451" y="157"/>
                  </a:lnTo>
                  <a:lnTo>
                    <a:pt x="451" y="162"/>
                  </a:lnTo>
                  <a:lnTo>
                    <a:pt x="451" y="166"/>
                  </a:lnTo>
                  <a:lnTo>
                    <a:pt x="456" y="165"/>
                  </a:lnTo>
                  <a:lnTo>
                    <a:pt x="459" y="162"/>
                  </a:lnTo>
                  <a:lnTo>
                    <a:pt x="462" y="160"/>
                  </a:lnTo>
                  <a:lnTo>
                    <a:pt x="464" y="158"/>
                  </a:lnTo>
                  <a:lnTo>
                    <a:pt x="467" y="152"/>
                  </a:lnTo>
                  <a:lnTo>
                    <a:pt x="472" y="142"/>
                  </a:lnTo>
                  <a:lnTo>
                    <a:pt x="478" y="129"/>
                  </a:lnTo>
                  <a:lnTo>
                    <a:pt x="485" y="116"/>
                  </a:lnTo>
                  <a:lnTo>
                    <a:pt x="488" y="109"/>
                  </a:lnTo>
                  <a:lnTo>
                    <a:pt x="495" y="106"/>
                  </a:lnTo>
                  <a:lnTo>
                    <a:pt x="501" y="106"/>
                  </a:lnTo>
                  <a:lnTo>
                    <a:pt x="509" y="108"/>
                  </a:lnTo>
                  <a:lnTo>
                    <a:pt x="514" y="111"/>
                  </a:lnTo>
                  <a:lnTo>
                    <a:pt x="519" y="118"/>
                  </a:lnTo>
                  <a:lnTo>
                    <a:pt x="521" y="124"/>
                  </a:lnTo>
                  <a:lnTo>
                    <a:pt x="519" y="132"/>
                  </a:lnTo>
                  <a:lnTo>
                    <a:pt x="514" y="142"/>
                  </a:lnTo>
                  <a:lnTo>
                    <a:pt x="508" y="157"/>
                  </a:lnTo>
                  <a:lnTo>
                    <a:pt x="500" y="171"/>
                  </a:lnTo>
                  <a:lnTo>
                    <a:pt x="493" y="183"/>
                  </a:lnTo>
                  <a:lnTo>
                    <a:pt x="483" y="191"/>
                  </a:lnTo>
                  <a:lnTo>
                    <a:pt x="470" y="201"/>
                  </a:lnTo>
                  <a:lnTo>
                    <a:pt x="457" y="209"/>
                  </a:lnTo>
                  <a:lnTo>
                    <a:pt x="447" y="215"/>
                  </a:lnTo>
                  <a:lnTo>
                    <a:pt x="444" y="217"/>
                  </a:lnTo>
                  <a:lnTo>
                    <a:pt x="441" y="217"/>
                  </a:lnTo>
                  <a:lnTo>
                    <a:pt x="438" y="217"/>
                  </a:lnTo>
                  <a:lnTo>
                    <a:pt x="434" y="217"/>
                  </a:lnTo>
                  <a:lnTo>
                    <a:pt x="428" y="227"/>
                  </a:lnTo>
                  <a:lnTo>
                    <a:pt x="421" y="235"/>
                  </a:lnTo>
                  <a:lnTo>
                    <a:pt x="413" y="241"/>
                  </a:lnTo>
                  <a:lnTo>
                    <a:pt x="405" y="248"/>
                  </a:lnTo>
                  <a:lnTo>
                    <a:pt x="407" y="259"/>
                  </a:lnTo>
                  <a:lnTo>
                    <a:pt x="410" y="277"/>
                  </a:lnTo>
                  <a:lnTo>
                    <a:pt x="411" y="302"/>
                  </a:lnTo>
                  <a:lnTo>
                    <a:pt x="411" y="330"/>
                  </a:lnTo>
                  <a:lnTo>
                    <a:pt x="410" y="362"/>
                  </a:lnTo>
                  <a:lnTo>
                    <a:pt x="407" y="396"/>
                  </a:lnTo>
                  <a:lnTo>
                    <a:pt x="400" y="434"/>
                  </a:lnTo>
                  <a:lnTo>
                    <a:pt x="389" y="473"/>
                  </a:lnTo>
                  <a:lnTo>
                    <a:pt x="372" y="512"/>
                  </a:lnTo>
                  <a:lnTo>
                    <a:pt x="351" y="551"/>
                  </a:lnTo>
                  <a:lnTo>
                    <a:pt x="323" y="590"/>
                  </a:lnTo>
                  <a:lnTo>
                    <a:pt x="289" y="628"/>
                  </a:lnTo>
                  <a:lnTo>
                    <a:pt x="248" y="662"/>
                  </a:lnTo>
                  <a:lnTo>
                    <a:pt x="198" y="693"/>
                  </a:lnTo>
                  <a:lnTo>
                    <a:pt x="137" y="719"/>
                  </a:lnTo>
                  <a:lnTo>
                    <a:pt x="69" y="742"/>
                  </a:lnTo>
                  <a:lnTo>
                    <a:pt x="0" y="484"/>
                  </a:lnTo>
                  <a:lnTo>
                    <a:pt x="4" y="484"/>
                  </a:lnTo>
                  <a:lnTo>
                    <a:pt x="13" y="486"/>
                  </a:lnTo>
                  <a:lnTo>
                    <a:pt x="30" y="488"/>
                  </a:lnTo>
                  <a:lnTo>
                    <a:pt x="49" y="489"/>
                  </a:lnTo>
                  <a:lnTo>
                    <a:pt x="74" y="489"/>
                  </a:lnTo>
                  <a:lnTo>
                    <a:pt x="102" y="488"/>
                  </a:lnTo>
                  <a:lnTo>
                    <a:pt x="131" y="484"/>
                  </a:lnTo>
                  <a:lnTo>
                    <a:pt x="162" y="478"/>
                  </a:lnTo>
                  <a:lnTo>
                    <a:pt x="193" y="468"/>
                  </a:lnTo>
                  <a:lnTo>
                    <a:pt x="224" y="455"/>
                  </a:lnTo>
                  <a:lnTo>
                    <a:pt x="253" y="437"/>
                  </a:lnTo>
                  <a:lnTo>
                    <a:pt x="281" y="413"/>
                  </a:lnTo>
                  <a:lnTo>
                    <a:pt x="305" y="383"/>
                  </a:lnTo>
                  <a:lnTo>
                    <a:pt x="327" y="347"/>
                  </a:lnTo>
                  <a:lnTo>
                    <a:pt x="343" y="305"/>
                  </a:lnTo>
                  <a:lnTo>
                    <a:pt x="354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6" name="Freeform 17"/>
            <p:cNvSpPr>
              <a:spLocks/>
            </p:cNvSpPr>
            <p:nvPr/>
          </p:nvSpPr>
          <p:spPr bwMode="auto">
            <a:xfrm>
              <a:off x="1297" y="2591"/>
              <a:ext cx="605" cy="620"/>
            </a:xfrm>
            <a:custGeom>
              <a:avLst/>
              <a:gdLst>
                <a:gd name="T0" fmla="*/ 211 w 605"/>
                <a:gd name="T1" fmla="*/ 419 h 620"/>
                <a:gd name="T2" fmla="*/ 193 w 605"/>
                <a:gd name="T3" fmla="*/ 461 h 620"/>
                <a:gd name="T4" fmla="*/ 180 w 605"/>
                <a:gd name="T5" fmla="*/ 486 h 620"/>
                <a:gd name="T6" fmla="*/ 168 w 605"/>
                <a:gd name="T7" fmla="*/ 546 h 620"/>
                <a:gd name="T8" fmla="*/ 162 w 605"/>
                <a:gd name="T9" fmla="*/ 563 h 620"/>
                <a:gd name="T10" fmla="*/ 137 w 605"/>
                <a:gd name="T11" fmla="*/ 553 h 620"/>
                <a:gd name="T12" fmla="*/ 134 w 605"/>
                <a:gd name="T13" fmla="*/ 525 h 620"/>
                <a:gd name="T14" fmla="*/ 140 w 605"/>
                <a:gd name="T15" fmla="*/ 502 h 620"/>
                <a:gd name="T16" fmla="*/ 127 w 605"/>
                <a:gd name="T17" fmla="*/ 507 h 620"/>
                <a:gd name="T18" fmla="*/ 106 w 605"/>
                <a:gd name="T19" fmla="*/ 527 h 620"/>
                <a:gd name="T20" fmla="*/ 93 w 605"/>
                <a:gd name="T21" fmla="*/ 551 h 620"/>
                <a:gd name="T22" fmla="*/ 92 w 605"/>
                <a:gd name="T23" fmla="*/ 587 h 620"/>
                <a:gd name="T24" fmla="*/ 88 w 605"/>
                <a:gd name="T25" fmla="*/ 615 h 620"/>
                <a:gd name="T26" fmla="*/ 69 w 605"/>
                <a:gd name="T27" fmla="*/ 618 h 620"/>
                <a:gd name="T28" fmla="*/ 56 w 605"/>
                <a:gd name="T29" fmla="*/ 600 h 620"/>
                <a:gd name="T30" fmla="*/ 57 w 605"/>
                <a:gd name="T31" fmla="*/ 553 h 620"/>
                <a:gd name="T32" fmla="*/ 62 w 605"/>
                <a:gd name="T33" fmla="*/ 530 h 620"/>
                <a:gd name="T34" fmla="*/ 64 w 605"/>
                <a:gd name="T35" fmla="*/ 520 h 620"/>
                <a:gd name="T36" fmla="*/ 56 w 605"/>
                <a:gd name="T37" fmla="*/ 528 h 620"/>
                <a:gd name="T38" fmla="*/ 44 w 605"/>
                <a:gd name="T39" fmla="*/ 559 h 620"/>
                <a:gd name="T40" fmla="*/ 31 w 605"/>
                <a:gd name="T41" fmla="*/ 584 h 620"/>
                <a:gd name="T42" fmla="*/ 10 w 605"/>
                <a:gd name="T43" fmla="*/ 580 h 620"/>
                <a:gd name="T44" fmla="*/ 3 w 605"/>
                <a:gd name="T45" fmla="*/ 561 h 620"/>
                <a:gd name="T46" fmla="*/ 20 w 605"/>
                <a:gd name="T47" fmla="*/ 517 h 620"/>
                <a:gd name="T48" fmla="*/ 46 w 605"/>
                <a:gd name="T49" fmla="*/ 484 h 620"/>
                <a:gd name="T50" fmla="*/ 69 w 605"/>
                <a:gd name="T51" fmla="*/ 468 h 620"/>
                <a:gd name="T52" fmla="*/ 74 w 605"/>
                <a:gd name="T53" fmla="*/ 466 h 620"/>
                <a:gd name="T54" fmla="*/ 77 w 605"/>
                <a:gd name="T55" fmla="*/ 452 h 620"/>
                <a:gd name="T56" fmla="*/ 70 w 605"/>
                <a:gd name="T57" fmla="*/ 450 h 620"/>
                <a:gd name="T58" fmla="*/ 61 w 605"/>
                <a:gd name="T59" fmla="*/ 458 h 620"/>
                <a:gd name="T60" fmla="*/ 33 w 605"/>
                <a:gd name="T61" fmla="*/ 488 h 620"/>
                <a:gd name="T62" fmla="*/ 13 w 605"/>
                <a:gd name="T63" fmla="*/ 492 h 620"/>
                <a:gd name="T64" fmla="*/ 0 w 605"/>
                <a:gd name="T65" fmla="*/ 476 h 620"/>
                <a:gd name="T66" fmla="*/ 12 w 605"/>
                <a:gd name="T67" fmla="*/ 455 h 620"/>
                <a:gd name="T68" fmla="*/ 43 w 605"/>
                <a:gd name="T69" fmla="*/ 421 h 620"/>
                <a:gd name="T70" fmla="*/ 62 w 605"/>
                <a:gd name="T71" fmla="*/ 413 h 620"/>
                <a:gd name="T72" fmla="*/ 85 w 605"/>
                <a:gd name="T73" fmla="*/ 404 h 620"/>
                <a:gd name="T74" fmla="*/ 100 w 605"/>
                <a:gd name="T75" fmla="*/ 403 h 620"/>
                <a:gd name="T76" fmla="*/ 109 w 605"/>
                <a:gd name="T77" fmla="*/ 404 h 620"/>
                <a:gd name="T78" fmla="*/ 136 w 605"/>
                <a:gd name="T79" fmla="*/ 385 h 620"/>
                <a:gd name="T80" fmla="*/ 150 w 605"/>
                <a:gd name="T81" fmla="*/ 352 h 620"/>
                <a:gd name="T82" fmla="*/ 171 w 605"/>
                <a:gd name="T83" fmla="*/ 271 h 620"/>
                <a:gd name="T84" fmla="*/ 224 w 605"/>
                <a:gd name="T85" fmla="*/ 170 h 620"/>
                <a:gd name="T86" fmla="*/ 318 w 605"/>
                <a:gd name="T87" fmla="*/ 75 h 620"/>
                <a:gd name="T88" fmla="*/ 468 w 605"/>
                <a:gd name="T89" fmla="*/ 11 h 620"/>
                <a:gd name="T90" fmla="*/ 600 w 605"/>
                <a:gd name="T91" fmla="*/ 266 h 620"/>
                <a:gd name="T92" fmla="*/ 573 w 605"/>
                <a:gd name="T93" fmla="*/ 254 h 620"/>
                <a:gd name="T94" fmla="*/ 504 w 605"/>
                <a:gd name="T95" fmla="*/ 235 h 620"/>
                <a:gd name="T96" fmla="*/ 410 w 605"/>
                <a:gd name="T97" fmla="*/ 228 h 620"/>
                <a:gd name="T98" fmla="*/ 310 w 605"/>
                <a:gd name="T99" fmla="*/ 258 h 620"/>
                <a:gd name="T100" fmla="*/ 219 w 605"/>
                <a:gd name="T101" fmla="*/ 344 h 6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5"/>
                <a:gd name="T154" fmla="*/ 0 h 620"/>
                <a:gd name="T155" fmla="*/ 605 w 605"/>
                <a:gd name="T156" fmla="*/ 620 h 6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5" h="620">
                  <a:moveTo>
                    <a:pt x="194" y="390"/>
                  </a:moveTo>
                  <a:lnTo>
                    <a:pt x="206" y="403"/>
                  </a:lnTo>
                  <a:lnTo>
                    <a:pt x="211" y="419"/>
                  </a:lnTo>
                  <a:lnTo>
                    <a:pt x="206" y="437"/>
                  </a:lnTo>
                  <a:lnTo>
                    <a:pt x="193" y="457"/>
                  </a:lnTo>
                  <a:lnTo>
                    <a:pt x="193" y="461"/>
                  </a:lnTo>
                  <a:lnTo>
                    <a:pt x="191" y="468"/>
                  </a:lnTo>
                  <a:lnTo>
                    <a:pt x="188" y="476"/>
                  </a:lnTo>
                  <a:lnTo>
                    <a:pt x="180" y="486"/>
                  </a:lnTo>
                  <a:lnTo>
                    <a:pt x="170" y="505"/>
                  </a:lnTo>
                  <a:lnTo>
                    <a:pt x="167" y="528"/>
                  </a:lnTo>
                  <a:lnTo>
                    <a:pt x="168" y="546"/>
                  </a:lnTo>
                  <a:lnTo>
                    <a:pt x="168" y="554"/>
                  </a:lnTo>
                  <a:lnTo>
                    <a:pt x="167" y="558"/>
                  </a:lnTo>
                  <a:lnTo>
                    <a:pt x="162" y="563"/>
                  </a:lnTo>
                  <a:lnTo>
                    <a:pt x="155" y="564"/>
                  </a:lnTo>
                  <a:lnTo>
                    <a:pt x="144" y="559"/>
                  </a:lnTo>
                  <a:lnTo>
                    <a:pt x="137" y="553"/>
                  </a:lnTo>
                  <a:lnTo>
                    <a:pt x="132" y="545"/>
                  </a:lnTo>
                  <a:lnTo>
                    <a:pt x="131" y="535"/>
                  </a:lnTo>
                  <a:lnTo>
                    <a:pt x="134" y="525"/>
                  </a:lnTo>
                  <a:lnTo>
                    <a:pt x="136" y="519"/>
                  </a:lnTo>
                  <a:lnTo>
                    <a:pt x="139" y="510"/>
                  </a:lnTo>
                  <a:lnTo>
                    <a:pt x="140" y="502"/>
                  </a:lnTo>
                  <a:lnTo>
                    <a:pt x="142" y="494"/>
                  </a:lnTo>
                  <a:lnTo>
                    <a:pt x="136" y="501"/>
                  </a:lnTo>
                  <a:lnTo>
                    <a:pt x="127" y="507"/>
                  </a:lnTo>
                  <a:lnTo>
                    <a:pt x="121" y="512"/>
                  </a:lnTo>
                  <a:lnTo>
                    <a:pt x="113" y="515"/>
                  </a:lnTo>
                  <a:lnTo>
                    <a:pt x="106" y="527"/>
                  </a:lnTo>
                  <a:lnTo>
                    <a:pt x="101" y="536"/>
                  </a:lnTo>
                  <a:lnTo>
                    <a:pt x="96" y="546"/>
                  </a:lnTo>
                  <a:lnTo>
                    <a:pt x="93" y="551"/>
                  </a:lnTo>
                  <a:lnTo>
                    <a:pt x="92" y="559"/>
                  </a:lnTo>
                  <a:lnTo>
                    <a:pt x="92" y="571"/>
                  </a:lnTo>
                  <a:lnTo>
                    <a:pt x="92" y="587"/>
                  </a:lnTo>
                  <a:lnTo>
                    <a:pt x="93" y="602"/>
                  </a:lnTo>
                  <a:lnTo>
                    <a:pt x="92" y="608"/>
                  </a:lnTo>
                  <a:lnTo>
                    <a:pt x="88" y="615"/>
                  </a:lnTo>
                  <a:lnTo>
                    <a:pt x="82" y="618"/>
                  </a:lnTo>
                  <a:lnTo>
                    <a:pt x="75" y="620"/>
                  </a:lnTo>
                  <a:lnTo>
                    <a:pt x="69" y="618"/>
                  </a:lnTo>
                  <a:lnTo>
                    <a:pt x="62" y="613"/>
                  </a:lnTo>
                  <a:lnTo>
                    <a:pt x="57" y="607"/>
                  </a:lnTo>
                  <a:lnTo>
                    <a:pt x="56" y="600"/>
                  </a:lnTo>
                  <a:lnTo>
                    <a:pt x="56" y="587"/>
                  </a:lnTo>
                  <a:lnTo>
                    <a:pt x="56" y="571"/>
                  </a:lnTo>
                  <a:lnTo>
                    <a:pt x="57" y="553"/>
                  </a:lnTo>
                  <a:lnTo>
                    <a:pt x="59" y="540"/>
                  </a:lnTo>
                  <a:lnTo>
                    <a:pt x="61" y="535"/>
                  </a:lnTo>
                  <a:lnTo>
                    <a:pt x="62" y="530"/>
                  </a:lnTo>
                  <a:lnTo>
                    <a:pt x="65" y="523"/>
                  </a:lnTo>
                  <a:lnTo>
                    <a:pt x="69" y="517"/>
                  </a:lnTo>
                  <a:lnTo>
                    <a:pt x="64" y="520"/>
                  </a:lnTo>
                  <a:lnTo>
                    <a:pt x="61" y="523"/>
                  </a:lnTo>
                  <a:lnTo>
                    <a:pt x="57" y="527"/>
                  </a:lnTo>
                  <a:lnTo>
                    <a:pt x="56" y="528"/>
                  </a:lnTo>
                  <a:lnTo>
                    <a:pt x="52" y="535"/>
                  </a:lnTo>
                  <a:lnTo>
                    <a:pt x="47" y="546"/>
                  </a:lnTo>
                  <a:lnTo>
                    <a:pt x="44" y="559"/>
                  </a:lnTo>
                  <a:lnTo>
                    <a:pt x="39" y="574"/>
                  </a:lnTo>
                  <a:lnTo>
                    <a:pt x="36" y="580"/>
                  </a:lnTo>
                  <a:lnTo>
                    <a:pt x="31" y="584"/>
                  </a:lnTo>
                  <a:lnTo>
                    <a:pt x="23" y="585"/>
                  </a:lnTo>
                  <a:lnTo>
                    <a:pt x="16" y="584"/>
                  </a:lnTo>
                  <a:lnTo>
                    <a:pt x="10" y="580"/>
                  </a:lnTo>
                  <a:lnTo>
                    <a:pt x="5" y="574"/>
                  </a:lnTo>
                  <a:lnTo>
                    <a:pt x="3" y="567"/>
                  </a:lnTo>
                  <a:lnTo>
                    <a:pt x="3" y="561"/>
                  </a:lnTo>
                  <a:lnTo>
                    <a:pt x="7" y="549"/>
                  </a:lnTo>
                  <a:lnTo>
                    <a:pt x="13" y="533"/>
                  </a:lnTo>
                  <a:lnTo>
                    <a:pt x="20" y="517"/>
                  </a:lnTo>
                  <a:lnTo>
                    <a:pt x="26" y="505"/>
                  </a:lnTo>
                  <a:lnTo>
                    <a:pt x="34" y="496"/>
                  </a:lnTo>
                  <a:lnTo>
                    <a:pt x="46" y="484"/>
                  </a:lnTo>
                  <a:lnTo>
                    <a:pt x="59" y="476"/>
                  </a:lnTo>
                  <a:lnTo>
                    <a:pt x="67" y="470"/>
                  </a:lnTo>
                  <a:lnTo>
                    <a:pt x="69" y="468"/>
                  </a:lnTo>
                  <a:lnTo>
                    <a:pt x="70" y="468"/>
                  </a:lnTo>
                  <a:lnTo>
                    <a:pt x="72" y="466"/>
                  </a:lnTo>
                  <a:lnTo>
                    <a:pt x="74" y="466"/>
                  </a:lnTo>
                  <a:lnTo>
                    <a:pt x="75" y="461"/>
                  </a:lnTo>
                  <a:lnTo>
                    <a:pt x="77" y="457"/>
                  </a:lnTo>
                  <a:lnTo>
                    <a:pt x="77" y="452"/>
                  </a:lnTo>
                  <a:lnTo>
                    <a:pt x="78" y="447"/>
                  </a:lnTo>
                  <a:lnTo>
                    <a:pt x="74" y="448"/>
                  </a:lnTo>
                  <a:lnTo>
                    <a:pt x="70" y="450"/>
                  </a:lnTo>
                  <a:lnTo>
                    <a:pt x="67" y="452"/>
                  </a:lnTo>
                  <a:lnTo>
                    <a:pt x="65" y="453"/>
                  </a:lnTo>
                  <a:lnTo>
                    <a:pt x="61" y="458"/>
                  </a:lnTo>
                  <a:lnTo>
                    <a:pt x="52" y="466"/>
                  </a:lnTo>
                  <a:lnTo>
                    <a:pt x="43" y="476"/>
                  </a:lnTo>
                  <a:lnTo>
                    <a:pt x="33" y="488"/>
                  </a:lnTo>
                  <a:lnTo>
                    <a:pt x="28" y="492"/>
                  </a:lnTo>
                  <a:lnTo>
                    <a:pt x="20" y="494"/>
                  </a:lnTo>
                  <a:lnTo>
                    <a:pt x="13" y="492"/>
                  </a:lnTo>
                  <a:lnTo>
                    <a:pt x="7" y="489"/>
                  </a:lnTo>
                  <a:lnTo>
                    <a:pt x="2" y="483"/>
                  </a:lnTo>
                  <a:lnTo>
                    <a:pt x="0" y="476"/>
                  </a:lnTo>
                  <a:lnTo>
                    <a:pt x="0" y="470"/>
                  </a:lnTo>
                  <a:lnTo>
                    <a:pt x="3" y="463"/>
                  </a:lnTo>
                  <a:lnTo>
                    <a:pt x="12" y="455"/>
                  </a:lnTo>
                  <a:lnTo>
                    <a:pt x="21" y="442"/>
                  </a:lnTo>
                  <a:lnTo>
                    <a:pt x="33" y="429"/>
                  </a:lnTo>
                  <a:lnTo>
                    <a:pt x="43" y="421"/>
                  </a:lnTo>
                  <a:lnTo>
                    <a:pt x="47" y="417"/>
                  </a:lnTo>
                  <a:lnTo>
                    <a:pt x="54" y="414"/>
                  </a:lnTo>
                  <a:lnTo>
                    <a:pt x="62" y="413"/>
                  </a:lnTo>
                  <a:lnTo>
                    <a:pt x="70" y="409"/>
                  </a:lnTo>
                  <a:lnTo>
                    <a:pt x="78" y="408"/>
                  </a:lnTo>
                  <a:lnTo>
                    <a:pt x="85" y="404"/>
                  </a:lnTo>
                  <a:lnTo>
                    <a:pt x="92" y="404"/>
                  </a:lnTo>
                  <a:lnTo>
                    <a:pt x="96" y="403"/>
                  </a:lnTo>
                  <a:lnTo>
                    <a:pt x="100" y="403"/>
                  </a:lnTo>
                  <a:lnTo>
                    <a:pt x="103" y="403"/>
                  </a:lnTo>
                  <a:lnTo>
                    <a:pt x="106" y="403"/>
                  </a:lnTo>
                  <a:lnTo>
                    <a:pt x="109" y="404"/>
                  </a:lnTo>
                  <a:lnTo>
                    <a:pt x="118" y="396"/>
                  </a:lnTo>
                  <a:lnTo>
                    <a:pt x="127" y="390"/>
                  </a:lnTo>
                  <a:lnTo>
                    <a:pt x="136" y="385"/>
                  </a:lnTo>
                  <a:lnTo>
                    <a:pt x="145" y="382"/>
                  </a:lnTo>
                  <a:lnTo>
                    <a:pt x="147" y="370"/>
                  </a:lnTo>
                  <a:lnTo>
                    <a:pt x="150" y="352"/>
                  </a:lnTo>
                  <a:lnTo>
                    <a:pt x="155" y="328"/>
                  </a:lnTo>
                  <a:lnTo>
                    <a:pt x="162" y="302"/>
                  </a:lnTo>
                  <a:lnTo>
                    <a:pt x="171" y="271"/>
                  </a:lnTo>
                  <a:lnTo>
                    <a:pt x="184" y="238"/>
                  </a:lnTo>
                  <a:lnTo>
                    <a:pt x="202" y="204"/>
                  </a:lnTo>
                  <a:lnTo>
                    <a:pt x="224" y="170"/>
                  </a:lnTo>
                  <a:lnTo>
                    <a:pt x="250" y="137"/>
                  </a:lnTo>
                  <a:lnTo>
                    <a:pt x="281" y="104"/>
                  </a:lnTo>
                  <a:lnTo>
                    <a:pt x="318" y="75"/>
                  </a:lnTo>
                  <a:lnTo>
                    <a:pt x="361" y="49"/>
                  </a:lnTo>
                  <a:lnTo>
                    <a:pt x="411" y="28"/>
                  </a:lnTo>
                  <a:lnTo>
                    <a:pt x="468" y="11"/>
                  </a:lnTo>
                  <a:lnTo>
                    <a:pt x="532" y="2"/>
                  </a:lnTo>
                  <a:lnTo>
                    <a:pt x="605" y="0"/>
                  </a:lnTo>
                  <a:lnTo>
                    <a:pt x="600" y="266"/>
                  </a:lnTo>
                  <a:lnTo>
                    <a:pt x="597" y="264"/>
                  </a:lnTo>
                  <a:lnTo>
                    <a:pt x="587" y="261"/>
                  </a:lnTo>
                  <a:lnTo>
                    <a:pt x="573" y="254"/>
                  </a:lnTo>
                  <a:lnTo>
                    <a:pt x="555" y="248"/>
                  </a:lnTo>
                  <a:lnTo>
                    <a:pt x="530" y="241"/>
                  </a:lnTo>
                  <a:lnTo>
                    <a:pt x="504" y="235"/>
                  </a:lnTo>
                  <a:lnTo>
                    <a:pt x="475" y="230"/>
                  </a:lnTo>
                  <a:lnTo>
                    <a:pt x="444" y="227"/>
                  </a:lnTo>
                  <a:lnTo>
                    <a:pt x="410" y="228"/>
                  </a:lnTo>
                  <a:lnTo>
                    <a:pt x="377" y="233"/>
                  </a:lnTo>
                  <a:lnTo>
                    <a:pt x="343" y="243"/>
                  </a:lnTo>
                  <a:lnTo>
                    <a:pt x="310" y="258"/>
                  </a:lnTo>
                  <a:lnTo>
                    <a:pt x="277" y="279"/>
                  </a:lnTo>
                  <a:lnTo>
                    <a:pt x="246" y="308"/>
                  </a:lnTo>
                  <a:lnTo>
                    <a:pt x="219" y="344"/>
                  </a:lnTo>
                  <a:lnTo>
                    <a:pt x="194" y="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7" name="Freeform 18"/>
            <p:cNvSpPr>
              <a:spLocks/>
            </p:cNvSpPr>
            <p:nvPr/>
          </p:nvSpPr>
          <p:spPr bwMode="auto">
            <a:xfrm>
              <a:off x="1795" y="1574"/>
              <a:ext cx="2014" cy="1955"/>
            </a:xfrm>
            <a:custGeom>
              <a:avLst/>
              <a:gdLst>
                <a:gd name="T0" fmla="*/ 0 w 2014"/>
                <a:gd name="T1" fmla="*/ 21 h 1955"/>
                <a:gd name="T2" fmla="*/ 0 w 2014"/>
                <a:gd name="T3" fmla="*/ 1394 h 1955"/>
                <a:gd name="T4" fmla="*/ 1928 w 2014"/>
                <a:gd name="T5" fmla="*/ 1955 h 1955"/>
                <a:gd name="T6" fmla="*/ 2014 w 2014"/>
                <a:gd name="T7" fmla="*/ 1915 h 1955"/>
                <a:gd name="T8" fmla="*/ 2014 w 2014"/>
                <a:gd name="T9" fmla="*/ 234 h 1955"/>
                <a:gd name="T10" fmla="*/ 81 w 2014"/>
                <a:gd name="T11" fmla="*/ 0 h 1955"/>
                <a:gd name="T12" fmla="*/ 0 w 2014"/>
                <a:gd name="T13" fmla="*/ 21 h 19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14"/>
                <a:gd name="T22" fmla="*/ 0 h 1955"/>
                <a:gd name="T23" fmla="*/ 2014 w 2014"/>
                <a:gd name="T24" fmla="*/ 1955 h 19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14" h="1955">
                  <a:moveTo>
                    <a:pt x="0" y="21"/>
                  </a:moveTo>
                  <a:lnTo>
                    <a:pt x="0" y="1394"/>
                  </a:lnTo>
                  <a:lnTo>
                    <a:pt x="1928" y="1955"/>
                  </a:lnTo>
                  <a:lnTo>
                    <a:pt x="2014" y="1915"/>
                  </a:lnTo>
                  <a:lnTo>
                    <a:pt x="2014" y="234"/>
                  </a:lnTo>
                  <a:lnTo>
                    <a:pt x="8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8" name="Freeform 19"/>
            <p:cNvSpPr>
              <a:spLocks/>
            </p:cNvSpPr>
            <p:nvPr/>
          </p:nvSpPr>
          <p:spPr bwMode="auto">
            <a:xfrm>
              <a:off x="1720" y="768"/>
              <a:ext cx="2006" cy="827"/>
            </a:xfrm>
            <a:custGeom>
              <a:avLst/>
              <a:gdLst>
                <a:gd name="T0" fmla="*/ 0 w 2006"/>
                <a:gd name="T1" fmla="*/ 404 h 827"/>
                <a:gd name="T2" fmla="*/ 75 w 2006"/>
                <a:gd name="T3" fmla="*/ 827 h 827"/>
                <a:gd name="T4" fmla="*/ 156 w 2006"/>
                <a:gd name="T5" fmla="*/ 806 h 827"/>
                <a:gd name="T6" fmla="*/ 1934 w 2006"/>
                <a:gd name="T7" fmla="*/ 566 h 827"/>
                <a:gd name="T8" fmla="*/ 2006 w 2006"/>
                <a:gd name="T9" fmla="*/ 522 h 827"/>
                <a:gd name="T10" fmla="*/ 1889 w 2006"/>
                <a:gd name="T11" fmla="*/ 0 h 827"/>
                <a:gd name="T12" fmla="*/ 0 w 2006"/>
                <a:gd name="T13" fmla="*/ 404 h 8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06"/>
                <a:gd name="T22" fmla="*/ 0 h 827"/>
                <a:gd name="T23" fmla="*/ 2006 w 2006"/>
                <a:gd name="T24" fmla="*/ 827 h 8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06" h="827">
                  <a:moveTo>
                    <a:pt x="0" y="404"/>
                  </a:moveTo>
                  <a:lnTo>
                    <a:pt x="75" y="827"/>
                  </a:lnTo>
                  <a:lnTo>
                    <a:pt x="156" y="806"/>
                  </a:lnTo>
                  <a:lnTo>
                    <a:pt x="1934" y="566"/>
                  </a:lnTo>
                  <a:lnTo>
                    <a:pt x="2006" y="522"/>
                  </a:lnTo>
                  <a:lnTo>
                    <a:pt x="1889" y="0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Freeform 20"/>
            <p:cNvSpPr>
              <a:spLocks/>
            </p:cNvSpPr>
            <p:nvPr/>
          </p:nvSpPr>
          <p:spPr bwMode="auto">
            <a:xfrm>
              <a:off x="3733" y="1849"/>
              <a:ext cx="42" cy="1631"/>
            </a:xfrm>
            <a:custGeom>
              <a:avLst/>
              <a:gdLst>
                <a:gd name="T0" fmla="*/ 40 w 42"/>
                <a:gd name="T1" fmla="*/ 0 h 1631"/>
                <a:gd name="T2" fmla="*/ 0 w 42"/>
                <a:gd name="T3" fmla="*/ 26 h 1631"/>
                <a:gd name="T4" fmla="*/ 6 w 42"/>
                <a:gd name="T5" fmla="*/ 1631 h 1631"/>
                <a:gd name="T6" fmla="*/ 42 w 42"/>
                <a:gd name="T7" fmla="*/ 1613 h 1631"/>
                <a:gd name="T8" fmla="*/ 40 w 42"/>
                <a:gd name="T9" fmla="*/ 0 h 1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631"/>
                <a:gd name="T17" fmla="*/ 42 w 42"/>
                <a:gd name="T18" fmla="*/ 1631 h 16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631">
                  <a:moveTo>
                    <a:pt x="40" y="0"/>
                  </a:moveTo>
                  <a:lnTo>
                    <a:pt x="0" y="26"/>
                  </a:lnTo>
                  <a:lnTo>
                    <a:pt x="6" y="1631"/>
                  </a:lnTo>
                  <a:lnTo>
                    <a:pt x="42" y="16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Freeform 21"/>
            <p:cNvSpPr>
              <a:spLocks/>
            </p:cNvSpPr>
            <p:nvPr/>
          </p:nvSpPr>
          <p:spPr bwMode="auto">
            <a:xfrm>
              <a:off x="1889" y="1604"/>
              <a:ext cx="1848" cy="250"/>
            </a:xfrm>
            <a:custGeom>
              <a:avLst/>
              <a:gdLst>
                <a:gd name="T0" fmla="*/ 0 w 1848"/>
                <a:gd name="T1" fmla="*/ 9 h 250"/>
                <a:gd name="T2" fmla="*/ 1799 w 1848"/>
                <a:gd name="T3" fmla="*/ 250 h 250"/>
                <a:gd name="T4" fmla="*/ 1848 w 1848"/>
                <a:gd name="T5" fmla="*/ 227 h 250"/>
                <a:gd name="T6" fmla="*/ 38 w 1848"/>
                <a:gd name="T7" fmla="*/ 0 h 250"/>
                <a:gd name="T8" fmla="*/ 0 w 1848"/>
                <a:gd name="T9" fmla="*/ 9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250"/>
                <a:gd name="T17" fmla="*/ 1848 w 1848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250">
                  <a:moveTo>
                    <a:pt x="0" y="9"/>
                  </a:moveTo>
                  <a:lnTo>
                    <a:pt x="1799" y="250"/>
                  </a:lnTo>
                  <a:lnTo>
                    <a:pt x="1848" y="227"/>
                  </a:lnTo>
                  <a:lnTo>
                    <a:pt x="3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1" name="Freeform 22"/>
            <p:cNvSpPr>
              <a:spLocks/>
            </p:cNvSpPr>
            <p:nvPr/>
          </p:nvSpPr>
          <p:spPr bwMode="auto">
            <a:xfrm>
              <a:off x="3550" y="825"/>
              <a:ext cx="142" cy="465"/>
            </a:xfrm>
            <a:custGeom>
              <a:avLst/>
              <a:gdLst>
                <a:gd name="T0" fmla="*/ 0 w 142"/>
                <a:gd name="T1" fmla="*/ 13 h 465"/>
                <a:gd name="T2" fmla="*/ 107 w 142"/>
                <a:gd name="T3" fmla="*/ 465 h 465"/>
                <a:gd name="T4" fmla="*/ 142 w 142"/>
                <a:gd name="T5" fmla="*/ 444 h 465"/>
                <a:gd name="T6" fmla="*/ 41 w 142"/>
                <a:gd name="T7" fmla="*/ 0 h 465"/>
                <a:gd name="T8" fmla="*/ 0 w 142"/>
                <a:gd name="T9" fmla="*/ 13 h 4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465"/>
                <a:gd name="T17" fmla="*/ 142 w 142"/>
                <a:gd name="T18" fmla="*/ 465 h 4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465">
                  <a:moveTo>
                    <a:pt x="0" y="13"/>
                  </a:moveTo>
                  <a:lnTo>
                    <a:pt x="107" y="465"/>
                  </a:lnTo>
                  <a:lnTo>
                    <a:pt x="142" y="444"/>
                  </a:lnTo>
                  <a:lnTo>
                    <a:pt x="41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2" name="Freeform 23"/>
            <p:cNvSpPr>
              <a:spLocks/>
            </p:cNvSpPr>
            <p:nvPr/>
          </p:nvSpPr>
          <p:spPr bwMode="auto">
            <a:xfrm>
              <a:off x="1935" y="1107"/>
              <a:ext cx="344" cy="398"/>
            </a:xfrm>
            <a:custGeom>
              <a:avLst/>
              <a:gdLst>
                <a:gd name="T0" fmla="*/ 95 w 344"/>
                <a:gd name="T1" fmla="*/ 47 h 398"/>
                <a:gd name="T2" fmla="*/ 0 w 344"/>
                <a:gd name="T3" fmla="*/ 398 h 398"/>
                <a:gd name="T4" fmla="*/ 243 w 344"/>
                <a:gd name="T5" fmla="*/ 357 h 398"/>
                <a:gd name="T6" fmla="*/ 344 w 344"/>
                <a:gd name="T7" fmla="*/ 0 h 398"/>
                <a:gd name="T8" fmla="*/ 95 w 344"/>
                <a:gd name="T9" fmla="*/ 47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98"/>
                <a:gd name="T17" fmla="*/ 344 w 344"/>
                <a:gd name="T18" fmla="*/ 398 h 3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98">
                  <a:moveTo>
                    <a:pt x="95" y="47"/>
                  </a:moveTo>
                  <a:lnTo>
                    <a:pt x="0" y="398"/>
                  </a:lnTo>
                  <a:lnTo>
                    <a:pt x="243" y="357"/>
                  </a:lnTo>
                  <a:lnTo>
                    <a:pt x="344" y="0"/>
                  </a:lnTo>
                  <a:lnTo>
                    <a:pt x="95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Freeform 24"/>
            <p:cNvSpPr>
              <a:spLocks/>
            </p:cNvSpPr>
            <p:nvPr/>
          </p:nvSpPr>
          <p:spPr bwMode="auto">
            <a:xfrm>
              <a:off x="3074" y="863"/>
              <a:ext cx="401" cy="477"/>
            </a:xfrm>
            <a:custGeom>
              <a:avLst/>
              <a:gdLst>
                <a:gd name="T0" fmla="*/ 112 w 401"/>
                <a:gd name="T1" fmla="*/ 52 h 477"/>
                <a:gd name="T2" fmla="*/ 0 w 401"/>
                <a:gd name="T3" fmla="*/ 477 h 477"/>
                <a:gd name="T4" fmla="*/ 280 w 401"/>
                <a:gd name="T5" fmla="*/ 433 h 477"/>
                <a:gd name="T6" fmla="*/ 401 w 401"/>
                <a:gd name="T7" fmla="*/ 0 h 477"/>
                <a:gd name="T8" fmla="*/ 112 w 401"/>
                <a:gd name="T9" fmla="*/ 52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"/>
                <a:gd name="T16" fmla="*/ 0 h 477"/>
                <a:gd name="T17" fmla="*/ 401 w 401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" h="477">
                  <a:moveTo>
                    <a:pt x="112" y="52"/>
                  </a:moveTo>
                  <a:lnTo>
                    <a:pt x="0" y="477"/>
                  </a:lnTo>
                  <a:lnTo>
                    <a:pt x="280" y="433"/>
                  </a:lnTo>
                  <a:lnTo>
                    <a:pt x="401" y="0"/>
                  </a:lnTo>
                  <a:lnTo>
                    <a:pt x="11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Freeform 25"/>
            <p:cNvSpPr>
              <a:spLocks/>
            </p:cNvSpPr>
            <p:nvPr/>
          </p:nvSpPr>
          <p:spPr bwMode="auto">
            <a:xfrm>
              <a:off x="2462" y="996"/>
              <a:ext cx="413" cy="424"/>
            </a:xfrm>
            <a:custGeom>
              <a:avLst/>
              <a:gdLst>
                <a:gd name="T0" fmla="*/ 106 w 413"/>
                <a:gd name="T1" fmla="*/ 52 h 424"/>
                <a:gd name="T2" fmla="*/ 0 w 413"/>
                <a:gd name="T3" fmla="*/ 424 h 424"/>
                <a:gd name="T4" fmla="*/ 300 w 413"/>
                <a:gd name="T5" fmla="*/ 380 h 424"/>
                <a:gd name="T6" fmla="*/ 413 w 413"/>
                <a:gd name="T7" fmla="*/ 0 h 424"/>
                <a:gd name="T8" fmla="*/ 106 w 413"/>
                <a:gd name="T9" fmla="*/ 52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3"/>
                <a:gd name="T16" fmla="*/ 0 h 424"/>
                <a:gd name="T17" fmla="*/ 413 w 413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3" h="424">
                  <a:moveTo>
                    <a:pt x="106" y="52"/>
                  </a:moveTo>
                  <a:lnTo>
                    <a:pt x="0" y="424"/>
                  </a:lnTo>
                  <a:lnTo>
                    <a:pt x="300" y="380"/>
                  </a:lnTo>
                  <a:lnTo>
                    <a:pt x="413" y="0"/>
                  </a:lnTo>
                  <a:lnTo>
                    <a:pt x="10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Freeform 26"/>
            <p:cNvSpPr>
              <a:spLocks/>
            </p:cNvSpPr>
            <p:nvPr/>
          </p:nvSpPr>
          <p:spPr bwMode="auto">
            <a:xfrm>
              <a:off x="1976" y="1660"/>
              <a:ext cx="329" cy="329"/>
            </a:xfrm>
            <a:custGeom>
              <a:avLst/>
              <a:gdLst>
                <a:gd name="T0" fmla="*/ 0 w 329"/>
                <a:gd name="T1" fmla="*/ 0 h 329"/>
                <a:gd name="T2" fmla="*/ 80 w 329"/>
                <a:gd name="T3" fmla="*/ 275 h 329"/>
                <a:gd name="T4" fmla="*/ 329 w 329"/>
                <a:gd name="T5" fmla="*/ 329 h 329"/>
                <a:gd name="T6" fmla="*/ 241 w 329"/>
                <a:gd name="T7" fmla="*/ 41 h 329"/>
                <a:gd name="T8" fmla="*/ 0 w 329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9"/>
                <a:gd name="T16" fmla="*/ 0 h 329"/>
                <a:gd name="T17" fmla="*/ 329 w 329"/>
                <a:gd name="T18" fmla="*/ 329 h 3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9" h="329">
                  <a:moveTo>
                    <a:pt x="0" y="0"/>
                  </a:moveTo>
                  <a:lnTo>
                    <a:pt x="80" y="275"/>
                  </a:lnTo>
                  <a:lnTo>
                    <a:pt x="329" y="329"/>
                  </a:lnTo>
                  <a:lnTo>
                    <a:pt x="241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Freeform 27"/>
            <p:cNvSpPr>
              <a:spLocks/>
            </p:cNvSpPr>
            <p:nvPr/>
          </p:nvSpPr>
          <p:spPr bwMode="auto">
            <a:xfrm>
              <a:off x="2508" y="1727"/>
              <a:ext cx="402" cy="370"/>
            </a:xfrm>
            <a:custGeom>
              <a:avLst/>
              <a:gdLst>
                <a:gd name="T0" fmla="*/ 0 w 402"/>
                <a:gd name="T1" fmla="*/ 0 h 370"/>
                <a:gd name="T2" fmla="*/ 107 w 402"/>
                <a:gd name="T3" fmla="*/ 316 h 370"/>
                <a:gd name="T4" fmla="*/ 402 w 402"/>
                <a:gd name="T5" fmla="*/ 370 h 370"/>
                <a:gd name="T6" fmla="*/ 261 w 402"/>
                <a:gd name="T7" fmla="*/ 47 h 370"/>
                <a:gd name="T8" fmla="*/ 0 w 402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2"/>
                <a:gd name="T16" fmla="*/ 0 h 370"/>
                <a:gd name="T17" fmla="*/ 402 w 402"/>
                <a:gd name="T18" fmla="*/ 370 h 3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2" h="370">
                  <a:moveTo>
                    <a:pt x="0" y="0"/>
                  </a:moveTo>
                  <a:lnTo>
                    <a:pt x="107" y="316"/>
                  </a:lnTo>
                  <a:lnTo>
                    <a:pt x="402" y="370"/>
                  </a:lnTo>
                  <a:lnTo>
                    <a:pt x="26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Freeform 28"/>
            <p:cNvSpPr>
              <a:spLocks/>
            </p:cNvSpPr>
            <p:nvPr/>
          </p:nvSpPr>
          <p:spPr bwMode="auto">
            <a:xfrm>
              <a:off x="3139" y="1828"/>
              <a:ext cx="426" cy="391"/>
            </a:xfrm>
            <a:custGeom>
              <a:avLst/>
              <a:gdLst>
                <a:gd name="T0" fmla="*/ 0 w 426"/>
                <a:gd name="T1" fmla="*/ 0 h 391"/>
                <a:gd name="T2" fmla="*/ 107 w 426"/>
                <a:gd name="T3" fmla="*/ 323 h 391"/>
                <a:gd name="T4" fmla="*/ 426 w 426"/>
                <a:gd name="T5" fmla="*/ 391 h 391"/>
                <a:gd name="T6" fmla="*/ 310 w 426"/>
                <a:gd name="T7" fmla="*/ 54 h 391"/>
                <a:gd name="T8" fmla="*/ 0 w 426"/>
                <a:gd name="T9" fmla="*/ 0 h 3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6"/>
                <a:gd name="T16" fmla="*/ 0 h 391"/>
                <a:gd name="T17" fmla="*/ 426 w 426"/>
                <a:gd name="T18" fmla="*/ 391 h 3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6" h="391">
                  <a:moveTo>
                    <a:pt x="0" y="0"/>
                  </a:moveTo>
                  <a:lnTo>
                    <a:pt x="107" y="323"/>
                  </a:lnTo>
                  <a:lnTo>
                    <a:pt x="426" y="391"/>
                  </a:lnTo>
                  <a:lnTo>
                    <a:pt x="31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Freeform 29"/>
            <p:cNvSpPr>
              <a:spLocks/>
            </p:cNvSpPr>
            <p:nvPr/>
          </p:nvSpPr>
          <p:spPr bwMode="auto">
            <a:xfrm>
              <a:off x="1899" y="2046"/>
              <a:ext cx="1775" cy="377"/>
            </a:xfrm>
            <a:custGeom>
              <a:avLst/>
              <a:gdLst>
                <a:gd name="T0" fmla="*/ 0 w 1775"/>
                <a:gd name="T1" fmla="*/ 23 h 377"/>
                <a:gd name="T2" fmla="*/ 1770 w 1775"/>
                <a:gd name="T3" fmla="*/ 377 h 377"/>
                <a:gd name="T4" fmla="*/ 1775 w 1775"/>
                <a:gd name="T5" fmla="*/ 356 h 377"/>
                <a:gd name="T6" fmla="*/ 5 w 1775"/>
                <a:gd name="T7" fmla="*/ 0 h 377"/>
                <a:gd name="T8" fmla="*/ 0 w 1775"/>
                <a:gd name="T9" fmla="*/ 23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5"/>
                <a:gd name="T16" fmla="*/ 0 h 377"/>
                <a:gd name="T17" fmla="*/ 1775 w 1775"/>
                <a:gd name="T18" fmla="*/ 377 h 3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5" h="377">
                  <a:moveTo>
                    <a:pt x="0" y="23"/>
                  </a:moveTo>
                  <a:lnTo>
                    <a:pt x="1770" y="377"/>
                  </a:lnTo>
                  <a:lnTo>
                    <a:pt x="1775" y="356"/>
                  </a:lnTo>
                  <a:lnTo>
                    <a:pt x="5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9" name="Rectangle 30"/>
            <p:cNvSpPr>
              <a:spLocks noChangeArrowheads="1"/>
            </p:cNvSpPr>
            <p:nvPr/>
          </p:nvSpPr>
          <p:spPr bwMode="auto">
            <a:xfrm>
              <a:off x="2677" y="2226"/>
              <a:ext cx="23" cy="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70" name="Freeform 31"/>
            <p:cNvSpPr>
              <a:spLocks/>
            </p:cNvSpPr>
            <p:nvPr/>
          </p:nvSpPr>
          <p:spPr bwMode="auto">
            <a:xfrm>
              <a:off x="2941" y="3017"/>
              <a:ext cx="146" cy="163"/>
            </a:xfrm>
            <a:custGeom>
              <a:avLst/>
              <a:gdLst>
                <a:gd name="T0" fmla="*/ 66 w 146"/>
                <a:gd name="T1" fmla="*/ 159 h 163"/>
                <a:gd name="T2" fmla="*/ 80 w 146"/>
                <a:gd name="T3" fmla="*/ 163 h 163"/>
                <a:gd name="T4" fmla="*/ 93 w 146"/>
                <a:gd name="T5" fmla="*/ 163 h 163"/>
                <a:gd name="T6" fmla="*/ 106 w 146"/>
                <a:gd name="T7" fmla="*/ 159 h 163"/>
                <a:gd name="T8" fmla="*/ 118 w 146"/>
                <a:gd name="T9" fmla="*/ 153 h 163"/>
                <a:gd name="T10" fmla="*/ 129 w 146"/>
                <a:gd name="T11" fmla="*/ 143 h 163"/>
                <a:gd name="T12" fmla="*/ 136 w 146"/>
                <a:gd name="T13" fmla="*/ 132 h 163"/>
                <a:gd name="T14" fmla="*/ 142 w 146"/>
                <a:gd name="T15" fmla="*/ 119 h 163"/>
                <a:gd name="T16" fmla="*/ 146 w 146"/>
                <a:gd name="T17" fmla="*/ 102 h 163"/>
                <a:gd name="T18" fmla="*/ 146 w 146"/>
                <a:gd name="T19" fmla="*/ 86 h 163"/>
                <a:gd name="T20" fmla="*/ 144 w 146"/>
                <a:gd name="T21" fmla="*/ 70 h 163"/>
                <a:gd name="T22" fmla="*/ 137 w 146"/>
                <a:gd name="T23" fmla="*/ 55 h 163"/>
                <a:gd name="T24" fmla="*/ 131 w 146"/>
                <a:gd name="T25" fmla="*/ 40 h 163"/>
                <a:gd name="T26" fmla="*/ 121 w 146"/>
                <a:gd name="T27" fmla="*/ 29 h 163"/>
                <a:gd name="T28" fmla="*/ 110 w 146"/>
                <a:gd name="T29" fmla="*/ 18 h 163"/>
                <a:gd name="T30" fmla="*/ 97 w 146"/>
                <a:gd name="T31" fmla="*/ 9 h 163"/>
                <a:gd name="T32" fmla="*/ 82 w 146"/>
                <a:gd name="T33" fmla="*/ 3 h 163"/>
                <a:gd name="T34" fmla="*/ 67 w 146"/>
                <a:gd name="T35" fmla="*/ 0 h 163"/>
                <a:gd name="T36" fmla="*/ 53 w 146"/>
                <a:gd name="T37" fmla="*/ 1 h 163"/>
                <a:gd name="T38" fmla="*/ 40 w 146"/>
                <a:gd name="T39" fmla="*/ 4 h 163"/>
                <a:gd name="T40" fmla="*/ 28 w 146"/>
                <a:gd name="T41" fmla="*/ 11 h 163"/>
                <a:gd name="T42" fmla="*/ 18 w 146"/>
                <a:gd name="T43" fmla="*/ 21 h 163"/>
                <a:gd name="T44" fmla="*/ 10 w 146"/>
                <a:gd name="T45" fmla="*/ 32 h 163"/>
                <a:gd name="T46" fmla="*/ 4 w 146"/>
                <a:gd name="T47" fmla="*/ 45 h 163"/>
                <a:gd name="T48" fmla="*/ 0 w 146"/>
                <a:gd name="T49" fmla="*/ 60 h 163"/>
                <a:gd name="T50" fmla="*/ 0 w 146"/>
                <a:gd name="T51" fmla="*/ 76 h 163"/>
                <a:gd name="T52" fmla="*/ 4 w 146"/>
                <a:gd name="T53" fmla="*/ 93 h 163"/>
                <a:gd name="T54" fmla="*/ 9 w 146"/>
                <a:gd name="T55" fmla="*/ 107 h 163"/>
                <a:gd name="T56" fmla="*/ 17 w 146"/>
                <a:gd name="T57" fmla="*/ 122 h 163"/>
                <a:gd name="T58" fmla="*/ 27 w 146"/>
                <a:gd name="T59" fmla="*/ 135 h 163"/>
                <a:gd name="T60" fmla="*/ 38 w 146"/>
                <a:gd name="T61" fmla="*/ 145 h 163"/>
                <a:gd name="T62" fmla="*/ 51 w 146"/>
                <a:gd name="T63" fmla="*/ 153 h 163"/>
                <a:gd name="T64" fmla="*/ 66 w 146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6"/>
                <a:gd name="T100" fmla="*/ 0 h 163"/>
                <a:gd name="T101" fmla="*/ 146 w 146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6" h="163">
                  <a:moveTo>
                    <a:pt x="66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6" y="132"/>
                  </a:lnTo>
                  <a:lnTo>
                    <a:pt x="142" y="119"/>
                  </a:lnTo>
                  <a:lnTo>
                    <a:pt x="146" y="102"/>
                  </a:lnTo>
                  <a:lnTo>
                    <a:pt x="146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10" y="18"/>
                  </a:lnTo>
                  <a:lnTo>
                    <a:pt x="97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3" y="1"/>
                  </a:lnTo>
                  <a:lnTo>
                    <a:pt x="40" y="4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4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4" y="93"/>
                  </a:lnTo>
                  <a:lnTo>
                    <a:pt x="9" y="107"/>
                  </a:lnTo>
                  <a:lnTo>
                    <a:pt x="17" y="122"/>
                  </a:lnTo>
                  <a:lnTo>
                    <a:pt x="27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1" name="Freeform 32"/>
            <p:cNvSpPr>
              <a:spLocks/>
            </p:cNvSpPr>
            <p:nvPr/>
          </p:nvSpPr>
          <p:spPr bwMode="auto">
            <a:xfrm>
              <a:off x="2235" y="2831"/>
              <a:ext cx="145" cy="163"/>
            </a:xfrm>
            <a:custGeom>
              <a:avLst/>
              <a:gdLst>
                <a:gd name="T0" fmla="*/ 65 w 145"/>
                <a:gd name="T1" fmla="*/ 159 h 163"/>
                <a:gd name="T2" fmla="*/ 80 w 145"/>
                <a:gd name="T3" fmla="*/ 163 h 163"/>
                <a:gd name="T4" fmla="*/ 93 w 145"/>
                <a:gd name="T5" fmla="*/ 163 h 163"/>
                <a:gd name="T6" fmla="*/ 106 w 145"/>
                <a:gd name="T7" fmla="*/ 159 h 163"/>
                <a:gd name="T8" fmla="*/ 118 w 145"/>
                <a:gd name="T9" fmla="*/ 153 h 163"/>
                <a:gd name="T10" fmla="*/ 129 w 145"/>
                <a:gd name="T11" fmla="*/ 143 h 163"/>
                <a:gd name="T12" fmla="*/ 135 w 145"/>
                <a:gd name="T13" fmla="*/ 132 h 163"/>
                <a:gd name="T14" fmla="*/ 142 w 145"/>
                <a:gd name="T15" fmla="*/ 119 h 163"/>
                <a:gd name="T16" fmla="*/ 145 w 145"/>
                <a:gd name="T17" fmla="*/ 102 h 163"/>
                <a:gd name="T18" fmla="*/ 145 w 145"/>
                <a:gd name="T19" fmla="*/ 86 h 163"/>
                <a:gd name="T20" fmla="*/ 144 w 145"/>
                <a:gd name="T21" fmla="*/ 70 h 163"/>
                <a:gd name="T22" fmla="*/ 137 w 145"/>
                <a:gd name="T23" fmla="*/ 55 h 163"/>
                <a:gd name="T24" fmla="*/ 131 w 145"/>
                <a:gd name="T25" fmla="*/ 40 h 163"/>
                <a:gd name="T26" fmla="*/ 121 w 145"/>
                <a:gd name="T27" fmla="*/ 29 h 163"/>
                <a:gd name="T28" fmla="*/ 109 w 145"/>
                <a:gd name="T29" fmla="*/ 18 h 163"/>
                <a:gd name="T30" fmla="*/ 96 w 145"/>
                <a:gd name="T31" fmla="*/ 9 h 163"/>
                <a:gd name="T32" fmla="*/ 82 w 145"/>
                <a:gd name="T33" fmla="*/ 3 h 163"/>
                <a:gd name="T34" fmla="*/ 67 w 145"/>
                <a:gd name="T35" fmla="*/ 0 h 163"/>
                <a:gd name="T36" fmla="*/ 52 w 145"/>
                <a:gd name="T37" fmla="*/ 1 h 163"/>
                <a:gd name="T38" fmla="*/ 39 w 145"/>
                <a:gd name="T39" fmla="*/ 5 h 163"/>
                <a:gd name="T40" fmla="*/ 28 w 145"/>
                <a:gd name="T41" fmla="*/ 11 h 163"/>
                <a:gd name="T42" fmla="*/ 18 w 145"/>
                <a:gd name="T43" fmla="*/ 21 h 163"/>
                <a:gd name="T44" fmla="*/ 10 w 145"/>
                <a:gd name="T45" fmla="*/ 32 h 163"/>
                <a:gd name="T46" fmla="*/ 3 w 145"/>
                <a:gd name="T47" fmla="*/ 45 h 163"/>
                <a:gd name="T48" fmla="*/ 0 w 145"/>
                <a:gd name="T49" fmla="*/ 60 h 163"/>
                <a:gd name="T50" fmla="*/ 0 w 145"/>
                <a:gd name="T51" fmla="*/ 76 h 163"/>
                <a:gd name="T52" fmla="*/ 3 w 145"/>
                <a:gd name="T53" fmla="*/ 93 h 163"/>
                <a:gd name="T54" fmla="*/ 8 w 145"/>
                <a:gd name="T55" fmla="*/ 107 h 163"/>
                <a:gd name="T56" fmla="*/ 16 w 145"/>
                <a:gd name="T57" fmla="*/ 122 h 163"/>
                <a:gd name="T58" fmla="*/ 26 w 145"/>
                <a:gd name="T59" fmla="*/ 135 h 163"/>
                <a:gd name="T60" fmla="*/ 38 w 145"/>
                <a:gd name="T61" fmla="*/ 145 h 163"/>
                <a:gd name="T62" fmla="*/ 51 w 145"/>
                <a:gd name="T63" fmla="*/ 153 h 163"/>
                <a:gd name="T64" fmla="*/ 65 w 145"/>
                <a:gd name="T65" fmla="*/ 159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"/>
                <a:gd name="T100" fmla="*/ 0 h 163"/>
                <a:gd name="T101" fmla="*/ 145 w 14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" h="163">
                  <a:moveTo>
                    <a:pt x="65" y="159"/>
                  </a:moveTo>
                  <a:lnTo>
                    <a:pt x="80" y="163"/>
                  </a:lnTo>
                  <a:lnTo>
                    <a:pt x="93" y="163"/>
                  </a:lnTo>
                  <a:lnTo>
                    <a:pt x="106" y="159"/>
                  </a:lnTo>
                  <a:lnTo>
                    <a:pt x="118" y="153"/>
                  </a:lnTo>
                  <a:lnTo>
                    <a:pt x="129" y="143"/>
                  </a:lnTo>
                  <a:lnTo>
                    <a:pt x="135" y="132"/>
                  </a:lnTo>
                  <a:lnTo>
                    <a:pt x="142" y="119"/>
                  </a:lnTo>
                  <a:lnTo>
                    <a:pt x="145" y="102"/>
                  </a:lnTo>
                  <a:lnTo>
                    <a:pt x="145" y="86"/>
                  </a:lnTo>
                  <a:lnTo>
                    <a:pt x="144" y="70"/>
                  </a:lnTo>
                  <a:lnTo>
                    <a:pt x="137" y="55"/>
                  </a:lnTo>
                  <a:lnTo>
                    <a:pt x="131" y="40"/>
                  </a:lnTo>
                  <a:lnTo>
                    <a:pt x="121" y="29"/>
                  </a:lnTo>
                  <a:lnTo>
                    <a:pt x="109" y="18"/>
                  </a:lnTo>
                  <a:lnTo>
                    <a:pt x="96" y="9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2" y="1"/>
                  </a:lnTo>
                  <a:lnTo>
                    <a:pt x="39" y="5"/>
                  </a:lnTo>
                  <a:lnTo>
                    <a:pt x="28" y="11"/>
                  </a:lnTo>
                  <a:lnTo>
                    <a:pt x="18" y="21"/>
                  </a:lnTo>
                  <a:lnTo>
                    <a:pt x="10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6"/>
                  </a:lnTo>
                  <a:lnTo>
                    <a:pt x="3" y="93"/>
                  </a:lnTo>
                  <a:lnTo>
                    <a:pt x="8" y="107"/>
                  </a:lnTo>
                  <a:lnTo>
                    <a:pt x="16" y="122"/>
                  </a:lnTo>
                  <a:lnTo>
                    <a:pt x="26" y="135"/>
                  </a:lnTo>
                  <a:lnTo>
                    <a:pt x="38" y="145"/>
                  </a:lnTo>
                  <a:lnTo>
                    <a:pt x="51" y="153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2" name="Freeform 33"/>
            <p:cNvSpPr>
              <a:spLocks/>
            </p:cNvSpPr>
            <p:nvPr/>
          </p:nvSpPr>
          <p:spPr bwMode="auto">
            <a:xfrm>
              <a:off x="2961" y="3031"/>
              <a:ext cx="127" cy="144"/>
            </a:xfrm>
            <a:custGeom>
              <a:avLst/>
              <a:gdLst>
                <a:gd name="T0" fmla="*/ 57 w 127"/>
                <a:gd name="T1" fmla="*/ 140 h 144"/>
                <a:gd name="T2" fmla="*/ 70 w 127"/>
                <a:gd name="T3" fmla="*/ 144 h 144"/>
                <a:gd name="T4" fmla="*/ 82 w 127"/>
                <a:gd name="T5" fmla="*/ 142 h 144"/>
                <a:gd name="T6" fmla="*/ 93 w 127"/>
                <a:gd name="T7" fmla="*/ 140 h 144"/>
                <a:gd name="T8" fmla="*/ 104 w 127"/>
                <a:gd name="T9" fmla="*/ 134 h 144"/>
                <a:gd name="T10" fmla="*/ 113 w 127"/>
                <a:gd name="T11" fmla="*/ 126 h 144"/>
                <a:gd name="T12" fmla="*/ 119 w 127"/>
                <a:gd name="T13" fmla="*/ 116 h 144"/>
                <a:gd name="T14" fmla="*/ 124 w 127"/>
                <a:gd name="T15" fmla="*/ 105 h 144"/>
                <a:gd name="T16" fmla="*/ 127 w 127"/>
                <a:gd name="T17" fmla="*/ 92 h 144"/>
                <a:gd name="T18" fmla="*/ 127 w 127"/>
                <a:gd name="T19" fmla="*/ 77 h 144"/>
                <a:gd name="T20" fmla="*/ 126 w 127"/>
                <a:gd name="T21" fmla="*/ 62 h 144"/>
                <a:gd name="T22" fmla="*/ 121 w 127"/>
                <a:gd name="T23" fmla="*/ 49 h 144"/>
                <a:gd name="T24" fmla="*/ 114 w 127"/>
                <a:gd name="T25" fmla="*/ 36 h 144"/>
                <a:gd name="T26" fmla="*/ 106 w 127"/>
                <a:gd name="T27" fmla="*/ 25 h 144"/>
                <a:gd name="T28" fmla="*/ 96 w 127"/>
                <a:gd name="T29" fmla="*/ 17 h 144"/>
                <a:gd name="T30" fmla="*/ 85 w 127"/>
                <a:gd name="T31" fmla="*/ 8 h 144"/>
                <a:gd name="T32" fmla="*/ 72 w 127"/>
                <a:gd name="T33" fmla="*/ 4 h 144"/>
                <a:gd name="T34" fmla="*/ 59 w 127"/>
                <a:gd name="T35" fmla="*/ 0 h 144"/>
                <a:gd name="T36" fmla="*/ 46 w 127"/>
                <a:gd name="T37" fmla="*/ 2 h 144"/>
                <a:gd name="T38" fmla="*/ 34 w 127"/>
                <a:gd name="T39" fmla="*/ 4 h 144"/>
                <a:gd name="T40" fmla="*/ 24 w 127"/>
                <a:gd name="T41" fmla="*/ 10 h 144"/>
                <a:gd name="T42" fmla="*/ 15 w 127"/>
                <a:gd name="T43" fmla="*/ 18 h 144"/>
                <a:gd name="T44" fmla="*/ 8 w 127"/>
                <a:gd name="T45" fmla="*/ 28 h 144"/>
                <a:gd name="T46" fmla="*/ 3 w 127"/>
                <a:gd name="T47" fmla="*/ 39 h 144"/>
                <a:gd name="T48" fmla="*/ 0 w 127"/>
                <a:gd name="T49" fmla="*/ 54 h 144"/>
                <a:gd name="T50" fmla="*/ 0 w 127"/>
                <a:gd name="T51" fmla="*/ 69 h 144"/>
                <a:gd name="T52" fmla="*/ 3 w 127"/>
                <a:gd name="T53" fmla="*/ 82 h 144"/>
                <a:gd name="T54" fmla="*/ 7 w 127"/>
                <a:gd name="T55" fmla="*/ 95 h 144"/>
                <a:gd name="T56" fmla="*/ 15 w 127"/>
                <a:gd name="T57" fmla="*/ 108 h 144"/>
                <a:gd name="T58" fmla="*/ 23 w 127"/>
                <a:gd name="T59" fmla="*/ 119 h 144"/>
                <a:gd name="T60" fmla="*/ 33 w 127"/>
                <a:gd name="T61" fmla="*/ 127 h 144"/>
                <a:gd name="T62" fmla="*/ 44 w 127"/>
                <a:gd name="T63" fmla="*/ 136 h 144"/>
                <a:gd name="T64" fmla="*/ 57 w 127"/>
                <a:gd name="T65" fmla="*/ 14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7"/>
                <a:gd name="T100" fmla="*/ 0 h 144"/>
                <a:gd name="T101" fmla="*/ 127 w 127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7" h="144">
                  <a:moveTo>
                    <a:pt x="57" y="140"/>
                  </a:moveTo>
                  <a:lnTo>
                    <a:pt x="70" y="144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4" y="134"/>
                  </a:lnTo>
                  <a:lnTo>
                    <a:pt x="113" y="126"/>
                  </a:lnTo>
                  <a:lnTo>
                    <a:pt x="119" y="116"/>
                  </a:lnTo>
                  <a:lnTo>
                    <a:pt x="124" y="105"/>
                  </a:lnTo>
                  <a:lnTo>
                    <a:pt x="127" y="92"/>
                  </a:lnTo>
                  <a:lnTo>
                    <a:pt x="127" y="77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4" y="36"/>
                  </a:lnTo>
                  <a:lnTo>
                    <a:pt x="106" y="25"/>
                  </a:lnTo>
                  <a:lnTo>
                    <a:pt x="96" y="17"/>
                  </a:lnTo>
                  <a:lnTo>
                    <a:pt x="85" y="8"/>
                  </a:lnTo>
                  <a:lnTo>
                    <a:pt x="72" y="4"/>
                  </a:lnTo>
                  <a:lnTo>
                    <a:pt x="59" y="0"/>
                  </a:lnTo>
                  <a:lnTo>
                    <a:pt x="46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5" y="18"/>
                  </a:lnTo>
                  <a:lnTo>
                    <a:pt x="8" y="28"/>
                  </a:lnTo>
                  <a:lnTo>
                    <a:pt x="3" y="39"/>
                  </a:lnTo>
                  <a:lnTo>
                    <a:pt x="0" y="54"/>
                  </a:lnTo>
                  <a:lnTo>
                    <a:pt x="0" y="69"/>
                  </a:lnTo>
                  <a:lnTo>
                    <a:pt x="3" y="82"/>
                  </a:lnTo>
                  <a:lnTo>
                    <a:pt x="7" y="95"/>
                  </a:lnTo>
                  <a:lnTo>
                    <a:pt x="15" y="108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6"/>
                  </a:lnTo>
                  <a:lnTo>
                    <a:pt x="57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Freeform 34"/>
            <p:cNvSpPr>
              <a:spLocks/>
            </p:cNvSpPr>
            <p:nvPr/>
          </p:nvSpPr>
          <p:spPr bwMode="auto">
            <a:xfrm>
              <a:off x="2251" y="2844"/>
              <a:ext cx="128" cy="143"/>
            </a:xfrm>
            <a:custGeom>
              <a:avLst/>
              <a:gdLst>
                <a:gd name="T0" fmla="*/ 58 w 128"/>
                <a:gd name="T1" fmla="*/ 140 h 143"/>
                <a:gd name="T2" fmla="*/ 71 w 128"/>
                <a:gd name="T3" fmla="*/ 143 h 143"/>
                <a:gd name="T4" fmla="*/ 82 w 128"/>
                <a:gd name="T5" fmla="*/ 142 h 143"/>
                <a:gd name="T6" fmla="*/ 93 w 128"/>
                <a:gd name="T7" fmla="*/ 140 h 143"/>
                <a:gd name="T8" fmla="*/ 105 w 128"/>
                <a:gd name="T9" fmla="*/ 133 h 143"/>
                <a:gd name="T10" fmla="*/ 113 w 128"/>
                <a:gd name="T11" fmla="*/ 125 h 143"/>
                <a:gd name="T12" fmla="*/ 119 w 128"/>
                <a:gd name="T13" fmla="*/ 115 h 143"/>
                <a:gd name="T14" fmla="*/ 124 w 128"/>
                <a:gd name="T15" fmla="*/ 104 h 143"/>
                <a:gd name="T16" fmla="*/ 128 w 128"/>
                <a:gd name="T17" fmla="*/ 91 h 143"/>
                <a:gd name="T18" fmla="*/ 128 w 128"/>
                <a:gd name="T19" fmla="*/ 76 h 143"/>
                <a:gd name="T20" fmla="*/ 126 w 128"/>
                <a:gd name="T21" fmla="*/ 62 h 143"/>
                <a:gd name="T22" fmla="*/ 121 w 128"/>
                <a:gd name="T23" fmla="*/ 49 h 143"/>
                <a:gd name="T24" fmla="*/ 115 w 128"/>
                <a:gd name="T25" fmla="*/ 36 h 143"/>
                <a:gd name="T26" fmla="*/ 106 w 128"/>
                <a:gd name="T27" fmla="*/ 24 h 143"/>
                <a:gd name="T28" fmla="*/ 97 w 128"/>
                <a:gd name="T29" fmla="*/ 16 h 143"/>
                <a:gd name="T30" fmla="*/ 85 w 128"/>
                <a:gd name="T31" fmla="*/ 8 h 143"/>
                <a:gd name="T32" fmla="*/ 72 w 128"/>
                <a:gd name="T33" fmla="*/ 3 h 143"/>
                <a:gd name="T34" fmla="*/ 59 w 128"/>
                <a:gd name="T35" fmla="*/ 0 h 143"/>
                <a:gd name="T36" fmla="*/ 46 w 128"/>
                <a:gd name="T37" fmla="*/ 1 h 143"/>
                <a:gd name="T38" fmla="*/ 35 w 128"/>
                <a:gd name="T39" fmla="*/ 3 h 143"/>
                <a:gd name="T40" fmla="*/ 25 w 128"/>
                <a:gd name="T41" fmla="*/ 10 h 143"/>
                <a:gd name="T42" fmla="*/ 15 w 128"/>
                <a:gd name="T43" fmla="*/ 18 h 143"/>
                <a:gd name="T44" fmla="*/ 9 w 128"/>
                <a:gd name="T45" fmla="*/ 27 h 143"/>
                <a:gd name="T46" fmla="*/ 4 w 128"/>
                <a:gd name="T47" fmla="*/ 39 h 143"/>
                <a:gd name="T48" fmla="*/ 0 w 128"/>
                <a:gd name="T49" fmla="*/ 54 h 143"/>
                <a:gd name="T50" fmla="*/ 0 w 128"/>
                <a:gd name="T51" fmla="*/ 68 h 143"/>
                <a:gd name="T52" fmla="*/ 4 w 128"/>
                <a:gd name="T53" fmla="*/ 81 h 143"/>
                <a:gd name="T54" fmla="*/ 7 w 128"/>
                <a:gd name="T55" fmla="*/ 94 h 143"/>
                <a:gd name="T56" fmla="*/ 15 w 128"/>
                <a:gd name="T57" fmla="*/ 107 h 143"/>
                <a:gd name="T58" fmla="*/ 23 w 128"/>
                <a:gd name="T59" fmla="*/ 119 h 143"/>
                <a:gd name="T60" fmla="*/ 33 w 128"/>
                <a:gd name="T61" fmla="*/ 127 h 143"/>
                <a:gd name="T62" fmla="*/ 44 w 128"/>
                <a:gd name="T63" fmla="*/ 135 h 143"/>
                <a:gd name="T64" fmla="*/ 58 w 128"/>
                <a:gd name="T65" fmla="*/ 140 h 1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43"/>
                <a:gd name="T101" fmla="*/ 128 w 128"/>
                <a:gd name="T102" fmla="*/ 143 h 1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43">
                  <a:moveTo>
                    <a:pt x="58" y="140"/>
                  </a:moveTo>
                  <a:lnTo>
                    <a:pt x="71" y="143"/>
                  </a:lnTo>
                  <a:lnTo>
                    <a:pt x="82" y="142"/>
                  </a:lnTo>
                  <a:lnTo>
                    <a:pt x="93" y="140"/>
                  </a:lnTo>
                  <a:lnTo>
                    <a:pt x="105" y="133"/>
                  </a:lnTo>
                  <a:lnTo>
                    <a:pt x="113" y="125"/>
                  </a:lnTo>
                  <a:lnTo>
                    <a:pt x="119" y="115"/>
                  </a:lnTo>
                  <a:lnTo>
                    <a:pt x="124" y="104"/>
                  </a:lnTo>
                  <a:lnTo>
                    <a:pt x="128" y="91"/>
                  </a:lnTo>
                  <a:lnTo>
                    <a:pt x="128" y="76"/>
                  </a:lnTo>
                  <a:lnTo>
                    <a:pt x="126" y="62"/>
                  </a:lnTo>
                  <a:lnTo>
                    <a:pt x="121" y="49"/>
                  </a:lnTo>
                  <a:lnTo>
                    <a:pt x="115" y="36"/>
                  </a:lnTo>
                  <a:lnTo>
                    <a:pt x="106" y="24"/>
                  </a:lnTo>
                  <a:lnTo>
                    <a:pt x="97" y="16"/>
                  </a:lnTo>
                  <a:lnTo>
                    <a:pt x="85" y="8"/>
                  </a:lnTo>
                  <a:lnTo>
                    <a:pt x="72" y="3"/>
                  </a:lnTo>
                  <a:lnTo>
                    <a:pt x="59" y="0"/>
                  </a:lnTo>
                  <a:lnTo>
                    <a:pt x="46" y="1"/>
                  </a:lnTo>
                  <a:lnTo>
                    <a:pt x="35" y="3"/>
                  </a:lnTo>
                  <a:lnTo>
                    <a:pt x="25" y="10"/>
                  </a:lnTo>
                  <a:lnTo>
                    <a:pt x="15" y="18"/>
                  </a:lnTo>
                  <a:lnTo>
                    <a:pt x="9" y="27"/>
                  </a:lnTo>
                  <a:lnTo>
                    <a:pt x="4" y="39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4" y="81"/>
                  </a:lnTo>
                  <a:lnTo>
                    <a:pt x="7" y="94"/>
                  </a:lnTo>
                  <a:lnTo>
                    <a:pt x="15" y="107"/>
                  </a:lnTo>
                  <a:lnTo>
                    <a:pt x="23" y="119"/>
                  </a:lnTo>
                  <a:lnTo>
                    <a:pt x="33" y="127"/>
                  </a:lnTo>
                  <a:lnTo>
                    <a:pt x="44" y="135"/>
                  </a:lnTo>
                  <a:lnTo>
                    <a:pt x="5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Freeform 35"/>
            <p:cNvSpPr>
              <a:spLocks/>
            </p:cNvSpPr>
            <p:nvPr/>
          </p:nvSpPr>
          <p:spPr bwMode="auto">
            <a:xfrm>
              <a:off x="2315" y="2873"/>
              <a:ext cx="52" cy="56"/>
            </a:xfrm>
            <a:custGeom>
              <a:avLst/>
              <a:gdLst>
                <a:gd name="T0" fmla="*/ 23 w 52"/>
                <a:gd name="T1" fmla="*/ 56 h 56"/>
                <a:gd name="T2" fmla="*/ 33 w 52"/>
                <a:gd name="T3" fmla="*/ 56 h 56"/>
                <a:gd name="T4" fmla="*/ 42 w 52"/>
                <a:gd name="T5" fmla="*/ 52 h 56"/>
                <a:gd name="T6" fmla="*/ 49 w 52"/>
                <a:gd name="T7" fmla="*/ 46 h 56"/>
                <a:gd name="T8" fmla="*/ 52 w 52"/>
                <a:gd name="T9" fmla="*/ 36 h 56"/>
                <a:gd name="T10" fmla="*/ 51 w 52"/>
                <a:gd name="T11" fmla="*/ 25 h 56"/>
                <a:gd name="T12" fmla="*/ 46 w 52"/>
                <a:gd name="T13" fmla="*/ 15 h 56"/>
                <a:gd name="T14" fmla="*/ 38 w 52"/>
                <a:gd name="T15" fmla="*/ 7 h 56"/>
                <a:gd name="T16" fmla="*/ 28 w 52"/>
                <a:gd name="T17" fmla="*/ 2 h 56"/>
                <a:gd name="T18" fmla="*/ 18 w 52"/>
                <a:gd name="T19" fmla="*/ 0 h 56"/>
                <a:gd name="T20" fmla="*/ 10 w 52"/>
                <a:gd name="T21" fmla="*/ 3 h 56"/>
                <a:gd name="T22" fmla="*/ 3 w 52"/>
                <a:gd name="T23" fmla="*/ 10 h 56"/>
                <a:gd name="T24" fmla="*/ 0 w 52"/>
                <a:gd name="T25" fmla="*/ 20 h 56"/>
                <a:gd name="T26" fmla="*/ 2 w 52"/>
                <a:gd name="T27" fmla="*/ 31 h 56"/>
                <a:gd name="T28" fmla="*/ 5 w 52"/>
                <a:gd name="T29" fmla="*/ 42 h 56"/>
                <a:gd name="T30" fmla="*/ 13 w 52"/>
                <a:gd name="T31" fmla="*/ 51 h 56"/>
                <a:gd name="T32" fmla="*/ 23 w 52"/>
                <a:gd name="T33" fmla="*/ 56 h 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6"/>
                <a:gd name="T53" fmla="*/ 52 w 52"/>
                <a:gd name="T54" fmla="*/ 56 h 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6">
                  <a:moveTo>
                    <a:pt x="23" y="56"/>
                  </a:moveTo>
                  <a:lnTo>
                    <a:pt x="33" y="56"/>
                  </a:lnTo>
                  <a:lnTo>
                    <a:pt x="42" y="52"/>
                  </a:lnTo>
                  <a:lnTo>
                    <a:pt x="49" y="46"/>
                  </a:lnTo>
                  <a:lnTo>
                    <a:pt x="52" y="36"/>
                  </a:lnTo>
                  <a:lnTo>
                    <a:pt x="51" y="25"/>
                  </a:lnTo>
                  <a:lnTo>
                    <a:pt x="46" y="15"/>
                  </a:lnTo>
                  <a:lnTo>
                    <a:pt x="38" y="7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5" y="42"/>
                  </a:lnTo>
                  <a:lnTo>
                    <a:pt x="13" y="51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5" name="Freeform 36"/>
            <p:cNvSpPr>
              <a:spLocks/>
            </p:cNvSpPr>
            <p:nvPr/>
          </p:nvSpPr>
          <p:spPr bwMode="auto">
            <a:xfrm>
              <a:off x="3023" y="3062"/>
              <a:ext cx="54" cy="57"/>
            </a:xfrm>
            <a:custGeom>
              <a:avLst/>
              <a:gdLst>
                <a:gd name="T0" fmla="*/ 24 w 54"/>
                <a:gd name="T1" fmla="*/ 56 h 57"/>
                <a:gd name="T2" fmla="*/ 34 w 54"/>
                <a:gd name="T3" fmla="*/ 57 h 57"/>
                <a:gd name="T4" fmla="*/ 44 w 54"/>
                <a:gd name="T5" fmla="*/ 52 h 57"/>
                <a:gd name="T6" fmla="*/ 51 w 54"/>
                <a:gd name="T7" fmla="*/ 46 h 57"/>
                <a:gd name="T8" fmla="*/ 54 w 54"/>
                <a:gd name="T9" fmla="*/ 36 h 57"/>
                <a:gd name="T10" fmla="*/ 52 w 54"/>
                <a:gd name="T11" fmla="*/ 25 h 57"/>
                <a:gd name="T12" fmla="*/ 47 w 54"/>
                <a:gd name="T13" fmla="*/ 15 h 57"/>
                <a:gd name="T14" fmla="*/ 39 w 54"/>
                <a:gd name="T15" fmla="*/ 5 h 57"/>
                <a:gd name="T16" fmla="*/ 29 w 54"/>
                <a:gd name="T17" fmla="*/ 0 h 57"/>
                <a:gd name="T18" fmla="*/ 20 w 54"/>
                <a:gd name="T19" fmla="*/ 0 h 57"/>
                <a:gd name="T20" fmla="*/ 10 w 54"/>
                <a:gd name="T21" fmla="*/ 3 h 57"/>
                <a:gd name="T22" fmla="*/ 3 w 54"/>
                <a:gd name="T23" fmla="*/ 10 h 57"/>
                <a:gd name="T24" fmla="*/ 0 w 54"/>
                <a:gd name="T25" fmla="*/ 20 h 57"/>
                <a:gd name="T26" fmla="*/ 2 w 54"/>
                <a:gd name="T27" fmla="*/ 31 h 57"/>
                <a:gd name="T28" fmla="*/ 6 w 54"/>
                <a:gd name="T29" fmla="*/ 43 h 57"/>
                <a:gd name="T30" fmla="*/ 15 w 54"/>
                <a:gd name="T31" fmla="*/ 51 h 57"/>
                <a:gd name="T32" fmla="*/ 24 w 54"/>
                <a:gd name="T33" fmla="*/ 56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7"/>
                <a:gd name="T53" fmla="*/ 54 w 54"/>
                <a:gd name="T54" fmla="*/ 57 h 5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7">
                  <a:moveTo>
                    <a:pt x="24" y="56"/>
                  </a:moveTo>
                  <a:lnTo>
                    <a:pt x="34" y="57"/>
                  </a:lnTo>
                  <a:lnTo>
                    <a:pt x="44" y="52"/>
                  </a:lnTo>
                  <a:lnTo>
                    <a:pt x="51" y="46"/>
                  </a:lnTo>
                  <a:lnTo>
                    <a:pt x="54" y="36"/>
                  </a:lnTo>
                  <a:lnTo>
                    <a:pt x="52" y="25"/>
                  </a:lnTo>
                  <a:lnTo>
                    <a:pt x="47" y="15"/>
                  </a:lnTo>
                  <a:lnTo>
                    <a:pt x="39" y="5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0" y="3"/>
                  </a:lnTo>
                  <a:lnTo>
                    <a:pt x="3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6" y="43"/>
                  </a:lnTo>
                  <a:lnTo>
                    <a:pt x="15" y="51"/>
                  </a:lnTo>
                  <a:lnTo>
                    <a:pt x="2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6" name="Freeform 37"/>
            <p:cNvSpPr>
              <a:spLocks/>
            </p:cNvSpPr>
            <p:nvPr/>
          </p:nvSpPr>
          <p:spPr bwMode="auto">
            <a:xfrm>
              <a:off x="2486" y="3087"/>
              <a:ext cx="415" cy="109"/>
            </a:xfrm>
            <a:custGeom>
              <a:avLst/>
              <a:gdLst>
                <a:gd name="T0" fmla="*/ 0 w 415"/>
                <a:gd name="T1" fmla="*/ 0 h 109"/>
                <a:gd name="T2" fmla="*/ 2 w 415"/>
                <a:gd name="T3" fmla="*/ 1 h 109"/>
                <a:gd name="T4" fmla="*/ 8 w 415"/>
                <a:gd name="T5" fmla="*/ 5 h 109"/>
                <a:gd name="T6" fmla="*/ 18 w 415"/>
                <a:gd name="T7" fmla="*/ 11 h 109"/>
                <a:gd name="T8" fmla="*/ 33 w 415"/>
                <a:gd name="T9" fmla="*/ 19 h 109"/>
                <a:gd name="T10" fmla="*/ 49 w 415"/>
                <a:gd name="T11" fmla="*/ 29 h 109"/>
                <a:gd name="T12" fmla="*/ 69 w 415"/>
                <a:gd name="T13" fmla="*/ 37 h 109"/>
                <a:gd name="T14" fmla="*/ 92 w 415"/>
                <a:gd name="T15" fmla="*/ 47 h 109"/>
                <a:gd name="T16" fmla="*/ 118 w 415"/>
                <a:gd name="T17" fmla="*/ 57 h 109"/>
                <a:gd name="T18" fmla="*/ 145 w 415"/>
                <a:gd name="T19" fmla="*/ 67 h 109"/>
                <a:gd name="T20" fmla="*/ 175 w 415"/>
                <a:gd name="T21" fmla="*/ 73 h 109"/>
                <a:gd name="T22" fmla="*/ 207 w 415"/>
                <a:gd name="T23" fmla="*/ 80 h 109"/>
                <a:gd name="T24" fmla="*/ 240 w 415"/>
                <a:gd name="T25" fmla="*/ 83 h 109"/>
                <a:gd name="T26" fmla="*/ 276 w 415"/>
                <a:gd name="T27" fmla="*/ 83 h 109"/>
                <a:gd name="T28" fmla="*/ 312 w 415"/>
                <a:gd name="T29" fmla="*/ 80 h 109"/>
                <a:gd name="T30" fmla="*/ 348 w 415"/>
                <a:gd name="T31" fmla="*/ 73 h 109"/>
                <a:gd name="T32" fmla="*/ 385 w 415"/>
                <a:gd name="T33" fmla="*/ 63 h 109"/>
                <a:gd name="T34" fmla="*/ 371 w 415"/>
                <a:gd name="T35" fmla="*/ 40 h 109"/>
                <a:gd name="T36" fmla="*/ 372 w 415"/>
                <a:gd name="T37" fmla="*/ 40 h 109"/>
                <a:gd name="T38" fmla="*/ 379 w 415"/>
                <a:gd name="T39" fmla="*/ 44 h 109"/>
                <a:gd name="T40" fmla="*/ 387 w 415"/>
                <a:gd name="T41" fmla="*/ 49 h 109"/>
                <a:gd name="T42" fmla="*/ 395 w 415"/>
                <a:gd name="T43" fmla="*/ 55 h 109"/>
                <a:gd name="T44" fmla="*/ 403 w 415"/>
                <a:gd name="T45" fmla="*/ 65 h 109"/>
                <a:gd name="T46" fmla="*/ 410 w 415"/>
                <a:gd name="T47" fmla="*/ 76 h 109"/>
                <a:gd name="T48" fmla="*/ 415 w 415"/>
                <a:gd name="T49" fmla="*/ 91 h 109"/>
                <a:gd name="T50" fmla="*/ 413 w 415"/>
                <a:gd name="T51" fmla="*/ 109 h 109"/>
                <a:gd name="T52" fmla="*/ 400 w 415"/>
                <a:gd name="T53" fmla="*/ 81 h 109"/>
                <a:gd name="T54" fmla="*/ 398 w 415"/>
                <a:gd name="T55" fmla="*/ 83 h 109"/>
                <a:gd name="T56" fmla="*/ 390 w 415"/>
                <a:gd name="T57" fmla="*/ 84 h 109"/>
                <a:gd name="T58" fmla="*/ 380 w 415"/>
                <a:gd name="T59" fmla="*/ 88 h 109"/>
                <a:gd name="T60" fmla="*/ 366 w 415"/>
                <a:gd name="T61" fmla="*/ 93 h 109"/>
                <a:gd name="T62" fmla="*/ 348 w 415"/>
                <a:gd name="T63" fmla="*/ 96 h 109"/>
                <a:gd name="T64" fmla="*/ 325 w 415"/>
                <a:gd name="T65" fmla="*/ 99 h 109"/>
                <a:gd name="T66" fmla="*/ 300 w 415"/>
                <a:gd name="T67" fmla="*/ 102 h 109"/>
                <a:gd name="T68" fmla="*/ 274 w 415"/>
                <a:gd name="T69" fmla="*/ 104 h 109"/>
                <a:gd name="T70" fmla="*/ 245 w 415"/>
                <a:gd name="T71" fmla="*/ 102 h 109"/>
                <a:gd name="T72" fmla="*/ 214 w 415"/>
                <a:gd name="T73" fmla="*/ 99 h 109"/>
                <a:gd name="T74" fmla="*/ 180 w 415"/>
                <a:gd name="T75" fmla="*/ 93 h 109"/>
                <a:gd name="T76" fmla="*/ 145 w 415"/>
                <a:gd name="T77" fmla="*/ 83 h 109"/>
                <a:gd name="T78" fmla="*/ 111 w 415"/>
                <a:gd name="T79" fmla="*/ 70 h 109"/>
                <a:gd name="T80" fmla="*/ 74 w 415"/>
                <a:gd name="T81" fmla="*/ 52 h 109"/>
                <a:gd name="T82" fmla="*/ 38 w 415"/>
                <a:gd name="T83" fmla="*/ 29 h 109"/>
                <a:gd name="T84" fmla="*/ 0 w 415"/>
                <a:gd name="T85" fmla="*/ 0 h 10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5"/>
                <a:gd name="T130" fmla="*/ 0 h 109"/>
                <a:gd name="T131" fmla="*/ 415 w 415"/>
                <a:gd name="T132" fmla="*/ 109 h 10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5" h="109">
                  <a:moveTo>
                    <a:pt x="0" y="0"/>
                  </a:moveTo>
                  <a:lnTo>
                    <a:pt x="2" y="1"/>
                  </a:lnTo>
                  <a:lnTo>
                    <a:pt x="8" y="5"/>
                  </a:lnTo>
                  <a:lnTo>
                    <a:pt x="18" y="11"/>
                  </a:lnTo>
                  <a:lnTo>
                    <a:pt x="33" y="19"/>
                  </a:lnTo>
                  <a:lnTo>
                    <a:pt x="49" y="29"/>
                  </a:lnTo>
                  <a:lnTo>
                    <a:pt x="69" y="37"/>
                  </a:lnTo>
                  <a:lnTo>
                    <a:pt x="92" y="47"/>
                  </a:lnTo>
                  <a:lnTo>
                    <a:pt x="118" y="57"/>
                  </a:lnTo>
                  <a:lnTo>
                    <a:pt x="145" y="67"/>
                  </a:lnTo>
                  <a:lnTo>
                    <a:pt x="175" y="73"/>
                  </a:lnTo>
                  <a:lnTo>
                    <a:pt x="207" y="80"/>
                  </a:lnTo>
                  <a:lnTo>
                    <a:pt x="240" y="83"/>
                  </a:lnTo>
                  <a:lnTo>
                    <a:pt x="276" y="83"/>
                  </a:lnTo>
                  <a:lnTo>
                    <a:pt x="312" y="80"/>
                  </a:lnTo>
                  <a:lnTo>
                    <a:pt x="348" y="73"/>
                  </a:lnTo>
                  <a:lnTo>
                    <a:pt x="385" y="63"/>
                  </a:lnTo>
                  <a:lnTo>
                    <a:pt x="371" y="40"/>
                  </a:lnTo>
                  <a:lnTo>
                    <a:pt x="372" y="40"/>
                  </a:lnTo>
                  <a:lnTo>
                    <a:pt x="379" y="44"/>
                  </a:lnTo>
                  <a:lnTo>
                    <a:pt x="387" y="49"/>
                  </a:lnTo>
                  <a:lnTo>
                    <a:pt x="395" y="55"/>
                  </a:lnTo>
                  <a:lnTo>
                    <a:pt x="403" y="65"/>
                  </a:lnTo>
                  <a:lnTo>
                    <a:pt x="410" y="76"/>
                  </a:lnTo>
                  <a:lnTo>
                    <a:pt x="415" y="91"/>
                  </a:lnTo>
                  <a:lnTo>
                    <a:pt x="413" y="109"/>
                  </a:lnTo>
                  <a:lnTo>
                    <a:pt x="400" y="81"/>
                  </a:lnTo>
                  <a:lnTo>
                    <a:pt x="398" y="83"/>
                  </a:lnTo>
                  <a:lnTo>
                    <a:pt x="390" y="84"/>
                  </a:lnTo>
                  <a:lnTo>
                    <a:pt x="380" y="88"/>
                  </a:lnTo>
                  <a:lnTo>
                    <a:pt x="366" y="93"/>
                  </a:lnTo>
                  <a:lnTo>
                    <a:pt x="348" y="96"/>
                  </a:lnTo>
                  <a:lnTo>
                    <a:pt x="325" y="99"/>
                  </a:lnTo>
                  <a:lnTo>
                    <a:pt x="300" y="102"/>
                  </a:lnTo>
                  <a:lnTo>
                    <a:pt x="274" y="104"/>
                  </a:lnTo>
                  <a:lnTo>
                    <a:pt x="245" y="102"/>
                  </a:lnTo>
                  <a:lnTo>
                    <a:pt x="214" y="99"/>
                  </a:lnTo>
                  <a:lnTo>
                    <a:pt x="180" y="93"/>
                  </a:lnTo>
                  <a:lnTo>
                    <a:pt x="145" y="83"/>
                  </a:lnTo>
                  <a:lnTo>
                    <a:pt x="111" y="70"/>
                  </a:lnTo>
                  <a:lnTo>
                    <a:pt x="74" y="52"/>
                  </a:lnTo>
                  <a:lnTo>
                    <a:pt x="38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7" name="Freeform 38"/>
            <p:cNvSpPr>
              <a:spLocks/>
            </p:cNvSpPr>
            <p:nvPr/>
          </p:nvSpPr>
          <p:spPr bwMode="auto">
            <a:xfrm>
              <a:off x="2589" y="3004"/>
              <a:ext cx="129" cy="53"/>
            </a:xfrm>
            <a:custGeom>
              <a:avLst/>
              <a:gdLst>
                <a:gd name="T0" fmla="*/ 0 w 129"/>
                <a:gd name="T1" fmla="*/ 48 h 53"/>
                <a:gd name="T2" fmla="*/ 2 w 129"/>
                <a:gd name="T3" fmla="*/ 45 h 53"/>
                <a:gd name="T4" fmla="*/ 7 w 129"/>
                <a:gd name="T5" fmla="*/ 37 h 53"/>
                <a:gd name="T6" fmla="*/ 16 w 129"/>
                <a:gd name="T7" fmla="*/ 29 h 53"/>
                <a:gd name="T8" fmla="*/ 29 w 129"/>
                <a:gd name="T9" fmla="*/ 19 h 53"/>
                <a:gd name="T10" fmla="*/ 47 w 129"/>
                <a:gd name="T11" fmla="*/ 16 h 53"/>
                <a:gd name="T12" fmla="*/ 69 w 129"/>
                <a:gd name="T13" fmla="*/ 17 h 53"/>
                <a:gd name="T14" fmla="*/ 96 w 129"/>
                <a:gd name="T15" fmla="*/ 29 h 53"/>
                <a:gd name="T16" fmla="*/ 129 w 129"/>
                <a:gd name="T17" fmla="*/ 53 h 53"/>
                <a:gd name="T18" fmla="*/ 126 w 129"/>
                <a:gd name="T19" fmla="*/ 48 h 53"/>
                <a:gd name="T20" fmla="*/ 116 w 129"/>
                <a:gd name="T21" fmla="*/ 37 h 53"/>
                <a:gd name="T22" fmla="*/ 101 w 129"/>
                <a:gd name="T23" fmla="*/ 21 h 53"/>
                <a:gd name="T24" fmla="*/ 85 w 129"/>
                <a:gd name="T25" fmla="*/ 8 h 53"/>
                <a:gd name="T26" fmla="*/ 64 w 129"/>
                <a:gd name="T27" fmla="*/ 0 h 53"/>
                <a:gd name="T28" fmla="*/ 42 w 129"/>
                <a:gd name="T29" fmla="*/ 1 h 53"/>
                <a:gd name="T30" fmla="*/ 21 w 129"/>
                <a:gd name="T31" fmla="*/ 16 h 53"/>
                <a:gd name="T32" fmla="*/ 0 w 129"/>
                <a:gd name="T33" fmla="*/ 48 h 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9"/>
                <a:gd name="T52" fmla="*/ 0 h 53"/>
                <a:gd name="T53" fmla="*/ 129 w 129"/>
                <a:gd name="T54" fmla="*/ 53 h 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9" h="53">
                  <a:moveTo>
                    <a:pt x="0" y="48"/>
                  </a:moveTo>
                  <a:lnTo>
                    <a:pt x="2" y="45"/>
                  </a:lnTo>
                  <a:lnTo>
                    <a:pt x="7" y="37"/>
                  </a:lnTo>
                  <a:lnTo>
                    <a:pt x="16" y="29"/>
                  </a:lnTo>
                  <a:lnTo>
                    <a:pt x="29" y="19"/>
                  </a:lnTo>
                  <a:lnTo>
                    <a:pt x="47" y="16"/>
                  </a:lnTo>
                  <a:lnTo>
                    <a:pt x="69" y="17"/>
                  </a:lnTo>
                  <a:lnTo>
                    <a:pt x="96" y="29"/>
                  </a:lnTo>
                  <a:lnTo>
                    <a:pt x="129" y="53"/>
                  </a:lnTo>
                  <a:lnTo>
                    <a:pt x="126" y="48"/>
                  </a:lnTo>
                  <a:lnTo>
                    <a:pt x="116" y="37"/>
                  </a:lnTo>
                  <a:lnTo>
                    <a:pt x="101" y="21"/>
                  </a:lnTo>
                  <a:lnTo>
                    <a:pt x="85" y="8"/>
                  </a:lnTo>
                  <a:lnTo>
                    <a:pt x="64" y="0"/>
                  </a:lnTo>
                  <a:lnTo>
                    <a:pt x="42" y="1"/>
                  </a:lnTo>
                  <a:lnTo>
                    <a:pt x="21" y="1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8" name="Freeform 39"/>
            <p:cNvSpPr>
              <a:spLocks/>
            </p:cNvSpPr>
            <p:nvPr/>
          </p:nvSpPr>
          <p:spPr bwMode="auto">
            <a:xfrm>
              <a:off x="2222" y="2762"/>
              <a:ext cx="191" cy="82"/>
            </a:xfrm>
            <a:custGeom>
              <a:avLst/>
              <a:gdLst>
                <a:gd name="T0" fmla="*/ 0 w 191"/>
                <a:gd name="T1" fmla="*/ 39 h 82"/>
                <a:gd name="T2" fmla="*/ 3 w 191"/>
                <a:gd name="T3" fmla="*/ 36 h 82"/>
                <a:gd name="T4" fmla="*/ 16 w 191"/>
                <a:gd name="T5" fmla="*/ 31 h 82"/>
                <a:gd name="T6" fmla="*/ 34 w 191"/>
                <a:gd name="T7" fmla="*/ 25 h 82"/>
                <a:gd name="T8" fmla="*/ 57 w 191"/>
                <a:gd name="T9" fmla="*/ 20 h 82"/>
                <a:gd name="T10" fmla="*/ 87 w 191"/>
                <a:gd name="T11" fmla="*/ 21 h 82"/>
                <a:gd name="T12" fmla="*/ 119 w 191"/>
                <a:gd name="T13" fmla="*/ 30 h 82"/>
                <a:gd name="T14" fmla="*/ 153 w 191"/>
                <a:gd name="T15" fmla="*/ 49 h 82"/>
                <a:gd name="T16" fmla="*/ 191 w 191"/>
                <a:gd name="T17" fmla="*/ 82 h 82"/>
                <a:gd name="T18" fmla="*/ 188 w 191"/>
                <a:gd name="T19" fmla="*/ 75 h 82"/>
                <a:gd name="T20" fmla="*/ 176 w 191"/>
                <a:gd name="T21" fmla="*/ 61 h 82"/>
                <a:gd name="T22" fmla="*/ 160 w 191"/>
                <a:gd name="T23" fmla="*/ 39 h 82"/>
                <a:gd name="T24" fmla="*/ 137 w 191"/>
                <a:gd name="T25" fmla="*/ 20 h 82"/>
                <a:gd name="T26" fmla="*/ 109 w 191"/>
                <a:gd name="T27" fmla="*/ 5 h 82"/>
                <a:gd name="T28" fmla="*/ 77 w 191"/>
                <a:gd name="T29" fmla="*/ 0 h 82"/>
                <a:gd name="T30" fmla="*/ 41 w 191"/>
                <a:gd name="T31" fmla="*/ 10 h 82"/>
                <a:gd name="T32" fmla="*/ 0 w 191"/>
                <a:gd name="T33" fmla="*/ 39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2"/>
                <a:gd name="T53" fmla="*/ 191 w 191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2">
                  <a:moveTo>
                    <a:pt x="0" y="39"/>
                  </a:moveTo>
                  <a:lnTo>
                    <a:pt x="3" y="36"/>
                  </a:lnTo>
                  <a:lnTo>
                    <a:pt x="16" y="31"/>
                  </a:lnTo>
                  <a:lnTo>
                    <a:pt x="34" y="25"/>
                  </a:lnTo>
                  <a:lnTo>
                    <a:pt x="57" y="20"/>
                  </a:lnTo>
                  <a:lnTo>
                    <a:pt x="87" y="21"/>
                  </a:lnTo>
                  <a:lnTo>
                    <a:pt x="119" y="30"/>
                  </a:lnTo>
                  <a:lnTo>
                    <a:pt x="153" y="49"/>
                  </a:lnTo>
                  <a:lnTo>
                    <a:pt x="191" y="82"/>
                  </a:lnTo>
                  <a:lnTo>
                    <a:pt x="188" y="75"/>
                  </a:lnTo>
                  <a:lnTo>
                    <a:pt x="176" y="61"/>
                  </a:lnTo>
                  <a:lnTo>
                    <a:pt x="160" y="39"/>
                  </a:lnTo>
                  <a:lnTo>
                    <a:pt x="137" y="20"/>
                  </a:lnTo>
                  <a:lnTo>
                    <a:pt x="109" y="5"/>
                  </a:lnTo>
                  <a:lnTo>
                    <a:pt x="77" y="0"/>
                  </a:lnTo>
                  <a:lnTo>
                    <a:pt x="41" y="1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Freeform 40"/>
            <p:cNvSpPr>
              <a:spLocks/>
            </p:cNvSpPr>
            <p:nvPr/>
          </p:nvSpPr>
          <p:spPr bwMode="auto">
            <a:xfrm>
              <a:off x="2940" y="2946"/>
              <a:ext cx="191" cy="84"/>
            </a:xfrm>
            <a:custGeom>
              <a:avLst/>
              <a:gdLst>
                <a:gd name="T0" fmla="*/ 0 w 191"/>
                <a:gd name="T1" fmla="*/ 40 h 84"/>
                <a:gd name="T2" fmla="*/ 3 w 191"/>
                <a:gd name="T3" fmla="*/ 36 h 84"/>
                <a:gd name="T4" fmla="*/ 14 w 191"/>
                <a:gd name="T5" fmla="*/ 31 h 84"/>
                <a:gd name="T6" fmla="*/ 32 w 191"/>
                <a:gd name="T7" fmla="*/ 25 h 84"/>
                <a:gd name="T8" fmla="*/ 57 w 191"/>
                <a:gd name="T9" fmla="*/ 22 h 84"/>
                <a:gd name="T10" fmla="*/ 85 w 191"/>
                <a:gd name="T11" fmla="*/ 22 h 84"/>
                <a:gd name="T12" fmla="*/ 117 w 191"/>
                <a:gd name="T13" fmla="*/ 31 h 84"/>
                <a:gd name="T14" fmla="*/ 153 w 191"/>
                <a:gd name="T15" fmla="*/ 51 h 84"/>
                <a:gd name="T16" fmla="*/ 191 w 191"/>
                <a:gd name="T17" fmla="*/ 84 h 84"/>
                <a:gd name="T18" fmla="*/ 187 w 191"/>
                <a:gd name="T19" fmla="*/ 77 h 84"/>
                <a:gd name="T20" fmla="*/ 176 w 191"/>
                <a:gd name="T21" fmla="*/ 61 h 84"/>
                <a:gd name="T22" fmla="*/ 160 w 191"/>
                <a:gd name="T23" fmla="*/ 41 h 84"/>
                <a:gd name="T24" fmla="*/ 137 w 191"/>
                <a:gd name="T25" fmla="*/ 22 h 84"/>
                <a:gd name="T26" fmla="*/ 109 w 191"/>
                <a:gd name="T27" fmla="*/ 7 h 84"/>
                <a:gd name="T28" fmla="*/ 76 w 191"/>
                <a:gd name="T29" fmla="*/ 0 h 84"/>
                <a:gd name="T30" fmla="*/ 41 w 191"/>
                <a:gd name="T31" fmla="*/ 10 h 84"/>
                <a:gd name="T32" fmla="*/ 0 w 191"/>
                <a:gd name="T33" fmla="*/ 40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1"/>
                <a:gd name="T52" fmla="*/ 0 h 84"/>
                <a:gd name="T53" fmla="*/ 191 w 191"/>
                <a:gd name="T54" fmla="*/ 84 h 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1" h="84">
                  <a:moveTo>
                    <a:pt x="0" y="40"/>
                  </a:moveTo>
                  <a:lnTo>
                    <a:pt x="3" y="36"/>
                  </a:lnTo>
                  <a:lnTo>
                    <a:pt x="14" y="31"/>
                  </a:lnTo>
                  <a:lnTo>
                    <a:pt x="32" y="25"/>
                  </a:lnTo>
                  <a:lnTo>
                    <a:pt x="57" y="22"/>
                  </a:lnTo>
                  <a:lnTo>
                    <a:pt x="85" y="22"/>
                  </a:lnTo>
                  <a:lnTo>
                    <a:pt x="117" y="31"/>
                  </a:lnTo>
                  <a:lnTo>
                    <a:pt x="153" y="51"/>
                  </a:lnTo>
                  <a:lnTo>
                    <a:pt x="191" y="84"/>
                  </a:lnTo>
                  <a:lnTo>
                    <a:pt x="187" y="77"/>
                  </a:lnTo>
                  <a:lnTo>
                    <a:pt x="176" y="61"/>
                  </a:lnTo>
                  <a:lnTo>
                    <a:pt x="160" y="41"/>
                  </a:lnTo>
                  <a:lnTo>
                    <a:pt x="137" y="22"/>
                  </a:lnTo>
                  <a:lnTo>
                    <a:pt x="109" y="7"/>
                  </a:lnTo>
                  <a:lnTo>
                    <a:pt x="76" y="0"/>
                  </a:lnTo>
                  <a:lnTo>
                    <a:pt x="41" y="1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80356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dirty="0" smtClean="0"/>
              <a:t>What donors want to know?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000" y="1752600"/>
            <a:ext cx="7848600" cy="3810000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en-US" dirty="0" smtClean="0"/>
              <a:t>They </a:t>
            </a:r>
            <a:r>
              <a:rPr lang="en-US" dirty="0"/>
              <a:t>want to be promptly and meaningfully acknowledged. </a:t>
            </a:r>
            <a:endParaRPr lang="en-US" dirty="0" smtClean="0"/>
          </a:p>
          <a:p>
            <a:pPr marL="457200" lvl="0" indent="-457200">
              <a:buFont typeface="+mj-lt"/>
              <a:buAutoNum type="arabicPeriod"/>
            </a:pPr>
            <a:endParaRPr lang="en-US" dirty="0"/>
          </a:p>
          <a:p>
            <a:pPr marL="457200" lvl="0" indent="-457200">
              <a:buFont typeface="+mj-lt"/>
              <a:buAutoNum type="arabicPeriod"/>
            </a:pPr>
            <a:r>
              <a:rPr lang="en-US" dirty="0" smtClean="0"/>
              <a:t>They </a:t>
            </a:r>
            <a:r>
              <a:rPr lang="en-US" dirty="0"/>
              <a:t>want to know where their gift is going. </a:t>
            </a:r>
            <a:r>
              <a:rPr lang="en-US" dirty="0" smtClean="0"/>
              <a:t> </a:t>
            </a:r>
          </a:p>
          <a:p>
            <a:pPr marL="457200" lvl="0" indent="-457200">
              <a:buFont typeface="+mj-lt"/>
              <a:buAutoNum type="arabicPeriod"/>
            </a:pPr>
            <a:endParaRPr lang="en-US" dirty="0"/>
          </a:p>
          <a:p>
            <a:pPr marL="457200" lvl="0" indent="-457200">
              <a:buFont typeface="+mj-lt"/>
              <a:buAutoNum type="arabicPeriod"/>
            </a:pPr>
            <a:r>
              <a:rPr lang="en-US" dirty="0" smtClean="0"/>
              <a:t>Before </a:t>
            </a:r>
            <a:r>
              <a:rPr lang="en-US" dirty="0"/>
              <a:t>you ask for a new gift, demonstrate that their gift was </a:t>
            </a:r>
            <a:r>
              <a:rPr lang="en-US" dirty="0" smtClean="0"/>
              <a:t>meaningfully used.  Avoid over-solicitation!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538370-F205-44C3-9283-B02A6FF9977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16970"/>
      </p:ext>
    </p:extLst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4495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Thank for taking time to share the opportunity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Thank for listening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Restate the gift opportunity and benefits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Give a date to get back in response to questions &amp; concerns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Speak as if gift will happen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Ask how person likes to be recognized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Set date and time for next meeting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538370-F205-44C3-9283-B02A6FF9977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 and follow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06079"/>
      </p:ext>
    </p:extLst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up after the ask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Complete prospect meeting reflections and share with Dev. Coordinator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Define clear next (stewardship) steps: who/what/when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r>
              <a:rPr lang="en-US" dirty="0" smtClean="0"/>
              <a:t>Externally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Follow up with personal thank you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Formalize gift/pledge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Pledge fulfillment follow up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Execute on further cultivation or stewardship strategy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538370-F205-44C3-9283-B02A6FF9977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75413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5B1C18-EE9E-4C39-A4A5-5E780E3A536B}" type="slidenum">
              <a:rPr lang="en-US"/>
              <a:pPr/>
              <a:t>31</a:t>
            </a:fld>
            <a:endParaRPr 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>
              <a:lnSpc>
                <a:spcPct val="90000"/>
              </a:lnSpc>
              <a:buFont typeface="Arial" charset="0"/>
              <a:buNone/>
            </a:pPr>
            <a:r>
              <a:rPr lang="en-US" b="1" dirty="0"/>
              <a:t>		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 err="1">
                <a:solidFill>
                  <a:schemeClr val="tx1"/>
                </a:solidFill>
              </a:rPr>
              <a:t>Griet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Dehandschutter, CFRE, Principal</a:t>
            </a:r>
            <a:endParaRPr lang="en-US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err="1"/>
              <a:t>Dehandschutter</a:t>
            </a:r>
            <a:r>
              <a:rPr lang="en-US" b="1" dirty="0"/>
              <a:t> &amp; Associates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 smtClean="0"/>
              <a:t>930 Main Street Suite 101, Box 14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 smtClean="0"/>
              <a:t>Acton</a:t>
            </a:r>
            <a:r>
              <a:rPr lang="en-US" dirty="0"/>
              <a:t>, MA 01720 USA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/>
              <a:t>E: </a:t>
            </a:r>
            <a:r>
              <a:rPr lang="en-US" u="sng" dirty="0">
                <a:solidFill>
                  <a:schemeClr val="tx1"/>
                </a:solidFill>
                <a:hlinkClick r:id="rId3"/>
              </a:rPr>
              <a:t>griet@dehandschutter.com</a:t>
            </a:r>
            <a:endParaRPr lang="en-US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/>
              <a:t>T: + 1(978) </a:t>
            </a:r>
            <a:r>
              <a:rPr lang="en-US" dirty="0" smtClean="0"/>
              <a:t>835.3480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chemeClr val="tx1"/>
                </a:solidFill>
                <a:hlinkClick r:id="rId4"/>
              </a:rPr>
              <a:t>www.dehandschutter.com</a:t>
            </a:r>
            <a:endParaRPr lang="en-US" u="sng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u="sng" dirty="0">
              <a:solidFill>
                <a:schemeClr val="tx1"/>
              </a:solidFill>
            </a:endParaRPr>
          </a:p>
          <a:p>
            <a:pPr lvl="1" algn="ctr">
              <a:lnSpc>
                <a:spcPct val="90000"/>
              </a:lnSpc>
              <a:buFontTx/>
              <a:buNone/>
            </a:pPr>
            <a:r>
              <a:rPr lang="en-US" i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997350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Have confidence!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8B37A85-6CE8-4AD0-B96D-C2A428E2DE9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AutoShape 2" descr="BOIJ-diner-savethedate-II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6" t="25974" r="33492" b="25453"/>
          <a:stretch/>
        </p:blipFill>
        <p:spPr>
          <a:xfrm>
            <a:off x="990600" y="1219200"/>
            <a:ext cx="6781800" cy="449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02884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20371</TotalTime>
  <Words>1279</Words>
  <Application>Microsoft Office PowerPoint</Application>
  <PresentationFormat>On-screen Show (4:3)</PresentationFormat>
  <Paragraphs>368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 Design</vt:lpstr>
      <vt:lpstr>  Fundraising Board workshop </vt:lpstr>
      <vt:lpstr>Agenda</vt:lpstr>
      <vt:lpstr>Who is who?</vt:lpstr>
      <vt:lpstr>Philanthropy is enabling your donors’ dreams</vt:lpstr>
      <vt:lpstr>Why do you give?</vt:lpstr>
      <vt:lpstr>Why?</vt:lpstr>
      <vt:lpstr>People give to people who give themselves!</vt:lpstr>
      <vt:lpstr>Who gives in the US?</vt:lpstr>
      <vt:lpstr>Who gives in the UK?</vt:lpstr>
      <vt:lpstr>Who gives in the NL?</vt:lpstr>
      <vt:lpstr>Your Role – Your Charter</vt:lpstr>
      <vt:lpstr>Expanding your Museum’s network</vt:lpstr>
      <vt:lpstr>When is someone ready to be asked?</vt:lpstr>
      <vt:lpstr>Focus on cultivating the “critical few”</vt:lpstr>
      <vt:lpstr>Giving increases with involvement</vt:lpstr>
      <vt:lpstr>Cultivation tips</vt:lpstr>
      <vt:lpstr>How do you share the Museum’s story?</vt:lpstr>
      <vt:lpstr>How are you sharing the Museum’s story?</vt:lpstr>
      <vt:lpstr>The power of storytelling</vt:lpstr>
      <vt:lpstr>Tell your story from the donor’s perspective </vt:lpstr>
      <vt:lpstr>Why do people hesitate to ask?</vt:lpstr>
      <vt:lpstr>Tailor your “asking team” </vt:lpstr>
      <vt:lpstr>Prepare for the ask</vt:lpstr>
      <vt:lpstr>Your asking tools to bring</vt:lpstr>
      <vt:lpstr>Do you bring a sense of urgency?</vt:lpstr>
      <vt:lpstr>Set the right tone</vt:lpstr>
      <vt:lpstr>The asking conversation</vt:lpstr>
      <vt:lpstr>Handling responses</vt:lpstr>
      <vt:lpstr>What donors want to know?</vt:lpstr>
      <vt:lpstr>Close and follow up</vt:lpstr>
      <vt:lpstr>Follow up after the ask</vt:lpstr>
      <vt:lpstr>PowerPoint Presentation</vt:lpstr>
      <vt:lpstr> Have confidence!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Griet Dehandschutter</dc:creator>
  <cp:lastModifiedBy>griet@dehandschutter.com</cp:lastModifiedBy>
  <cp:revision>382</cp:revision>
  <cp:lastPrinted>2014-09-19T09:06:04Z</cp:lastPrinted>
  <dcterms:created xsi:type="dcterms:W3CDTF">2007-01-10T01:39:27Z</dcterms:created>
  <dcterms:modified xsi:type="dcterms:W3CDTF">2015-02-23T20:28:51Z</dcterms:modified>
</cp:coreProperties>
</file>