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5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6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rdi, Ralph (Account Manager Healthcare &amp; Public)" initials="JR(MH&amp;P" lastIdx="0" clrIdx="0">
    <p:extLst>
      <p:ext uri="{19B8F6BF-5375-455C-9EA6-DF929625EA0E}">
        <p15:presenceInfo xmlns:p15="http://schemas.microsoft.com/office/powerpoint/2012/main" userId="S-1-5-21-1957994488-842925246-40105171-3258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950AA-4BC5-4C6B-B1F4-08B91D881815}" type="datetimeFigureOut">
              <a:rPr lang="de-CH" smtClean="0"/>
              <a:t>22.02.2015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7A3FA-902F-4AC5-8F6C-1C8E930971BE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6845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950AA-4BC5-4C6B-B1F4-08B91D881815}" type="datetimeFigureOut">
              <a:rPr lang="de-CH" smtClean="0"/>
              <a:t>22.02.2015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7A3FA-902F-4AC5-8F6C-1C8E930971BE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66928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950AA-4BC5-4C6B-B1F4-08B91D881815}" type="datetimeFigureOut">
              <a:rPr lang="de-CH" smtClean="0"/>
              <a:t>22.02.2015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7A3FA-902F-4AC5-8F6C-1C8E930971BE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55603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950AA-4BC5-4C6B-B1F4-08B91D881815}" type="datetimeFigureOut">
              <a:rPr lang="de-CH" smtClean="0"/>
              <a:t>22.02.2015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7A3FA-902F-4AC5-8F6C-1C8E930971BE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28852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950AA-4BC5-4C6B-B1F4-08B91D881815}" type="datetimeFigureOut">
              <a:rPr lang="de-CH" smtClean="0"/>
              <a:t>22.02.2015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7A3FA-902F-4AC5-8F6C-1C8E930971BE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36173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950AA-4BC5-4C6B-B1F4-08B91D881815}" type="datetimeFigureOut">
              <a:rPr lang="de-CH" smtClean="0"/>
              <a:t>22.02.2015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7A3FA-902F-4AC5-8F6C-1C8E930971BE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60164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950AA-4BC5-4C6B-B1F4-08B91D881815}" type="datetimeFigureOut">
              <a:rPr lang="de-CH" smtClean="0"/>
              <a:t>22.02.2015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7A3FA-902F-4AC5-8F6C-1C8E930971BE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30918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950AA-4BC5-4C6B-B1F4-08B91D881815}" type="datetimeFigureOut">
              <a:rPr lang="de-CH" smtClean="0"/>
              <a:t>22.02.2015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7A3FA-902F-4AC5-8F6C-1C8E930971BE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39414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950AA-4BC5-4C6B-B1F4-08B91D881815}" type="datetimeFigureOut">
              <a:rPr lang="de-CH" smtClean="0"/>
              <a:t>22.02.2015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7A3FA-902F-4AC5-8F6C-1C8E930971BE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45143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950AA-4BC5-4C6B-B1F4-08B91D881815}" type="datetimeFigureOut">
              <a:rPr lang="de-CH" smtClean="0"/>
              <a:t>22.02.2015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7A3FA-902F-4AC5-8F6C-1C8E930971BE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16752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950AA-4BC5-4C6B-B1F4-08B91D881815}" type="datetimeFigureOut">
              <a:rPr lang="de-CH" smtClean="0"/>
              <a:t>22.02.2015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7A3FA-902F-4AC5-8F6C-1C8E930971BE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78802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950AA-4BC5-4C6B-B1F4-08B91D881815}" type="datetimeFigureOut">
              <a:rPr lang="de-CH" smtClean="0"/>
              <a:t>22.02.2015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7A3FA-902F-4AC5-8F6C-1C8E930971BE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55067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slide" Target="slide8.xml"/><Relationship Id="rId4" Type="http://schemas.openxmlformats.org/officeDocument/2006/relationships/slide" Target="slide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slide" Target="slide15.xml"/><Relationship Id="rId4" Type="http://schemas.openxmlformats.org/officeDocument/2006/relationships/slide" Target="slide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slide" Target="slide7.xml"/><Relationship Id="rId4" Type="http://schemas.openxmlformats.org/officeDocument/2006/relationships/slide" Target="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17171" y="620486"/>
            <a:ext cx="92746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200" dirty="0" smtClean="0"/>
              <a:t>Nachbarschaftshilfe</a:t>
            </a:r>
          </a:p>
          <a:p>
            <a:pPr algn="ctr"/>
            <a:r>
              <a:rPr lang="de-CH" sz="3200" dirty="0" smtClean="0"/>
              <a:t>(MIT)</a:t>
            </a:r>
            <a:endParaRPr lang="de-CH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914400" y="1986440"/>
            <a:ext cx="995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Jeder kann in irgend einer Form jemand anderes unterstützen. Darum geht es in dieser App.</a:t>
            </a:r>
            <a:endParaRPr lang="de-CH" dirty="0"/>
          </a:p>
        </p:txBody>
      </p:sp>
      <p:sp>
        <p:nvSpPr>
          <p:cNvPr id="5" name="TextBox 4"/>
          <p:cNvSpPr txBox="1"/>
          <p:nvPr/>
        </p:nvSpPr>
        <p:spPr>
          <a:xfrm>
            <a:off x="1317169" y="3777341"/>
            <a:ext cx="92746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200" dirty="0" err="1" smtClean="0"/>
              <a:t>Neighbourhood</a:t>
            </a:r>
            <a:r>
              <a:rPr lang="de-CH" sz="3200" dirty="0" smtClean="0"/>
              <a:t> </a:t>
            </a:r>
            <a:r>
              <a:rPr lang="de-CH" sz="3200" dirty="0" err="1" smtClean="0"/>
              <a:t>assistance</a:t>
            </a:r>
            <a:endParaRPr lang="de-CH" sz="3200" dirty="0" smtClean="0"/>
          </a:p>
          <a:p>
            <a:pPr algn="ctr"/>
            <a:r>
              <a:rPr lang="de-CH" sz="3200" dirty="0" smtClean="0"/>
              <a:t>(MIT)</a:t>
            </a:r>
            <a:endParaRPr lang="de-CH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914398" y="5143295"/>
            <a:ext cx="995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 smtClean="0"/>
              <a:t>Everybody</a:t>
            </a:r>
            <a:r>
              <a:rPr lang="de-CH" dirty="0" smtClean="0"/>
              <a:t> </a:t>
            </a:r>
            <a:r>
              <a:rPr lang="de-CH" dirty="0" err="1" smtClean="0"/>
              <a:t>could</a:t>
            </a:r>
            <a:r>
              <a:rPr lang="de-CH" dirty="0" smtClean="0"/>
              <a:t> </a:t>
            </a:r>
            <a:r>
              <a:rPr lang="de-CH" dirty="0" err="1" smtClean="0"/>
              <a:t>support</a:t>
            </a:r>
            <a:r>
              <a:rPr lang="de-CH" dirty="0"/>
              <a:t> </a:t>
            </a:r>
            <a:r>
              <a:rPr lang="de-CH" dirty="0" err="1" smtClean="0"/>
              <a:t>somebody</a:t>
            </a:r>
            <a:r>
              <a:rPr lang="de-CH" dirty="0" smtClean="0"/>
              <a:t> in </a:t>
            </a:r>
            <a:r>
              <a:rPr lang="de-CH" dirty="0" err="1" smtClean="0"/>
              <a:t>his</a:t>
            </a:r>
            <a:r>
              <a:rPr lang="de-CH" dirty="0" smtClean="0"/>
              <a:t> </a:t>
            </a:r>
            <a:r>
              <a:rPr lang="de-CH" dirty="0" err="1" smtClean="0"/>
              <a:t>neighbourhood</a:t>
            </a:r>
            <a:r>
              <a:rPr lang="de-CH" dirty="0" smtClean="0"/>
              <a:t>. </a:t>
            </a:r>
            <a:r>
              <a:rPr lang="de-CH" dirty="0" err="1" smtClean="0"/>
              <a:t>That’s</a:t>
            </a:r>
            <a:r>
              <a:rPr lang="de-CH" dirty="0" smtClean="0"/>
              <a:t> </a:t>
            </a:r>
            <a:r>
              <a:rPr lang="de-CH" dirty="0" err="1" smtClean="0"/>
              <a:t>the</a:t>
            </a:r>
            <a:r>
              <a:rPr lang="de-CH" dirty="0" smtClean="0"/>
              <a:t> </a:t>
            </a:r>
            <a:r>
              <a:rPr lang="de-CH" dirty="0" err="1" smtClean="0"/>
              <a:t>case</a:t>
            </a:r>
            <a:r>
              <a:rPr lang="de-CH" dirty="0" smtClean="0"/>
              <a:t> </a:t>
            </a:r>
            <a:r>
              <a:rPr lang="de-CH" dirty="0" err="1" smtClean="0"/>
              <a:t>for</a:t>
            </a:r>
            <a:r>
              <a:rPr lang="de-CH" dirty="0" smtClean="0"/>
              <a:t> </a:t>
            </a:r>
            <a:r>
              <a:rPr lang="de-CH" dirty="0" err="1" smtClean="0"/>
              <a:t>this</a:t>
            </a:r>
            <a:r>
              <a:rPr lang="de-CH" dirty="0" smtClean="0"/>
              <a:t> </a:t>
            </a:r>
            <a:r>
              <a:rPr lang="de-CH" dirty="0" err="1" smtClean="0"/>
              <a:t>app</a:t>
            </a:r>
            <a:r>
              <a:rPr lang="de-CH" smtClean="0"/>
              <a:t>.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68280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341274" y="0"/>
            <a:ext cx="5509452" cy="6858000"/>
            <a:chOff x="3341274" y="0"/>
            <a:chExt cx="5509452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1274" y="0"/>
              <a:ext cx="5509452" cy="685800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637314" y="1055914"/>
              <a:ext cx="2939143" cy="497477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855029" y="1382486"/>
            <a:ext cx="254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 smtClean="0">
                <a:solidFill>
                  <a:srgbClr val="FFC000"/>
                </a:solidFill>
              </a:rPr>
              <a:t>Du bist mit dabei!</a:t>
            </a:r>
            <a:endParaRPr lang="de-CH" dirty="0">
              <a:solidFill>
                <a:srgbClr val="FFC000"/>
              </a:solidFill>
            </a:endParaRPr>
          </a:p>
        </p:txBody>
      </p:sp>
      <p:sp>
        <p:nvSpPr>
          <p:cNvPr id="7" name="Flowchart: Terminator 6">
            <a:hlinkClick r:id="rId3" action="ppaction://hlinksldjump"/>
          </p:cNvPr>
          <p:cNvSpPr/>
          <p:nvPr/>
        </p:nvSpPr>
        <p:spPr>
          <a:xfrm>
            <a:off x="4855029" y="2188029"/>
            <a:ext cx="2547257" cy="435428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dirty="0" smtClean="0"/>
              <a:t>Per Mail registrieren</a:t>
            </a:r>
            <a:endParaRPr lang="de-CH" sz="1400" dirty="0"/>
          </a:p>
        </p:txBody>
      </p:sp>
      <p:sp>
        <p:nvSpPr>
          <p:cNvPr id="8" name="Flowchart: Terminator 7"/>
          <p:cNvSpPr/>
          <p:nvPr/>
        </p:nvSpPr>
        <p:spPr>
          <a:xfrm>
            <a:off x="4855029" y="3069770"/>
            <a:ext cx="2547257" cy="435428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dirty="0" smtClean="0"/>
              <a:t>Per Smartphone registrieren</a:t>
            </a:r>
            <a:endParaRPr lang="de-CH" sz="1400" dirty="0"/>
          </a:p>
        </p:txBody>
      </p:sp>
      <p:sp>
        <p:nvSpPr>
          <p:cNvPr id="9" name="Flowchart: Terminator 8"/>
          <p:cNvSpPr/>
          <p:nvPr/>
        </p:nvSpPr>
        <p:spPr>
          <a:xfrm>
            <a:off x="4855029" y="3951512"/>
            <a:ext cx="2547257" cy="435428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dirty="0" smtClean="0"/>
              <a:t>Per Facebook registrieren</a:t>
            </a:r>
            <a:endParaRPr lang="de-CH" sz="1400" dirty="0"/>
          </a:p>
        </p:txBody>
      </p:sp>
      <p:sp>
        <p:nvSpPr>
          <p:cNvPr id="10" name="Rectangle 9"/>
          <p:cNvSpPr/>
          <p:nvPr/>
        </p:nvSpPr>
        <p:spPr>
          <a:xfrm>
            <a:off x="4958443" y="5127171"/>
            <a:ext cx="2275114" cy="44631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Einloggen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86701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341274" y="0"/>
            <a:ext cx="5509452" cy="6858000"/>
            <a:chOff x="3341274" y="0"/>
            <a:chExt cx="5509452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1274" y="0"/>
              <a:ext cx="5509452" cy="685800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637314" y="1055914"/>
              <a:ext cx="2939143" cy="497477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855029" y="1382486"/>
            <a:ext cx="25472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400" b="1" dirty="0" smtClean="0">
                <a:solidFill>
                  <a:srgbClr val="FFC000"/>
                </a:solidFill>
              </a:rPr>
              <a:t>Per Mail registrieren</a:t>
            </a:r>
            <a:endParaRPr lang="de-CH" sz="1400" b="1" dirty="0">
              <a:solidFill>
                <a:srgbClr val="FFC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85657" y="1915886"/>
            <a:ext cx="2275114" cy="44631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E-Mail-Adresse?</a:t>
            </a:r>
            <a:endParaRPr lang="de-CH" dirty="0"/>
          </a:p>
        </p:txBody>
      </p:sp>
      <p:sp>
        <p:nvSpPr>
          <p:cNvPr id="7" name="Rectangle 6"/>
          <p:cNvSpPr/>
          <p:nvPr/>
        </p:nvSpPr>
        <p:spPr>
          <a:xfrm>
            <a:off x="4985657" y="2552700"/>
            <a:ext cx="2275114" cy="44631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Passwort?</a:t>
            </a:r>
            <a:endParaRPr lang="de-CH" dirty="0"/>
          </a:p>
        </p:txBody>
      </p:sp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4985657" y="3608614"/>
            <a:ext cx="2275114" cy="44631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Registrieren</a:t>
            </a:r>
            <a:endParaRPr lang="de-CH" dirty="0"/>
          </a:p>
        </p:txBody>
      </p:sp>
      <p:sp>
        <p:nvSpPr>
          <p:cNvPr id="9" name="TextBox 8"/>
          <p:cNvSpPr txBox="1"/>
          <p:nvPr/>
        </p:nvSpPr>
        <p:spPr>
          <a:xfrm>
            <a:off x="4985657" y="4365171"/>
            <a:ext cx="2275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900" dirty="0" smtClean="0"/>
              <a:t>*indem du auf Registrieren tippst, akzeptierst du die Geschäftsbedingungen</a:t>
            </a:r>
            <a:endParaRPr lang="de-CH" sz="900" dirty="0"/>
          </a:p>
        </p:txBody>
      </p:sp>
    </p:spTree>
    <p:extLst>
      <p:ext uri="{BB962C8B-B14F-4D97-AF65-F5344CB8AC3E}">
        <p14:creationId xmlns:p14="http://schemas.microsoft.com/office/powerpoint/2010/main" val="159727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341274" y="0"/>
            <a:ext cx="5509452" cy="6858000"/>
            <a:chOff x="3341274" y="0"/>
            <a:chExt cx="5509452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1274" y="0"/>
              <a:ext cx="5509452" cy="685800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637314" y="1055914"/>
              <a:ext cx="2939143" cy="497477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855029" y="1382486"/>
            <a:ext cx="25472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400" b="1" dirty="0" smtClean="0">
                <a:solidFill>
                  <a:srgbClr val="FFC000"/>
                </a:solidFill>
              </a:rPr>
              <a:t>Danke</a:t>
            </a:r>
            <a:endParaRPr lang="de-CH" sz="1400" b="1" dirty="0">
              <a:solidFill>
                <a:srgbClr val="FFC000"/>
              </a:solidFill>
            </a:endParaRPr>
          </a:p>
        </p:txBody>
      </p:sp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4985657" y="3608614"/>
            <a:ext cx="2275114" cy="44631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Mail bestätigt</a:t>
            </a:r>
            <a:endParaRPr lang="de-CH" dirty="0"/>
          </a:p>
        </p:txBody>
      </p:sp>
      <p:sp>
        <p:nvSpPr>
          <p:cNvPr id="9" name="TextBox 8"/>
          <p:cNvSpPr txBox="1"/>
          <p:nvPr/>
        </p:nvSpPr>
        <p:spPr>
          <a:xfrm>
            <a:off x="4985657" y="2696391"/>
            <a:ext cx="2275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b="1" dirty="0" smtClean="0"/>
              <a:t>Bitte Mail Konto checken und Link bestätigen!</a:t>
            </a:r>
            <a:endParaRPr lang="de-CH" sz="1200" b="1" dirty="0"/>
          </a:p>
        </p:txBody>
      </p:sp>
    </p:spTree>
    <p:extLst>
      <p:ext uri="{BB962C8B-B14F-4D97-AF65-F5344CB8AC3E}">
        <p14:creationId xmlns:p14="http://schemas.microsoft.com/office/powerpoint/2010/main" val="51099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341274" y="0"/>
            <a:ext cx="5509452" cy="6858000"/>
            <a:chOff x="3341274" y="0"/>
            <a:chExt cx="5509452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1274" y="0"/>
              <a:ext cx="5509452" cy="685800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637314" y="1055914"/>
              <a:ext cx="2939143" cy="497477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855029" y="1382486"/>
            <a:ext cx="25472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400" b="1" dirty="0" smtClean="0">
                <a:solidFill>
                  <a:srgbClr val="FFC000"/>
                </a:solidFill>
              </a:rPr>
              <a:t>Per Smartphone registrieren</a:t>
            </a:r>
            <a:endParaRPr lang="de-CH" sz="1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2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341274" y="0"/>
            <a:ext cx="5509452" cy="6858000"/>
            <a:chOff x="3341274" y="0"/>
            <a:chExt cx="5509452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1274" y="0"/>
              <a:ext cx="5509452" cy="685800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637314" y="1055914"/>
              <a:ext cx="2939143" cy="497477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855029" y="1382486"/>
            <a:ext cx="25472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400" b="1" dirty="0" smtClean="0">
                <a:solidFill>
                  <a:srgbClr val="FFC000"/>
                </a:solidFill>
              </a:rPr>
              <a:t>Per Facebook registrieren</a:t>
            </a:r>
            <a:endParaRPr lang="de-CH" sz="1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58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341274" y="0"/>
            <a:ext cx="5509452" cy="6858000"/>
            <a:chOff x="3341274" y="0"/>
            <a:chExt cx="5509452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1274" y="0"/>
              <a:ext cx="5509452" cy="685800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637314" y="1055914"/>
              <a:ext cx="2939143" cy="497477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4963885" y="2166256"/>
            <a:ext cx="2275114" cy="44631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Du bietest an…</a:t>
            </a:r>
            <a:endParaRPr lang="de-CH" dirty="0"/>
          </a:p>
        </p:txBody>
      </p:sp>
      <p:sp>
        <p:nvSpPr>
          <p:cNvPr id="8" name="Rectangle 7">
            <a:hlinkClick r:id="rId4" action="ppaction://hlinksldjump"/>
          </p:cNvPr>
          <p:cNvSpPr/>
          <p:nvPr/>
        </p:nvSpPr>
        <p:spPr>
          <a:xfrm>
            <a:off x="4963885" y="2922995"/>
            <a:ext cx="2275114" cy="44631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Du brauchst…</a:t>
            </a:r>
            <a:endParaRPr lang="de-CH" dirty="0"/>
          </a:p>
        </p:txBody>
      </p:sp>
      <p:sp>
        <p:nvSpPr>
          <p:cNvPr id="9" name="Rectangle 8">
            <a:hlinkClick r:id="rId5" action="ppaction://hlinksldjump"/>
          </p:cNvPr>
          <p:cNvSpPr/>
          <p:nvPr/>
        </p:nvSpPr>
        <p:spPr>
          <a:xfrm>
            <a:off x="4958443" y="4680856"/>
            <a:ext cx="2275114" cy="44631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Profil anpassen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45078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341274" y="0"/>
            <a:ext cx="5509452" cy="6858000"/>
            <a:chOff x="3341274" y="0"/>
            <a:chExt cx="5509452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1274" y="0"/>
              <a:ext cx="5509452" cy="685800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637314" y="1055914"/>
              <a:ext cx="2939143" cy="497477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  <p:sp>
        <p:nvSpPr>
          <p:cNvPr id="7" name="Rectangle 6"/>
          <p:cNvSpPr/>
          <p:nvPr/>
        </p:nvSpPr>
        <p:spPr>
          <a:xfrm>
            <a:off x="5085338" y="1934854"/>
            <a:ext cx="983992" cy="2597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Name</a:t>
            </a:r>
            <a:endParaRPr lang="de-CH" sz="1200" dirty="0"/>
          </a:p>
        </p:txBody>
      </p:sp>
      <p:sp>
        <p:nvSpPr>
          <p:cNvPr id="8" name="Rectangle 7"/>
          <p:cNvSpPr/>
          <p:nvPr/>
        </p:nvSpPr>
        <p:spPr>
          <a:xfrm>
            <a:off x="5085337" y="2386612"/>
            <a:ext cx="1455343" cy="2612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Strasse</a:t>
            </a:r>
            <a:endParaRPr lang="de-CH" sz="1200" dirty="0"/>
          </a:p>
        </p:txBody>
      </p:sp>
      <p:sp>
        <p:nvSpPr>
          <p:cNvPr id="9" name="Rectangle 8">
            <a:hlinkClick r:id="rId3" action="ppaction://hlinksldjump"/>
          </p:cNvPr>
          <p:cNvSpPr/>
          <p:nvPr/>
        </p:nvSpPr>
        <p:spPr>
          <a:xfrm>
            <a:off x="4958443" y="4680856"/>
            <a:ext cx="2275114" cy="44631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Speichern</a:t>
            </a:r>
            <a:endParaRPr lang="de-CH" dirty="0"/>
          </a:p>
        </p:txBody>
      </p:sp>
      <p:sp>
        <p:nvSpPr>
          <p:cNvPr id="10" name="TextBox 9"/>
          <p:cNvSpPr txBox="1"/>
          <p:nvPr/>
        </p:nvSpPr>
        <p:spPr>
          <a:xfrm>
            <a:off x="4855029" y="1382486"/>
            <a:ext cx="254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 smtClean="0">
                <a:solidFill>
                  <a:srgbClr val="FFC000"/>
                </a:solidFill>
              </a:rPr>
              <a:t>Profil anpassen</a:t>
            </a:r>
            <a:endParaRPr lang="de-CH" dirty="0">
              <a:solidFill>
                <a:srgbClr val="FFC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17920" y="1934854"/>
            <a:ext cx="916829" cy="2597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Vorname</a:t>
            </a:r>
            <a:endParaRPr lang="de-CH" sz="1200" dirty="0"/>
          </a:p>
        </p:txBody>
      </p:sp>
      <p:sp>
        <p:nvSpPr>
          <p:cNvPr id="12" name="Rectangle 11"/>
          <p:cNvSpPr/>
          <p:nvPr/>
        </p:nvSpPr>
        <p:spPr>
          <a:xfrm>
            <a:off x="6743818" y="2386612"/>
            <a:ext cx="390931" cy="2612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Nr.</a:t>
            </a:r>
            <a:endParaRPr lang="de-CH" sz="1200" dirty="0"/>
          </a:p>
        </p:txBody>
      </p:sp>
      <p:sp>
        <p:nvSpPr>
          <p:cNvPr id="13" name="Rectangle 12"/>
          <p:cNvSpPr/>
          <p:nvPr/>
        </p:nvSpPr>
        <p:spPr>
          <a:xfrm>
            <a:off x="5085338" y="2838370"/>
            <a:ext cx="595372" cy="2597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PLZL</a:t>
            </a:r>
            <a:endParaRPr lang="de-CH" sz="1200" dirty="0"/>
          </a:p>
        </p:txBody>
      </p:sp>
      <p:sp>
        <p:nvSpPr>
          <p:cNvPr id="14" name="Rectangle 13"/>
          <p:cNvSpPr/>
          <p:nvPr/>
        </p:nvSpPr>
        <p:spPr>
          <a:xfrm>
            <a:off x="5985510" y="2838370"/>
            <a:ext cx="1149239" cy="2597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Ort</a:t>
            </a:r>
            <a:endParaRPr lang="de-CH" sz="1200" dirty="0"/>
          </a:p>
        </p:txBody>
      </p:sp>
      <p:sp>
        <p:nvSpPr>
          <p:cNvPr id="15" name="Rectangle 14"/>
          <p:cNvSpPr/>
          <p:nvPr/>
        </p:nvSpPr>
        <p:spPr>
          <a:xfrm>
            <a:off x="5085337" y="3290128"/>
            <a:ext cx="2049412" cy="259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Land</a:t>
            </a:r>
            <a:endParaRPr lang="de-CH" sz="1200" dirty="0"/>
          </a:p>
        </p:txBody>
      </p:sp>
      <p:sp>
        <p:nvSpPr>
          <p:cNvPr id="4" name="Oval 3"/>
          <p:cNvSpPr/>
          <p:nvPr/>
        </p:nvSpPr>
        <p:spPr>
          <a:xfrm>
            <a:off x="5680710" y="3727656"/>
            <a:ext cx="859970" cy="8557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err="1" smtClean="0"/>
              <a:t>Photo</a:t>
            </a:r>
            <a:endParaRPr lang="de-CH" sz="1200" dirty="0"/>
          </a:p>
        </p:txBody>
      </p:sp>
    </p:spTree>
    <p:extLst>
      <p:ext uri="{BB962C8B-B14F-4D97-AF65-F5344CB8AC3E}">
        <p14:creationId xmlns:p14="http://schemas.microsoft.com/office/powerpoint/2010/main" val="351063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341274" y="0"/>
            <a:ext cx="5509452" cy="6858000"/>
            <a:chOff x="3341274" y="0"/>
            <a:chExt cx="5509452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1274" y="0"/>
              <a:ext cx="5509452" cy="685800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637314" y="1055914"/>
              <a:ext cx="2939143" cy="497477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  <p:sp>
        <p:nvSpPr>
          <p:cNvPr id="9" name="Rectangle 8">
            <a:hlinkClick r:id="rId3" action="ppaction://hlinksldjump"/>
          </p:cNvPr>
          <p:cNvSpPr/>
          <p:nvPr/>
        </p:nvSpPr>
        <p:spPr>
          <a:xfrm>
            <a:off x="4958443" y="4680856"/>
            <a:ext cx="2275114" cy="44631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weiter</a:t>
            </a:r>
            <a:endParaRPr lang="de-CH" dirty="0"/>
          </a:p>
        </p:txBody>
      </p:sp>
      <p:sp>
        <p:nvSpPr>
          <p:cNvPr id="10" name="TextBox 9"/>
          <p:cNvSpPr txBox="1"/>
          <p:nvPr/>
        </p:nvSpPr>
        <p:spPr>
          <a:xfrm>
            <a:off x="4855029" y="1382486"/>
            <a:ext cx="254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 smtClean="0">
                <a:solidFill>
                  <a:srgbClr val="FFC000"/>
                </a:solidFill>
              </a:rPr>
              <a:t>Du bietest…</a:t>
            </a:r>
            <a:endParaRPr lang="de-CH" dirty="0">
              <a:solidFill>
                <a:srgbClr val="FFC000"/>
              </a:solidFill>
            </a:endParaRPr>
          </a:p>
        </p:txBody>
      </p:sp>
      <p:sp>
        <p:nvSpPr>
          <p:cNvPr id="16" name="Flowchart: Terminator 15"/>
          <p:cNvSpPr/>
          <p:nvPr/>
        </p:nvSpPr>
        <p:spPr>
          <a:xfrm>
            <a:off x="4855029" y="2188029"/>
            <a:ext cx="2547257" cy="435428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dirty="0" smtClean="0"/>
              <a:t>Kategorie wählen</a:t>
            </a:r>
            <a:endParaRPr lang="de-CH" sz="1400" dirty="0"/>
          </a:p>
        </p:txBody>
      </p:sp>
      <p:sp>
        <p:nvSpPr>
          <p:cNvPr id="4" name="Rectangle 3"/>
          <p:cNvSpPr/>
          <p:nvPr/>
        </p:nvSpPr>
        <p:spPr>
          <a:xfrm>
            <a:off x="4877888" y="2343150"/>
            <a:ext cx="2520000" cy="196106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Einkauf</a:t>
            </a:r>
          </a:p>
          <a:p>
            <a:pPr algn="ctr"/>
            <a:r>
              <a:rPr lang="de-CH" dirty="0" smtClean="0"/>
              <a:t>Hüten</a:t>
            </a:r>
          </a:p>
          <a:p>
            <a:pPr algn="ctr"/>
            <a:r>
              <a:rPr lang="de-CH" dirty="0" smtClean="0"/>
              <a:t>Geräte</a:t>
            </a:r>
          </a:p>
          <a:p>
            <a:pPr algn="ctr"/>
            <a:r>
              <a:rPr lang="de-CH" dirty="0" smtClean="0"/>
              <a:t>Transport</a:t>
            </a:r>
          </a:p>
          <a:p>
            <a:pPr algn="ctr"/>
            <a:r>
              <a:rPr lang="de-CH" dirty="0" smtClean="0"/>
              <a:t>Fahrzeug</a:t>
            </a:r>
          </a:p>
          <a:p>
            <a:pPr algn="ctr"/>
            <a:r>
              <a:rPr lang="de-CH" dirty="0" smtClean="0"/>
              <a:t>Unterricht</a:t>
            </a:r>
          </a:p>
          <a:p>
            <a:pPr algn="ctr"/>
            <a:r>
              <a:rPr lang="de-CH" dirty="0" smtClean="0"/>
              <a:t>…</a:t>
            </a:r>
          </a:p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927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341274" y="0"/>
            <a:ext cx="5509452" cy="6858000"/>
            <a:chOff x="3341274" y="0"/>
            <a:chExt cx="5509452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1274" y="0"/>
              <a:ext cx="5509452" cy="685800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637314" y="1055914"/>
              <a:ext cx="2939143" cy="497477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  <p:sp>
        <p:nvSpPr>
          <p:cNvPr id="9" name="Rectangle 8"/>
          <p:cNvSpPr/>
          <p:nvPr/>
        </p:nvSpPr>
        <p:spPr>
          <a:xfrm>
            <a:off x="4958443" y="4680856"/>
            <a:ext cx="2275114" cy="44631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weiter</a:t>
            </a:r>
            <a:endParaRPr lang="de-CH" dirty="0"/>
          </a:p>
        </p:txBody>
      </p:sp>
      <p:sp>
        <p:nvSpPr>
          <p:cNvPr id="10" name="TextBox 9"/>
          <p:cNvSpPr txBox="1"/>
          <p:nvPr/>
        </p:nvSpPr>
        <p:spPr>
          <a:xfrm>
            <a:off x="4855029" y="1382486"/>
            <a:ext cx="254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 smtClean="0">
                <a:solidFill>
                  <a:srgbClr val="FFC000"/>
                </a:solidFill>
              </a:rPr>
              <a:t>Du bietest Unterricht</a:t>
            </a:r>
            <a:endParaRPr lang="de-CH" dirty="0">
              <a:solidFill>
                <a:srgbClr val="FFC000"/>
              </a:solidFill>
            </a:endParaRPr>
          </a:p>
        </p:txBody>
      </p:sp>
      <p:sp>
        <p:nvSpPr>
          <p:cNvPr id="16" name="Flowchart: Terminator 15"/>
          <p:cNvSpPr/>
          <p:nvPr/>
        </p:nvSpPr>
        <p:spPr>
          <a:xfrm>
            <a:off x="4855029" y="2188029"/>
            <a:ext cx="2547257" cy="435428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dirty="0" smtClean="0"/>
              <a:t>Thema wählen</a:t>
            </a:r>
            <a:endParaRPr lang="de-CH" sz="1400" dirty="0"/>
          </a:p>
        </p:txBody>
      </p:sp>
      <p:sp>
        <p:nvSpPr>
          <p:cNvPr id="11" name="Rectangle 10"/>
          <p:cNvSpPr/>
          <p:nvPr/>
        </p:nvSpPr>
        <p:spPr>
          <a:xfrm>
            <a:off x="4877888" y="2343150"/>
            <a:ext cx="2520000" cy="196106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Englisch</a:t>
            </a:r>
          </a:p>
          <a:p>
            <a:pPr algn="ctr"/>
            <a:r>
              <a:rPr lang="de-CH" dirty="0" smtClean="0"/>
              <a:t>Deutsch</a:t>
            </a:r>
          </a:p>
          <a:p>
            <a:pPr algn="ctr"/>
            <a:r>
              <a:rPr lang="de-CH" dirty="0" smtClean="0"/>
              <a:t>Französisch</a:t>
            </a:r>
          </a:p>
          <a:p>
            <a:pPr algn="ctr"/>
            <a:r>
              <a:rPr lang="de-CH" dirty="0" smtClean="0"/>
              <a:t>Gitarre</a:t>
            </a:r>
          </a:p>
          <a:p>
            <a:pPr algn="ctr"/>
            <a:r>
              <a:rPr lang="de-CH" dirty="0" smtClean="0"/>
              <a:t>Klavier</a:t>
            </a:r>
          </a:p>
          <a:p>
            <a:pPr algn="ctr"/>
            <a:r>
              <a:rPr lang="de-CH" dirty="0" smtClean="0"/>
              <a:t>Posaune</a:t>
            </a:r>
          </a:p>
          <a:p>
            <a:pPr algn="ctr"/>
            <a:r>
              <a:rPr lang="de-CH" i="1" dirty="0" smtClean="0"/>
              <a:t>Neue Kategorie</a:t>
            </a:r>
          </a:p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5524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341274" y="0"/>
            <a:ext cx="5509452" cy="6858000"/>
            <a:chOff x="3341274" y="0"/>
            <a:chExt cx="5509452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1274" y="0"/>
              <a:ext cx="5509452" cy="685800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637314" y="1055914"/>
              <a:ext cx="2939143" cy="497477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  <p:sp>
        <p:nvSpPr>
          <p:cNvPr id="9" name="Rectangle 8">
            <a:hlinkClick r:id="rId3" action="ppaction://hlinksldjump"/>
          </p:cNvPr>
          <p:cNvSpPr/>
          <p:nvPr/>
        </p:nvSpPr>
        <p:spPr>
          <a:xfrm>
            <a:off x="4958443" y="4680856"/>
            <a:ext cx="2275114" cy="44631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Speichern</a:t>
            </a:r>
            <a:endParaRPr lang="de-CH" dirty="0"/>
          </a:p>
        </p:txBody>
      </p:sp>
      <p:sp>
        <p:nvSpPr>
          <p:cNvPr id="10" name="TextBox 9"/>
          <p:cNvSpPr txBox="1"/>
          <p:nvPr/>
        </p:nvSpPr>
        <p:spPr>
          <a:xfrm>
            <a:off x="4855029" y="1382486"/>
            <a:ext cx="2547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 smtClean="0">
                <a:solidFill>
                  <a:srgbClr val="FFC000"/>
                </a:solidFill>
              </a:rPr>
              <a:t>Du bietest Gitarren Unterricht</a:t>
            </a:r>
            <a:endParaRPr lang="de-CH" dirty="0">
              <a:solidFill>
                <a:srgbClr val="FFC000"/>
              </a:solidFill>
            </a:endParaRPr>
          </a:p>
        </p:txBody>
      </p:sp>
      <p:sp>
        <p:nvSpPr>
          <p:cNvPr id="16" name="Flowchart: Terminator 15"/>
          <p:cNvSpPr/>
          <p:nvPr/>
        </p:nvSpPr>
        <p:spPr>
          <a:xfrm>
            <a:off x="4838700" y="2188029"/>
            <a:ext cx="2547257" cy="435428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dirty="0" smtClean="0"/>
              <a:t>Wochentage</a:t>
            </a:r>
            <a:endParaRPr lang="de-CH" sz="1400" dirty="0"/>
          </a:p>
        </p:txBody>
      </p:sp>
      <p:sp>
        <p:nvSpPr>
          <p:cNvPr id="12" name="Flowchart: Terminator 11"/>
          <p:cNvSpPr/>
          <p:nvPr/>
        </p:nvSpPr>
        <p:spPr>
          <a:xfrm>
            <a:off x="4838700" y="2873828"/>
            <a:ext cx="2547257" cy="435428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dirty="0" smtClean="0"/>
              <a:t>Zeitpunkt</a:t>
            </a:r>
            <a:endParaRPr lang="de-CH" sz="1400" dirty="0"/>
          </a:p>
        </p:txBody>
      </p:sp>
      <p:sp>
        <p:nvSpPr>
          <p:cNvPr id="13" name="Flowchart: Terminator 12"/>
          <p:cNvSpPr/>
          <p:nvPr/>
        </p:nvSpPr>
        <p:spPr>
          <a:xfrm>
            <a:off x="4838700" y="3559626"/>
            <a:ext cx="2547257" cy="435428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dirty="0" smtClean="0"/>
              <a:t>Ort</a:t>
            </a:r>
            <a:endParaRPr lang="de-CH" sz="1400" dirty="0"/>
          </a:p>
        </p:txBody>
      </p:sp>
      <p:sp>
        <p:nvSpPr>
          <p:cNvPr id="14" name="Rectangle 13"/>
          <p:cNvSpPr/>
          <p:nvPr/>
        </p:nvSpPr>
        <p:spPr>
          <a:xfrm>
            <a:off x="4877888" y="2343150"/>
            <a:ext cx="2520000" cy="196106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Montag</a:t>
            </a:r>
          </a:p>
          <a:p>
            <a:pPr algn="ctr"/>
            <a:r>
              <a:rPr lang="de-CH" dirty="0" smtClean="0"/>
              <a:t>Dienstag</a:t>
            </a:r>
          </a:p>
          <a:p>
            <a:pPr algn="ctr"/>
            <a:r>
              <a:rPr lang="de-CH" dirty="0" smtClean="0"/>
              <a:t>Mittwoch</a:t>
            </a:r>
          </a:p>
          <a:p>
            <a:pPr algn="ctr"/>
            <a:r>
              <a:rPr lang="de-CH" dirty="0" smtClean="0"/>
              <a:t>Donnerstag</a:t>
            </a:r>
          </a:p>
          <a:p>
            <a:pPr algn="ctr"/>
            <a:r>
              <a:rPr lang="de-CH" dirty="0" smtClean="0"/>
              <a:t>Freitag</a:t>
            </a:r>
          </a:p>
          <a:p>
            <a:pPr algn="ctr"/>
            <a:r>
              <a:rPr lang="de-CH" dirty="0" smtClean="0"/>
              <a:t>Samstag</a:t>
            </a:r>
          </a:p>
          <a:p>
            <a:pPr algn="ctr"/>
            <a:r>
              <a:rPr lang="de-CH" dirty="0" smtClean="0"/>
              <a:t>Sonntag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35356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341274" y="0"/>
            <a:ext cx="5509452" cy="6858000"/>
            <a:chOff x="3341274" y="0"/>
            <a:chExt cx="5509452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1274" y="0"/>
              <a:ext cx="5509452" cy="685800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637314" y="1055914"/>
              <a:ext cx="2939143" cy="497477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  <p:sp>
        <p:nvSpPr>
          <p:cNvPr id="9" name="Rectangle 8">
            <a:hlinkClick r:id="rId3" action="ppaction://hlinksldjump"/>
          </p:cNvPr>
          <p:cNvSpPr/>
          <p:nvPr/>
        </p:nvSpPr>
        <p:spPr>
          <a:xfrm>
            <a:off x="4958443" y="4680856"/>
            <a:ext cx="2275114" cy="44631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weiter</a:t>
            </a:r>
            <a:endParaRPr lang="de-CH" dirty="0"/>
          </a:p>
        </p:txBody>
      </p:sp>
      <p:sp>
        <p:nvSpPr>
          <p:cNvPr id="10" name="TextBox 9"/>
          <p:cNvSpPr txBox="1"/>
          <p:nvPr/>
        </p:nvSpPr>
        <p:spPr>
          <a:xfrm>
            <a:off x="4855029" y="1382486"/>
            <a:ext cx="254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 smtClean="0">
                <a:solidFill>
                  <a:srgbClr val="FFC000"/>
                </a:solidFill>
              </a:rPr>
              <a:t>Du brauchst…</a:t>
            </a:r>
            <a:endParaRPr lang="de-CH" dirty="0">
              <a:solidFill>
                <a:srgbClr val="FFC000"/>
              </a:solidFill>
            </a:endParaRPr>
          </a:p>
        </p:txBody>
      </p:sp>
      <p:sp>
        <p:nvSpPr>
          <p:cNvPr id="7" name="Flowchart: Terminator 6"/>
          <p:cNvSpPr/>
          <p:nvPr/>
        </p:nvSpPr>
        <p:spPr>
          <a:xfrm>
            <a:off x="4855029" y="2188029"/>
            <a:ext cx="2547257" cy="435428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dirty="0" smtClean="0"/>
              <a:t>Kategorie wählen</a:t>
            </a:r>
            <a:endParaRPr lang="de-CH" sz="1400" dirty="0"/>
          </a:p>
        </p:txBody>
      </p:sp>
      <p:sp>
        <p:nvSpPr>
          <p:cNvPr id="8" name="Rectangle 7"/>
          <p:cNvSpPr/>
          <p:nvPr/>
        </p:nvSpPr>
        <p:spPr>
          <a:xfrm>
            <a:off x="4877888" y="2343150"/>
            <a:ext cx="2520000" cy="196106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Einkauf</a:t>
            </a:r>
          </a:p>
          <a:p>
            <a:pPr algn="ctr"/>
            <a:r>
              <a:rPr lang="de-CH" dirty="0" smtClean="0"/>
              <a:t>Kinder hüten</a:t>
            </a:r>
          </a:p>
          <a:p>
            <a:pPr algn="ctr"/>
            <a:r>
              <a:rPr lang="de-CH" dirty="0" smtClean="0"/>
              <a:t>Gerät leihen</a:t>
            </a:r>
          </a:p>
          <a:p>
            <a:pPr algn="ctr"/>
            <a:r>
              <a:rPr lang="de-CH" dirty="0" smtClean="0"/>
              <a:t>Mitfahrgelegenheit</a:t>
            </a:r>
          </a:p>
          <a:p>
            <a:pPr algn="ctr"/>
            <a:r>
              <a:rPr lang="de-CH" dirty="0" smtClean="0"/>
              <a:t>Fahrzeug leihen</a:t>
            </a:r>
          </a:p>
          <a:p>
            <a:pPr algn="ctr"/>
            <a:r>
              <a:rPr lang="de-CH" dirty="0" smtClean="0"/>
              <a:t>Unterricht für</a:t>
            </a:r>
          </a:p>
          <a:p>
            <a:pPr algn="ctr"/>
            <a:r>
              <a:rPr lang="de-CH" dirty="0" smtClean="0"/>
              <a:t>…</a:t>
            </a:r>
          </a:p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7694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341274" y="0"/>
            <a:ext cx="5509452" cy="6858000"/>
            <a:chOff x="3341274" y="0"/>
            <a:chExt cx="5509452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1274" y="0"/>
              <a:ext cx="5509452" cy="685800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637314" y="1055914"/>
              <a:ext cx="2939143" cy="497477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  <p:sp>
        <p:nvSpPr>
          <p:cNvPr id="9" name="Rectangle 8">
            <a:hlinkClick r:id="rId3" action="ppaction://hlinksldjump"/>
          </p:cNvPr>
          <p:cNvSpPr/>
          <p:nvPr/>
        </p:nvSpPr>
        <p:spPr>
          <a:xfrm>
            <a:off x="4958443" y="4680856"/>
            <a:ext cx="2275114" cy="44631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suchen</a:t>
            </a:r>
            <a:endParaRPr lang="de-CH" dirty="0"/>
          </a:p>
        </p:txBody>
      </p:sp>
      <p:sp>
        <p:nvSpPr>
          <p:cNvPr id="10" name="TextBox 9"/>
          <p:cNvSpPr txBox="1"/>
          <p:nvPr/>
        </p:nvSpPr>
        <p:spPr>
          <a:xfrm>
            <a:off x="4855029" y="1382486"/>
            <a:ext cx="254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 smtClean="0">
                <a:solidFill>
                  <a:srgbClr val="FFC000"/>
                </a:solidFill>
              </a:rPr>
              <a:t>Du brauchst </a:t>
            </a:r>
            <a:r>
              <a:rPr lang="de-CH" dirty="0" err="1" smtClean="0">
                <a:solidFill>
                  <a:srgbClr val="FFC000"/>
                </a:solidFill>
              </a:rPr>
              <a:t>Hütedienst</a:t>
            </a:r>
            <a:endParaRPr lang="de-CH" dirty="0">
              <a:solidFill>
                <a:srgbClr val="FFC000"/>
              </a:solidFill>
            </a:endParaRPr>
          </a:p>
        </p:txBody>
      </p:sp>
      <p:sp>
        <p:nvSpPr>
          <p:cNvPr id="11" name="Flowchart: Terminator 10"/>
          <p:cNvSpPr/>
          <p:nvPr/>
        </p:nvSpPr>
        <p:spPr>
          <a:xfrm>
            <a:off x="4838700" y="2188029"/>
            <a:ext cx="2547257" cy="435428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dirty="0" smtClean="0"/>
              <a:t>Wochentage</a:t>
            </a:r>
            <a:endParaRPr lang="de-CH" sz="1400" dirty="0"/>
          </a:p>
        </p:txBody>
      </p:sp>
      <p:sp>
        <p:nvSpPr>
          <p:cNvPr id="12" name="Flowchart: Terminator 11"/>
          <p:cNvSpPr/>
          <p:nvPr/>
        </p:nvSpPr>
        <p:spPr>
          <a:xfrm>
            <a:off x="4838700" y="2873828"/>
            <a:ext cx="2547257" cy="435428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dirty="0" smtClean="0"/>
              <a:t>Zeitpunkt</a:t>
            </a:r>
            <a:endParaRPr lang="de-CH" sz="1400" dirty="0"/>
          </a:p>
        </p:txBody>
      </p:sp>
      <p:sp>
        <p:nvSpPr>
          <p:cNvPr id="13" name="Flowchart: Terminator 12"/>
          <p:cNvSpPr/>
          <p:nvPr/>
        </p:nvSpPr>
        <p:spPr>
          <a:xfrm>
            <a:off x="4838700" y="3559626"/>
            <a:ext cx="2547257" cy="435428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dirty="0" smtClean="0"/>
              <a:t>Ort</a:t>
            </a:r>
            <a:endParaRPr lang="de-CH" sz="1400" dirty="0"/>
          </a:p>
        </p:txBody>
      </p:sp>
      <p:sp>
        <p:nvSpPr>
          <p:cNvPr id="14" name="Rectangle 13"/>
          <p:cNvSpPr/>
          <p:nvPr/>
        </p:nvSpPr>
        <p:spPr>
          <a:xfrm>
            <a:off x="4877888" y="2343150"/>
            <a:ext cx="2520000" cy="196106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Montag</a:t>
            </a:r>
          </a:p>
          <a:p>
            <a:pPr algn="ctr"/>
            <a:r>
              <a:rPr lang="de-CH" dirty="0" smtClean="0"/>
              <a:t>Dienstag</a:t>
            </a:r>
          </a:p>
          <a:p>
            <a:pPr algn="ctr"/>
            <a:r>
              <a:rPr lang="de-CH" dirty="0" smtClean="0"/>
              <a:t>Mittwoch</a:t>
            </a:r>
          </a:p>
          <a:p>
            <a:pPr algn="ctr"/>
            <a:r>
              <a:rPr lang="de-CH" dirty="0" smtClean="0"/>
              <a:t>Donnerstag</a:t>
            </a:r>
          </a:p>
          <a:p>
            <a:pPr algn="ctr"/>
            <a:r>
              <a:rPr lang="de-CH" dirty="0" smtClean="0"/>
              <a:t>Freitag</a:t>
            </a:r>
          </a:p>
          <a:p>
            <a:pPr algn="ctr"/>
            <a:r>
              <a:rPr lang="de-CH" dirty="0" smtClean="0"/>
              <a:t>Samstag</a:t>
            </a:r>
          </a:p>
          <a:p>
            <a:pPr algn="ctr"/>
            <a:r>
              <a:rPr lang="de-CH" dirty="0" smtClean="0"/>
              <a:t>Sonntag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89117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341274" y="0"/>
            <a:ext cx="5509452" cy="6858000"/>
            <a:chOff x="3341274" y="0"/>
            <a:chExt cx="5509452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1274" y="0"/>
              <a:ext cx="5509452" cy="685800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637314" y="1055914"/>
              <a:ext cx="2939143" cy="497477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  <p:sp>
        <p:nvSpPr>
          <p:cNvPr id="9" name="Rectangle 8"/>
          <p:cNvSpPr/>
          <p:nvPr/>
        </p:nvSpPr>
        <p:spPr>
          <a:xfrm>
            <a:off x="4958443" y="4680856"/>
            <a:ext cx="2275114" cy="44631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Bitte auswählen</a:t>
            </a:r>
            <a:endParaRPr lang="de-CH" dirty="0"/>
          </a:p>
        </p:txBody>
      </p:sp>
      <p:sp>
        <p:nvSpPr>
          <p:cNvPr id="10" name="TextBox 9"/>
          <p:cNvSpPr txBox="1"/>
          <p:nvPr/>
        </p:nvSpPr>
        <p:spPr>
          <a:xfrm>
            <a:off x="4855029" y="1382486"/>
            <a:ext cx="254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 smtClean="0">
                <a:solidFill>
                  <a:srgbClr val="FFC000"/>
                </a:solidFill>
              </a:rPr>
              <a:t>Angebote für </a:t>
            </a:r>
            <a:r>
              <a:rPr lang="de-CH" dirty="0" err="1" smtClean="0">
                <a:solidFill>
                  <a:srgbClr val="FFC000"/>
                </a:solidFill>
              </a:rPr>
              <a:t>Hütedienst</a:t>
            </a:r>
            <a:endParaRPr lang="de-CH" dirty="0">
              <a:solidFill>
                <a:srgbClr val="FFC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898" y="2346144"/>
            <a:ext cx="2222433" cy="2191566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880860" y="2424011"/>
            <a:ext cx="171450" cy="21717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4</a:t>
            </a:r>
            <a:endParaRPr lang="de-CH" dirty="0"/>
          </a:p>
        </p:txBody>
      </p:sp>
      <p:sp>
        <p:nvSpPr>
          <p:cNvPr id="15" name="Oval 14"/>
          <p:cNvSpPr/>
          <p:nvPr/>
        </p:nvSpPr>
        <p:spPr>
          <a:xfrm>
            <a:off x="6587467" y="2522017"/>
            <a:ext cx="171450" cy="21717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3</a:t>
            </a:r>
            <a:endParaRPr lang="de-CH" dirty="0"/>
          </a:p>
        </p:txBody>
      </p:sp>
      <p:sp>
        <p:nvSpPr>
          <p:cNvPr id="16" name="Oval 15"/>
          <p:cNvSpPr/>
          <p:nvPr/>
        </p:nvSpPr>
        <p:spPr>
          <a:xfrm>
            <a:off x="5549560" y="3317456"/>
            <a:ext cx="171450" cy="21717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6</a:t>
            </a:r>
            <a:endParaRPr lang="de-CH" dirty="0"/>
          </a:p>
        </p:txBody>
      </p:sp>
      <p:sp>
        <p:nvSpPr>
          <p:cNvPr id="17" name="Oval 16">
            <a:hlinkClick r:id="rId4" action="ppaction://hlinksldjump"/>
          </p:cNvPr>
          <p:cNvSpPr/>
          <p:nvPr/>
        </p:nvSpPr>
        <p:spPr>
          <a:xfrm>
            <a:off x="6732270" y="3326130"/>
            <a:ext cx="171450" cy="21717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1</a:t>
            </a:r>
            <a:endParaRPr lang="de-CH" dirty="0"/>
          </a:p>
        </p:txBody>
      </p:sp>
      <p:sp>
        <p:nvSpPr>
          <p:cNvPr id="18" name="Oval 17"/>
          <p:cNvSpPr/>
          <p:nvPr/>
        </p:nvSpPr>
        <p:spPr>
          <a:xfrm>
            <a:off x="5853722" y="2360553"/>
            <a:ext cx="171450" cy="21717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5</a:t>
            </a:r>
            <a:endParaRPr lang="de-CH" dirty="0"/>
          </a:p>
        </p:txBody>
      </p:sp>
      <p:sp>
        <p:nvSpPr>
          <p:cNvPr id="19" name="Oval 18"/>
          <p:cNvSpPr/>
          <p:nvPr/>
        </p:nvSpPr>
        <p:spPr>
          <a:xfrm>
            <a:off x="5915606" y="2684996"/>
            <a:ext cx="171450" cy="21717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2</a:t>
            </a:r>
            <a:endParaRPr lang="de-CH" dirty="0"/>
          </a:p>
        </p:txBody>
      </p:sp>
      <p:sp>
        <p:nvSpPr>
          <p:cNvPr id="20" name="Rectangle 19">
            <a:hlinkClick r:id="rId5" action="ppaction://hlinksldjump"/>
          </p:cNvPr>
          <p:cNvSpPr/>
          <p:nvPr/>
        </p:nvSpPr>
        <p:spPr>
          <a:xfrm>
            <a:off x="5041180" y="1934854"/>
            <a:ext cx="983992" cy="2597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Liste</a:t>
            </a:r>
            <a:endParaRPr lang="de-CH" sz="1200" dirty="0"/>
          </a:p>
        </p:txBody>
      </p:sp>
      <p:sp>
        <p:nvSpPr>
          <p:cNvPr id="21" name="Rectangle 20"/>
          <p:cNvSpPr/>
          <p:nvPr/>
        </p:nvSpPr>
        <p:spPr>
          <a:xfrm>
            <a:off x="6217920" y="1934854"/>
            <a:ext cx="916829" cy="25970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Karte</a:t>
            </a:r>
            <a:endParaRPr lang="de-CH" sz="1200" dirty="0"/>
          </a:p>
        </p:txBody>
      </p:sp>
    </p:spTree>
    <p:extLst>
      <p:ext uri="{BB962C8B-B14F-4D97-AF65-F5344CB8AC3E}">
        <p14:creationId xmlns:p14="http://schemas.microsoft.com/office/powerpoint/2010/main" val="418631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341274" y="0"/>
            <a:ext cx="5509452" cy="6858000"/>
            <a:chOff x="3341274" y="0"/>
            <a:chExt cx="5509452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1274" y="0"/>
              <a:ext cx="5509452" cy="685800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637314" y="1055914"/>
              <a:ext cx="2939143" cy="497477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  <p:sp>
        <p:nvSpPr>
          <p:cNvPr id="9" name="Rectangle 8"/>
          <p:cNvSpPr/>
          <p:nvPr/>
        </p:nvSpPr>
        <p:spPr>
          <a:xfrm>
            <a:off x="4958443" y="4680856"/>
            <a:ext cx="2275114" cy="44631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Bitte auswählen</a:t>
            </a:r>
            <a:endParaRPr lang="de-CH" dirty="0"/>
          </a:p>
        </p:txBody>
      </p:sp>
      <p:sp>
        <p:nvSpPr>
          <p:cNvPr id="10" name="TextBox 9"/>
          <p:cNvSpPr txBox="1"/>
          <p:nvPr/>
        </p:nvSpPr>
        <p:spPr>
          <a:xfrm>
            <a:off x="4855029" y="1382486"/>
            <a:ext cx="254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 smtClean="0">
                <a:solidFill>
                  <a:srgbClr val="FFC000"/>
                </a:solidFill>
              </a:rPr>
              <a:t>Angebote für </a:t>
            </a:r>
            <a:r>
              <a:rPr lang="de-CH" dirty="0" err="1" smtClean="0">
                <a:solidFill>
                  <a:srgbClr val="FFC000"/>
                </a:solidFill>
              </a:rPr>
              <a:t>Hütedienst</a:t>
            </a:r>
            <a:endParaRPr lang="de-CH" dirty="0">
              <a:solidFill>
                <a:srgbClr val="FFC000"/>
              </a:solidFill>
            </a:endParaRPr>
          </a:p>
        </p:txBody>
      </p:sp>
      <p:sp>
        <p:nvSpPr>
          <p:cNvPr id="7" name="Round Diagonal Corner Rectangle 6">
            <a:hlinkClick r:id="rId3" action="ppaction://hlinksldjump"/>
          </p:cNvPr>
          <p:cNvSpPr/>
          <p:nvPr/>
        </p:nvSpPr>
        <p:spPr>
          <a:xfrm>
            <a:off x="5070098" y="2403653"/>
            <a:ext cx="2049411" cy="216000"/>
          </a:xfrm>
          <a:prstGeom prst="round2Diag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dirty="0" smtClean="0">
                <a:solidFill>
                  <a:schemeClr val="tx1"/>
                </a:solidFill>
              </a:rPr>
              <a:t>Anbieter 1</a:t>
            </a:r>
            <a:endParaRPr lang="de-CH" sz="14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85338" y="1934854"/>
            <a:ext cx="983992" cy="25970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Liste</a:t>
            </a:r>
            <a:endParaRPr lang="de-CH" sz="1200" dirty="0"/>
          </a:p>
        </p:txBody>
      </p:sp>
      <p:sp>
        <p:nvSpPr>
          <p:cNvPr id="21" name="Rectangle 20"/>
          <p:cNvSpPr/>
          <p:nvPr/>
        </p:nvSpPr>
        <p:spPr>
          <a:xfrm>
            <a:off x="6217920" y="1934854"/>
            <a:ext cx="916829" cy="2597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/>
              <a:t>Karte</a:t>
            </a:r>
          </a:p>
        </p:txBody>
      </p:sp>
      <p:sp>
        <p:nvSpPr>
          <p:cNvPr id="22" name="Round Diagonal Corner Rectangle 21"/>
          <p:cNvSpPr/>
          <p:nvPr/>
        </p:nvSpPr>
        <p:spPr>
          <a:xfrm>
            <a:off x="5070098" y="2695499"/>
            <a:ext cx="2049411" cy="216000"/>
          </a:xfrm>
          <a:prstGeom prst="round2Diag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dirty="0" smtClean="0">
                <a:solidFill>
                  <a:schemeClr val="tx1"/>
                </a:solidFill>
              </a:rPr>
              <a:t>Anbieter 2</a:t>
            </a:r>
            <a:endParaRPr lang="de-CH" sz="1400" dirty="0">
              <a:solidFill>
                <a:schemeClr val="tx1"/>
              </a:solidFill>
            </a:endParaRPr>
          </a:p>
        </p:txBody>
      </p:sp>
      <p:sp>
        <p:nvSpPr>
          <p:cNvPr id="23" name="Round Diagonal Corner Rectangle 22"/>
          <p:cNvSpPr/>
          <p:nvPr/>
        </p:nvSpPr>
        <p:spPr>
          <a:xfrm>
            <a:off x="5070098" y="2987345"/>
            <a:ext cx="2049411" cy="216000"/>
          </a:xfrm>
          <a:prstGeom prst="round2Diag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dirty="0" smtClean="0">
                <a:solidFill>
                  <a:schemeClr val="tx1"/>
                </a:solidFill>
              </a:rPr>
              <a:t>Anbieter 3</a:t>
            </a:r>
            <a:endParaRPr lang="de-CH" sz="1400" dirty="0">
              <a:solidFill>
                <a:schemeClr val="tx1"/>
              </a:solidFill>
            </a:endParaRPr>
          </a:p>
        </p:txBody>
      </p:sp>
      <p:sp>
        <p:nvSpPr>
          <p:cNvPr id="24" name="Round Diagonal Corner Rectangle 23"/>
          <p:cNvSpPr/>
          <p:nvPr/>
        </p:nvSpPr>
        <p:spPr>
          <a:xfrm>
            <a:off x="5070098" y="3279191"/>
            <a:ext cx="2049411" cy="216000"/>
          </a:xfrm>
          <a:prstGeom prst="round2Diag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dirty="0" smtClean="0">
                <a:solidFill>
                  <a:schemeClr val="tx1"/>
                </a:solidFill>
              </a:rPr>
              <a:t>Anbieter 4</a:t>
            </a:r>
            <a:endParaRPr lang="de-CH" sz="1400" dirty="0">
              <a:solidFill>
                <a:schemeClr val="tx1"/>
              </a:solidFill>
            </a:endParaRPr>
          </a:p>
        </p:txBody>
      </p:sp>
      <p:sp>
        <p:nvSpPr>
          <p:cNvPr id="25" name="Round Diagonal Corner Rectangle 24"/>
          <p:cNvSpPr/>
          <p:nvPr/>
        </p:nvSpPr>
        <p:spPr>
          <a:xfrm>
            <a:off x="5070098" y="3571037"/>
            <a:ext cx="2049411" cy="216000"/>
          </a:xfrm>
          <a:prstGeom prst="round2Diag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dirty="0" smtClean="0">
                <a:solidFill>
                  <a:schemeClr val="tx1"/>
                </a:solidFill>
              </a:rPr>
              <a:t>Anbieter 5</a:t>
            </a:r>
            <a:endParaRPr lang="de-CH" sz="1400" dirty="0">
              <a:solidFill>
                <a:schemeClr val="tx1"/>
              </a:solidFill>
            </a:endParaRPr>
          </a:p>
        </p:txBody>
      </p:sp>
      <p:sp>
        <p:nvSpPr>
          <p:cNvPr id="26" name="Round Diagonal Corner Rectangle 25"/>
          <p:cNvSpPr/>
          <p:nvPr/>
        </p:nvSpPr>
        <p:spPr>
          <a:xfrm>
            <a:off x="5070098" y="3862883"/>
            <a:ext cx="2049411" cy="216000"/>
          </a:xfrm>
          <a:prstGeom prst="round2Diag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dirty="0" smtClean="0">
                <a:solidFill>
                  <a:schemeClr val="tx1"/>
                </a:solidFill>
              </a:rPr>
              <a:t>Anbieter 6</a:t>
            </a:r>
            <a:endParaRPr lang="de-CH" sz="1400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160279" y="3864582"/>
            <a:ext cx="171450" cy="21717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Oval 14"/>
          <p:cNvSpPr/>
          <p:nvPr/>
        </p:nvSpPr>
        <p:spPr>
          <a:xfrm>
            <a:off x="5160279" y="3570635"/>
            <a:ext cx="171450" cy="21717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Oval 15"/>
          <p:cNvSpPr/>
          <p:nvPr/>
        </p:nvSpPr>
        <p:spPr>
          <a:xfrm>
            <a:off x="5160279" y="2982739"/>
            <a:ext cx="171450" cy="21717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Oval 16"/>
          <p:cNvSpPr/>
          <p:nvPr/>
        </p:nvSpPr>
        <p:spPr>
          <a:xfrm>
            <a:off x="5160279" y="3276687"/>
            <a:ext cx="171450" cy="21717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" name="Oval 17"/>
          <p:cNvSpPr/>
          <p:nvPr/>
        </p:nvSpPr>
        <p:spPr>
          <a:xfrm>
            <a:off x="5160279" y="2394843"/>
            <a:ext cx="171450" cy="21717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9" name="Oval 18"/>
          <p:cNvSpPr/>
          <p:nvPr/>
        </p:nvSpPr>
        <p:spPr>
          <a:xfrm>
            <a:off x="5160279" y="2688791"/>
            <a:ext cx="171450" cy="21717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0885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341274" y="0"/>
            <a:ext cx="5509452" cy="6858000"/>
            <a:chOff x="3341274" y="0"/>
            <a:chExt cx="5509452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1274" y="0"/>
              <a:ext cx="5509452" cy="685800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637314" y="1055914"/>
              <a:ext cx="2939143" cy="497477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855029" y="1382486"/>
            <a:ext cx="254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 smtClean="0">
                <a:solidFill>
                  <a:srgbClr val="FFC000"/>
                </a:solidFill>
              </a:rPr>
              <a:t>Angebote für </a:t>
            </a:r>
            <a:r>
              <a:rPr lang="de-CH" dirty="0" err="1" smtClean="0">
                <a:solidFill>
                  <a:srgbClr val="FFC000"/>
                </a:solidFill>
              </a:rPr>
              <a:t>Hütedienst</a:t>
            </a:r>
            <a:endParaRPr lang="de-CH" dirty="0">
              <a:solidFill>
                <a:srgbClr val="FFC000"/>
              </a:solidFill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5070098" y="2403653"/>
            <a:ext cx="2049411" cy="202387"/>
          </a:xfrm>
          <a:prstGeom prst="round2Diag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dirty="0" smtClean="0">
                <a:solidFill>
                  <a:schemeClr val="tx1"/>
                </a:solidFill>
              </a:rPr>
              <a:t>Anbieter 1</a:t>
            </a:r>
            <a:endParaRPr lang="de-CH" sz="1400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hlinkClick r:id="rId3" action="ppaction://hlinksldjump"/>
          </p:cNvPr>
          <p:cNvSpPr/>
          <p:nvPr/>
        </p:nvSpPr>
        <p:spPr>
          <a:xfrm>
            <a:off x="5085338" y="1934854"/>
            <a:ext cx="983992" cy="25970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Liste</a:t>
            </a:r>
            <a:endParaRPr lang="de-CH" sz="1200" dirty="0"/>
          </a:p>
        </p:txBody>
      </p:sp>
      <p:sp>
        <p:nvSpPr>
          <p:cNvPr id="21" name="Rectangle 20">
            <a:hlinkClick r:id="rId4" action="ppaction://hlinksldjump"/>
          </p:cNvPr>
          <p:cNvSpPr/>
          <p:nvPr/>
        </p:nvSpPr>
        <p:spPr>
          <a:xfrm>
            <a:off x="6217920" y="1934854"/>
            <a:ext cx="916829" cy="2597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/>
              <a:t>Karte</a:t>
            </a:r>
          </a:p>
        </p:txBody>
      </p:sp>
      <p:sp>
        <p:nvSpPr>
          <p:cNvPr id="18" name="Oval 17"/>
          <p:cNvSpPr/>
          <p:nvPr/>
        </p:nvSpPr>
        <p:spPr>
          <a:xfrm>
            <a:off x="5160279" y="2394843"/>
            <a:ext cx="171450" cy="21717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7" name="Rectangle 26"/>
          <p:cNvSpPr/>
          <p:nvPr/>
        </p:nvSpPr>
        <p:spPr>
          <a:xfrm>
            <a:off x="5085338" y="2826394"/>
            <a:ext cx="983992" cy="2597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Name</a:t>
            </a:r>
            <a:endParaRPr lang="de-CH" sz="1200" dirty="0"/>
          </a:p>
        </p:txBody>
      </p:sp>
      <p:sp>
        <p:nvSpPr>
          <p:cNvPr id="29" name="Rectangle 28"/>
          <p:cNvSpPr/>
          <p:nvPr/>
        </p:nvSpPr>
        <p:spPr>
          <a:xfrm>
            <a:off x="6217920" y="2826394"/>
            <a:ext cx="916829" cy="2597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Vorname</a:t>
            </a:r>
            <a:endParaRPr lang="de-CH" sz="1200" dirty="0"/>
          </a:p>
        </p:txBody>
      </p:sp>
      <p:sp>
        <p:nvSpPr>
          <p:cNvPr id="34" name="Oval 33"/>
          <p:cNvSpPr/>
          <p:nvPr/>
        </p:nvSpPr>
        <p:spPr>
          <a:xfrm>
            <a:off x="5331729" y="3300478"/>
            <a:ext cx="1430315" cy="12426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err="1" smtClean="0"/>
              <a:t>Photo</a:t>
            </a:r>
            <a:endParaRPr lang="de-CH" sz="1200" dirty="0"/>
          </a:p>
        </p:txBody>
      </p:sp>
      <p:sp>
        <p:nvSpPr>
          <p:cNvPr id="35" name="Rectangle 34">
            <a:hlinkClick r:id="rId5" action="ppaction://hlinksldjump"/>
          </p:cNvPr>
          <p:cNvSpPr/>
          <p:nvPr/>
        </p:nvSpPr>
        <p:spPr>
          <a:xfrm>
            <a:off x="4963885" y="5573288"/>
            <a:ext cx="2275114" cy="31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Neu starten</a:t>
            </a:r>
            <a:endParaRPr lang="de-CH" dirty="0"/>
          </a:p>
        </p:txBody>
      </p:sp>
      <p:sp>
        <p:nvSpPr>
          <p:cNvPr id="19" name="Rectangle 18"/>
          <p:cNvSpPr/>
          <p:nvPr/>
        </p:nvSpPr>
        <p:spPr>
          <a:xfrm>
            <a:off x="4958443" y="4680856"/>
            <a:ext cx="2275114" cy="44631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kontaktieren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20934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231</Words>
  <Application>Microsoft Office PowerPoint</Application>
  <PresentationFormat>Widescreen</PresentationFormat>
  <Paragraphs>117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 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Jordi, Ralph (Account Manager Healthcare &amp; Public)</dc:creator>
  <cp:lastModifiedBy>Jordi, Ralph (Account Manager Healthcare &amp; Public)</cp:lastModifiedBy>
  <cp:revision>29</cp:revision>
  <dcterms:created xsi:type="dcterms:W3CDTF">2015-02-22T09:19:01Z</dcterms:created>
  <dcterms:modified xsi:type="dcterms:W3CDTF">2015-02-22T21:52:38Z</dcterms:modified>
</cp:coreProperties>
</file>