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>
      <p:cViewPr varScale="1">
        <p:scale>
          <a:sx n="105" d="100"/>
          <a:sy n="105" d="100"/>
        </p:scale>
        <p:origin x="28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9BC32-5259-824A-A09D-58DD9D35DBFC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E894C-D74A-C745-BE18-45F628944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5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E894C-D74A-C745-BE18-45F628944F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E894C-D74A-C745-BE18-45F628944F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0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F6A41-4A2C-2609-7334-DF32932EE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98EA5-86B5-ACAA-D6CF-33D9DA78E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9368A-6B66-C44E-96CA-410B85B6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FBED9-95CC-D094-31E2-57B41F1AF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22F37-04D3-54BF-C2F2-41B2398D3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6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EDCC0-83A4-F596-A7A8-1BEEB3E0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FD031-1185-0535-03F2-CA1FA606F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3211A-5593-D70E-8D23-CF2496FA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F9D22-987C-E394-BAC2-0251339E6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BEF86-06E4-D8AA-502C-36DB06C6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8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7894F-C858-0B59-4988-1E8CEBDC7C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C7BB8-D441-C54C-E0D6-78A2EEA81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752FC-44B6-8619-4A95-269D4EDBF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DC127-A7F0-955C-3F2E-548C4EF7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77F4-48F4-A0AF-011A-0D7D574EF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3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680A-F782-C667-EB99-2A092EDF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E85F2-0D55-3837-5E6D-FAA822D3D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CB156-4315-79AD-AFB7-FF096A3B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FF04A-C6F0-9F95-426E-0810C9C91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E45DA-6357-FD18-A81C-55A989E0D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4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333F-92AC-E018-12AA-6B9BF32F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011EB-FA03-34B7-77EE-0F863DB7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B5133-96A9-6575-3E0F-46DB19C2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F2468-E2F6-EB41-7B36-28C0C5801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3A967-B89B-87DB-58B5-6C56BBAC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5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378B9-7C1A-DB4A-E055-DEAA4094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2D38C-88F4-8140-0B3C-D85D95FAA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66ED91-48F8-68DB-B849-935970587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5B6A8-D7E1-4EC9-20D3-BBD8913E1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942B3-5B85-7E7F-745D-8130F0068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CFCAB-D11B-6F7C-73AE-81BA4D38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3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2AE6-5F6E-DC0C-7CB9-DDE4820B2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25A1-6BA1-4CAA-720F-87FC45C56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5399D-DF3A-D2DE-DEC8-383A1FD25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A7E63-39EF-50FF-4E8B-67E740890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43FD3D-BE06-7176-8891-71F15A908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F3E692-36BD-CA7E-F16D-881E9C9B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B0159-45A1-A264-3D8D-587802508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0B08-543B-5CF3-51E8-F844BA10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65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F66D9-B4CA-D646-25D7-E6045012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1495D-EA0D-1694-1EBC-26D25163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08383-4E13-E44D-F6CF-21DAA6279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20199-46D5-9505-53FD-33F0D9B5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0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938D13-C2EB-4EDF-971A-652EC1F6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DAA1C7-0142-C161-DEF3-E59E4131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AC62C-82AA-7D3A-5F14-E453ACA2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BE5D-249E-FE9A-E0C7-AF2835FC5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E70E2-F745-1688-CFF4-0A353822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C5B82-1145-8AE2-7F83-16C72B3D6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DD122-EA62-69C0-9AB0-25B869699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B0E4C-49CA-6E0F-79B5-A2E19BF62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54029-C6B2-3A6E-C7A8-2590874BB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7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6CA3-CAE4-5F79-9397-4CC83B122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2873A8-E9DC-CD17-1927-B80FA3DC5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627E4-063C-FA65-F295-2B2E2B14F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E2A2BA-50C4-7E75-7A4D-5CE47E46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93AAC-1B39-0B45-D0E2-FC2A5C05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44882-C6BF-CEB1-DFEC-5D89BD27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54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8E79B1-FC34-9DB5-0DD1-842F42D95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814E6-D455-565A-59F2-2AAEFBC55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4793D-0A3D-F8A4-258D-8E4E1CC54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A52D5-C6F8-C04F-88F8-7C318E0FC7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A2631-B95D-D790-A9DF-1A9809D4C6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3E5F5-93AE-5675-202C-9F768BAAA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D6AC8C-8346-F144-BB21-5455E06D6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1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B0E7A5-37D7-7333-BA9F-06088413E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141831-F05F-8D0B-4A4F-0F7CFA56C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995539-5A6B-8307-F72B-8559E5941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11" y="0"/>
            <a:ext cx="5217424" cy="5130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94AC4A-FE41-C8A1-2413-F9F77721D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660" y="1095925"/>
            <a:ext cx="504305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4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F6CC1-4BB1-4516-9648-DC8F271DC4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2" r="696" b="-1"/>
          <a:stretch>
            <a:fillRect/>
          </a:stretch>
        </p:blipFill>
        <p:spPr>
          <a:xfrm>
            <a:off x="321731" y="557189"/>
            <a:ext cx="4827814" cy="48916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C84CC02-ED3D-E898-38B8-5DCD024F60E0}"/>
              </a:ext>
            </a:extLst>
          </p:cNvPr>
          <p:cNvGrpSpPr/>
          <p:nvPr/>
        </p:nvGrpSpPr>
        <p:grpSpPr>
          <a:xfrm>
            <a:off x="5880076" y="290786"/>
            <a:ext cx="5579869" cy="5448822"/>
            <a:chOff x="5880076" y="290786"/>
            <a:chExt cx="5579869" cy="54488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F04C2D-9A11-D2E6-DD1F-F82555658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076" y="290786"/>
              <a:ext cx="5579869" cy="544882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98CF2E-974B-E085-25A3-798124949705}"/>
                </a:ext>
              </a:extLst>
            </p:cNvPr>
            <p:cNvSpPr/>
            <p:nvPr/>
          </p:nvSpPr>
          <p:spPr>
            <a:xfrm>
              <a:off x="7651978" y="1243584"/>
              <a:ext cx="2036064" cy="134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9A5B71-2E7C-35D8-8171-0359AAE6C6C3}"/>
                </a:ext>
              </a:extLst>
            </p:cNvPr>
            <p:cNvSpPr/>
            <p:nvPr/>
          </p:nvSpPr>
          <p:spPr>
            <a:xfrm>
              <a:off x="7394880" y="1377696"/>
              <a:ext cx="932256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9160E9-F114-F810-6E44-311F284036AE}"/>
                </a:ext>
              </a:extLst>
            </p:cNvPr>
            <p:cNvSpPr/>
            <p:nvPr/>
          </p:nvSpPr>
          <p:spPr>
            <a:xfrm>
              <a:off x="9116084" y="1377696"/>
              <a:ext cx="829056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9595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</Words>
  <Application>Microsoft Macintosh PowerPoint</Application>
  <PresentationFormat>Widescreen</PresentationFormat>
  <Paragraphs>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Price, Tracey - Contractor {}</dc:creator>
  <cp:lastModifiedBy>Price, Tracey - Contractor {}</cp:lastModifiedBy>
  <cp:revision>3</cp:revision>
  <dcterms:created xsi:type="dcterms:W3CDTF">2026-07-21T19:15:24Z</dcterms:created>
  <dcterms:modified xsi:type="dcterms:W3CDTF">2026-07-23T15:23:47Z</dcterms:modified>
</cp:coreProperties>
</file>