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25.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92"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087"/>
    <a:srgbClr val="3300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821"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0" i="0">
                <a:solidFill>
                  <a:srgbClr val="BD2C28"/>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chemeClr val="tx1"/>
                </a:solidFill>
                <a:latin typeface="Lucida Sans Unicode"/>
                <a:cs typeface="Lucida Sans Unicod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6" name="Holder 6"/>
          <p:cNvSpPr>
            <a:spLocks noGrp="1"/>
          </p:cNvSpPr>
          <p:nvPr>
            <p:ph type="sldNum" sz="quarter" idx="7"/>
          </p:nvPr>
        </p:nvSpPr>
        <p:spPr/>
        <p:txBody>
          <a:bodyPr lIns="0" tIns="0" rIns="0" bIns="0"/>
          <a:lstStyle>
            <a:lvl1pPr>
              <a:defRPr sz="1000" b="0" i="0">
                <a:solidFill>
                  <a:schemeClr val="bg1"/>
                </a:solidFill>
                <a:latin typeface="Lucida Sans Unicode"/>
                <a:cs typeface="Lucida Sans Unicode"/>
              </a:defRPr>
            </a:lvl1pPr>
          </a:lstStyle>
          <a:p>
            <a:pPr marL="51435">
              <a:lnSpc>
                <a:spcPct val="100000"/>
              </a:lnSpc>
              <a:spcBef>
                <a:spcPts val="145"/>
              </a:spcBef>
            </a:pPr>
            <a:fld id="{81D60167-4931-47E6-BA6A-407CBD079E47}" type="slidenum">
              <a:rPr spc="-25" dirty="0"/>
              <a:t>‹#›</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BD2C28"/>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Lucida Sans Unicode"/>
                <a:cs typeface="Lucida Sans Unicod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6" name="Holder 6"/>
          <p:cNvSpPr>
            <a:spLocks noGrp="1"/>
          </p:cNvSpPr>
          <p:nvPr>
            <p:ph type="sldNum" sz="quarter" idx="7"/>
          </p:nvPr>
        </p:nvSpPr>
        <p:spPr/>
        <p:txBody>
          <a:bodyPr lIns="0" tIns="0" rIns="0" bIns="0"/>
          <a:lstStyle>
            <a:lvl1pPr>
              <a:defRPr sz="1000" b="0" i="0">
                <a:solidFill>
                  <a:schemeClr val="bg1"/>
                </a:solidFill>
                <a:latin typeface="Lucida Sans Unicode"/>
                <a:cs typeface="Lucida Sans Unicode"/>
              </a:defRPr>
            </a:lvl1pPr>
          </a:lstStyle>
          <a:p>
            <a:pPr marL="51435">
              <a:lnSpc>
                <a:spcPct val="100000"/>
              </a:lnSpc>
              <a:spcBef>
                <a:spcPts val="145"/>
              </a:spcBef>
            </a:pPr>
            <a:fld id="{81D60167-4931-47E6-BA6A-407CBD079E47}" type="slidenum">
              <a:rPr spc="-25" dirty="0"/>
              <a:t>‹#›</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935967"/>
            <a:ext cx="12192000" cy="742315"/>
          </a:xfrm>
          <a:custGeom>
            <a:avLst/>
            <a:gdLst/>
            <a:ahLst/>
            <a:cxnLst/>
            <a:rect l="l" t="t" r="r" b="b"/>
            <a:pathLst>
              <a:path w="12192000" h="742315">
                <a:moveTo>
                  <a:pt x="12192000" y="0"/>
                </a:moveTo>
                <a:lnTo>
                  <a:pt x="9054381" y="344511"/>
                </a:lnTo>
                <a:lnTo>
                  <a:pt x="5000339" y="488388"/>
                </a:lnTo>
                <a:lnTo>
                  <a:pt x="1494127" y="514178"/>
                </a:lnTo>
                <a:lnTo>
                  <a:pt x="0" y="504431"/>
                </a:lnTo>
                <a:lnTo>
                  <a:pt x="0" y="741921"/>
                </a:lnTo>
                <a:lnTo>
                  <a:pt x="12192000" y="741921"/>
                </a:lnTo>
                <a:lnTo>
                  <a:pt x="12192000" y="0"/>
                </a:lnTo>
                <a:close/>
              </a:path>
            </a:pathLst>
          </a:custGeom>
          <a:solidFill>
            <a:srgbClr val="8E201E"/>
          </a:solidFill>
        </p:spPr>
        <p:txBody>
          <a:bodyPr wrap="square" lIns="0" tIns="0" rIns="0" bIns="0" rtlCol="0"/>
          <a:lstStyle/>
          <a:p>
            <a:endParaRPr/>
          </a:p>
        </p:txBody>
      </p:sp>
      <p:sp>
        <p:nvSpPr>
          <p:cNvPr id="17" name="bg object 17"/>
          <p:cNvSpPr/>
          <p:nvPr/>
        </p:nvSpPr>
        <p:spPr>
          <a:xfrm>
            <a:off x="0" y="5773851"/>
            <a:ext cx="12192000" cy="1084580"/>
          </a:xfrm>
          <a:custGeom>
            <a:avLst/>
            <a:gdLst/>
            <a:ahLst/>
            <a:cxnLst/>
            <a:rect l="l" t="t" r="r" b="b"/>
            <a:pathLst>
              <a:path w="12192000" h="1084579">
                <a:moveTo>
                  <a:pt x="12192000" y="0"/>
                </a:moveTo>
                <a:lnTo>
                  <a:pt x="9054381" y="503425"/>
                </a:lnTo>
                <a:lnTo>
                  <a:pt x="5000339" y="713662"/>
                </a:lnTo>
                <a:lnTo>
                  <a:pt x="1494127" y="751342"/>
                </a:lnTo>
                <a:lnTo>
                  <a:pt x="0" y="737095"/>
                </a:lnTo>
                <a:lnTo>
                  <a:pt x="0" y="1084148"/>
                </a:lnTo>
                <a:lnTo>
                  <a:pt x="12192000" y="1084148"/>
                </a:lnTo>
                <a:lnTo>
                  <a:pt x="12192000" y="0"/>
                </a:lnTo>
                <a:close/>
              </a:path>
            </a:pathLst>
          </a:custGeom>
          <a:solidFill>
            <a:srgbClr val="BD2C28"/>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786383" y="5468150"/>
            <a:ext cx="11405616" cy="1389849"/>
          </a:xfrm>
          <a:prstGeom prst="rect">
            <a:avLst/>
          </a:prstGeom>
        </p:spPr>
      </p:pic>
      <p:sp>
        <p:nvSpPr>
          <p:cNvPr id="19" name="bg object 19"/>
          <p:cNvSpPr/>
          <p:nvPr/>
        </p:nvSpPr>
        <p:spPr>
          <a:xfrm>
            <a:off x="1091946" y="5773851"/>
            <a:ext cx="11100435" cy="1084580"/>
          </a:xfrm>
          <a:custGeom>
            <a:avLst/>
            <a:gdLst/>
            <a:ahLst/>
            <a:cxnLst/>
            <a:rect l="l" t="t" r="r" b="b"/>
            <a:pathLst>
              <a:path w="11100435" h="1084579">
                <a:moveTo>
                  <a:pt x="11100054" y="0"/>
                </a:moveTo>
                <a:lnTo>
                  <a:pt x="7602950" y="562093"/>
                </a:lnTo>
                <a:lnTo>
                  <a:pt x="3983164" y="891136"/>
                </a:lnTo>
                <a:lnTo>
                  <a:pt x="1146810" y="1045648"/>
                </a:lnTo>
                <a:lnTo>
                  <a:pt x="0" y="1084148"/>
                </a:lnTo>
                <a:lnTo>
                  <a:pt x="11100054" y="1084148"/>
                </a:lnTo>
                <a:lnTo>
                  <a:pt x="11100054" y="0"/>
                </a:lnTo>
                <a:close/>
              </a:path>
            </a:pathLst>
          </a:custGeom>
          <a:solidFill>
            <a:srgbClr val="FFFFFF"/>
          </a:solidFill>
        </p:spPr>
        <p:txBody>
          <a:bodyPr wrap="square" lIns="0" tIns="0" rIns="0" bIns="0" rtlCol="0"/>
          <a:lstStyle/>
          <a:p>
            <a:endParaRPr/>
          </a:p>
        </p:txBody>
      </p:sp>
      <p:sp>
        <p:nvSpPr>
          <p:cNvPr id="20" name="bg object 20"/>
          <p:cNvSpPr/>
          <p:nvPr/>
        </p:nvSpPr>
        <p:spPr>
          <a:xfrm>
            <a:off x="10835183" y="6136944"/>
            <a:ext cx="1075055" cy="552450"/>
          </a:xfrm>
          <a:custGeom>
            <a:avLst/>
            <a:gdLst/>
            <a:ahLst/>
            <a:cxnLst/>
            <a:rect l="l" t="t" r="r" b="b"/>
            <a:pathLst>
              <a:path w="1075054" h="552450">
                <a:moveTo>
                  <a:pt x="208356" y="257708"/>
                </a:moveTo>
                <a:lnTo>
                  <a:pt x="206248" y="247307"/>
                </a:lnTo>
                <a:lnTo>
                  <a:pt x="200507" y="238810"/>
                </a:lnTo>
                <a:lnTo>
                  <a:pt x="191985" y="233083"/>
                </a:lnTo>
                <a:lnTo>
                  <a:pt x="181559" y="230987"/>
                </a:lnTo>
                <a:lnTo>
                  <a:pt x="171132" y="233083"/>
                </a:lnTo>
                <a:lnTo>
                  <a:pt x="162610" y="238810"/>
                </a:lnTo>
                <a:lnTo>
                  <a:pt x="156870" y="247307"/>
                </a:lnTo>
                <a:lnTo>
                  <a:pt x="154762" y="257708"/>
                </a:lnTo>
                <a:lnTo>
                  <a:pt x="156870" y="268109"/>
                </a:lnTo>
                <a:lnTo>
                  <a:pt x="162610" y="276606"/>
                </a:lnTo>
                <a:lnTo>
                  <a:pt x="171132" y="282333"/>
                </a:lnTo>
                <a:lnTo>
                  <a:pt x="181559" y="284441"/>
                </a:lnTo>
                <a:lnTo>
                  <a:pt x="191985" y="282333"/>
                </a:lnTo>
                <a:lnTo>
                  <a:pt x="200507" y="276606"/>
                </a:lnTo>
                <a:lnTo>
                  <a:pt x="206248" y="268109"/>
                </a:lnTo>
                <a:lnTo>
                  <a:pt x="208356" y="257708"/>
                </a:lnTo>
                <a:close/>
              </a:path>
              <a:path w="1075054" h="552450">
                <a:moveTo>
                  <a:pt x="427456" y="279400"/>
                </a:moveTo>
                <a:lnTo>
                  <a:pt x="417449" y="227164"/>
                </a:lnTo>
                <a:lnTo>
                  <a:pt x="389699" y="185953"/>
                </a:lnTo>
                <a:lnTo>
                  <a:pt x="384695" y="180987"/>
                </a:lnTo>
                <a:lnTo>
                  <a:pt x="384695" y="271500"/>
                </a:lnTo>
                <a:lnTo>
                  <a:pt x="384695" y="279400"/>
                </a:lnTo>
                <a:lnTo>
                  <a:pt x="369189" y="331114"/>
                </a:lnTo>
                <a:lnTo>
                  <a:pt x="326885" y="365988"/>
                </a:lnTo>
                <a:lnTo>
                  <a:pt x="290982" y="372808"/>
                </a:lnTo>
                <a:lnTo>
                  <a:pt x="102755" y="372808"/>
                </a:lnTo>
                <a:lnTo>
                  <a:pt x="42786" y="473951"/>
                </a:lnTo>
                <a:lnTo>
                  <a:pt x="42786" y="185953"/>
                </a:lnTo>
                <a:lnTo>
                  <a:pt x="291033" y="185953"/>
                </a:lnTo>
                <a:lnTo>
                  <a:pt x="302183" y="186563"/>
                </a:lnTo>
                <a:lnTo>
                  <a:pt x="312826" y="188366"/>
                </a:lnTo>
                <a:lnTo>
                  <a:pt x="322986" y="191350"/>
                </a:lnTo>
                <a:lnTo>
                  <a:pt x="332663" y="195516"/>
                </a:lnTo>
                <a:lnTo>
                  <a:pt x="326364" y="201612"/>
                </a:lnTo>
                <a:lnTo>
                  <a:pt x="321551" y="208991"/>
                </a:lnTo>
                <a:lnTo>
                  <a:pt x="318490" y="217398"/>
                </a:lnTo>
                <a:lnTo>
                  <a:pt x="317411" y="226568"/>
                </a:lnTo>
                <a:lnTo>
                  <a:pt x="320509" y="241858"/>
                </a:lnTo>
                <a:lnTo>
                  <a:pt x="328955" y="254342"/>
                </a:lnTo>
                <a:lnTo>
                  <a:pt x="341477" y="262775"/>
                </a:lnTo>
                <a:lnTo>
                  <a:pt x="356806" y="265861"/>
                </a:lnTo>
                <a:lnTo>
                  <a:pt x="363829" y="265239"/>
                </a:lnTo>
                <a:lnTo>
                  <a:pt x="370433" y="263436"/>
                </a:lnTo>
                <a:lnTo>
                  <a:pt x="376529" y="260578"/>
                </a:lnTo>
                <a:lnTo>
                  <a:pt x="382003" y="256768"/>
                </a:lnTo>
                <a:lnTo>
                  <a:pt x="383730" y="263969"/>
                </a:lnTo>
                <a:lnTo>
                  <a:pt x="384695" y="271500"/>
                </a:lnTo>
                <a:lnTo>
                  <a:pt x="384695" y="180987"/>
                </a:lnTo>
                <a:lnTo>
                  <a:pt x="366344" y="165773"/>
                </a:lnTo>
                <a:lnTo>
                  <a:pt x="343268" y="153276"/>
                </a:lnTo>
                <a:lnTo>
                  <a:pt x="318147" y="145783"/>
                </a:lnTo>
                <a:lnTo>
                  <a:pt x="290982" y="143281"/>
                </a:lnTo>
                <a:lnTo>
                  <a:pt x="162001" y="143281"/>
                </a:lnTo>
                <a:lnTo>
                  <a:pt x="161861" y="143090"/>
                </a:lnTo>
                <a:lnTo>
                  <a:pt x="84632" y="43459"/>
                </a:lnTo>
                <a:lnTo>
                  <a:pt x="84823" y="143090"/>
                </a:lnTo>
                <a:lnTo>
                  <a:pt x="0" y="0"/>
                </a:lnTo>
                <a:lnTo>
                  <a:pt x="0" y="552145"/>
                </a:lnTo>
                <a:lnTo>
                  <a:pt x="42786" y="552145"/>
                </a:lnTo>
                <a:lnTo>
                  <a:pt x="89712" y="473951"/>
                </a:lnTo>
                <a:lnTo>
                  <a:pt x="124815" y="415455"/>
                </a:lnTo>
                <a:lnTo>
                  <a:pt x="290982" y="415455"/>
                </a:lnTo>
                <a:lnTo>
                  <a:pt x="343242" y="405472"/>
                </a:lnTo>
                <a:lnTo>
                  <a:pt x="387400" y="375488"/>
                </a:lnTo>
                <a:lnTo>
                  <a:pt x="417436" y="331470"/>
                </a:lnTo>
                <a:lnTo>
                  <a:pt x="424954" y="306425"/>
                </a:lnTo>
                <a:lnTo>
                  <a:pt x="427456" y="279400"/>
                </a:lnTo>
                <a:close/>
              </a:path>
              <a:path w="1075054" h="552450">
                <a:moveTo>
                  <a:pt x="539965" y="286918"/>
                </a:moveTo>
                <a:lnTo>
                  <a:pt x="511213" y="286918"/>
                </a:lnTo>
                <a:lnTo>
                  <a:pt x="511213" y="344093"/>
                </a:lnTo>
                <a:lnTo>
                  <a:pt x="510819" y="344093"/>
                </a:lnTo>
                <a:lnTo>
                  <a:pt x="510425" y="343598"/>
                </a:lnTo>
                <a:lnTo>
                  <a:pt x="510425" y="376008"/>
                </a:lnTo>
                <a:lnTo>
                  <a:pt x="508850" y="384479"/>
                </a:lnTo>
                <a:lnTo>
                  <a:pt x="504520" y="390944"/>
                </a:lnTo>
                <a:lnTo>
                  <a:pt x="498068" y="395058"/>
                </a:lnTo>
                <a:lnTo>
                  <a:pt x="490067" y="396494"/>
                </a:lnTo>
                <a:lnTo>
                  <a:pt x="482104" y="395058"/>
                </a:lnTo>
                <a:lnTo>
                  <a:pt x="475703" y="390944"/>
                </a:lnTo>
                <a:lnTo>
                  <a:pt x="471449" y="384479"/>
                </a:lnTo>
                <a:lnTo>
                  <a:pt x="469912" y="376008"/>
                </a:lnTo>
                <a:lnTo>
                  <a:pt x="471424" y="367499"/>
                </a:lnTo>
                <a:lnTo>
                  <a:pt x="475640" y="361035"/>
                </a:lnTo>
                <a:lnTo>
                  <a:pt x="482028" y="356920"/>
                </a:lnTo>
                <a:lnTo>
                  <a:pt x="490067" y="355473"/>
                </a:lnTo>
                <a:lnTo>
                  <a:pt x="498157" y="356920"/>
                </a:lnTo>
                <a:lnTo>
                  <a:pt x="504609" y="361035"/>
                </a:lnTo>
                <a:lnTo>
                  <a:pt x="508876" y="367499"/>
                </a:lnTo>
                <a:lnTo>
                  <a:pt x="510425" y="376008"/>
                </a:lnTo>
                <a:lnTo>
                  <a:pt x="510425" y="343598"/>
                </a:lnTo>
                <a:lnTo>
                  <a:pt x="505993" y="338010"/>
                </a:lnTo>
                <a:lnTo>
                  <a:pt x="499719" y="333336"/>
                </a:lnTo>
                <a:lnTo>
                  <a:pt x="491794" y="330327"/>
                </a:lnTo>
                <a:lnTo>
                  <a:pt x="482066" y="329272"/>
                </a:lnTo>
                <a:lnTo>
                  <a:pt x="465899" y="332244"/>
                </a:lnTo>
                <a:lnTo>
                  <a:pt x="452640" y="341096"/>
                </a:lnTo>
                <a:lnTo>
                  <a:pt x="443661" y="355714"/>
                </a:lnTo>
                <a:lnTo>
                  <a:pt x="440359" y="376008"/>
                </a:lnTo>
                <a:lnTo>
                  <a:pt x="443661" y="396290"/>
                </a:lnTo>
                <a:lnTo>
                  <a:pt x="452640" y="410908"/>
                </a:lnTo>
                <a:lnTo>
                  <a:pt x="465899" y="419760"/>
                </a:lnTo>
                <a:lnTo>
                  <a:pt x="482066" y="422732"/>
                </a:lnTo>
                <a:lnTo>
                  <a:pt x="491807" y="421665"/>
                </a:lnTo>
                <a:lnTo>
                  <a:pt x="499732" y="418668"/>
                </a:lnTo>
                <a:lnTo>
                  <a:pt x="506006" y="413994"/>
                </a:lnTo>
                <a:lnTo>
                  <a:pt x="510819" y="407911"/>
                </a:lnTo>
                <a:lnTo>
                  <a:pt x="511213" y="407911"/>
                </a:lnTo>
                <a:lnTo>
                  <a:pt x="511213" y="419887"/>
                </a:lnTo>
                <a:lnTo>
                  <a:pt x="539965" y="419887"/>
                </a:lnTo>
                <a:lnTo>
                  <a:pt x="539965" y="407911"/>
                </a:lnTo>
                <a:lnTo>
                  <a:pt x="539965" y="396494"/>
                </a:lnTo>
                <a:lnTo>
                  <a:pt x="539965" y="355473"/>
                </a:lnTo>
                <a:lnTo>
                  <a:pt x="539965" y="344093"/>
                </a:lnTo>
                <a:lnTo>
                  <a:pt x="539965" y="286918"/>
                </a:lnTo>
                <a:close/>
              </a:path>
              <a:path w="1075054" h="552450">
                <a:moveTo>
                  <a:pt x="542251" y="180594"/>
                </a:moveTo>
                <a:lnTo>
                  <a:pt x="510451" y="180594"/>
                </a:lnTo>
                <a:lnTo>
                  <a:pt x="491223" y="236067"/>
                </a:lnTo>
                <a:lnTo>
                  <a:pt x="472186" y="180594"/>
                </a:lnTo>
                <a:lnTo>
                  <a:pt x="440385" y="180594"/>
                </a:lnTo>
                <a:lnTo>
                  <a:pt x="476948" y="268351"/>
                </a:lnTo>
                <a:lnTo>
                  <a:pt x="505701" y="268351"/>
                </a:lnTo>
                <a:lnTo>
                  <a:pt x="542251" y="180594"/>
                </a:lnTo>
                <a:close/>
              </a:path>
              <a:path w="1075054" h="552450">
                <a:moveTo>
                  <a:pt x="580910" y="180594"/>
                </a:moveTo>
                <a:lnTo>
                  <a:pt x="552132" y="180594"/>
                </a:lnTo>
                <a:lnTo>
                  <a:pt x="552132" y="268351"/>
                </a:lnTo>
                <a:lnTo>
                  <a:pt x="580910" y="268351"/>
                </a:lnTo>
                <a:lnTo>
                  <a:pt x="580910" y="180594"/>
                </a:lnTo>
                <a:close/>
              </a:path>
              <a:path w="1075054" h="552450">
                <a:moveTo>
                  <a:pt x="581850" y="135572"/>
                </a:moveTo>
                <a:lnTo>
                  <a:pt x="551002" y="135572"/>
                </a:lnTo>
                <a:lnTo>
                  <a:pt x="551002" y="164439"/>
                </a:lnTo>
                <a:lnTo>
                  <a:pt x="581850" y="164439"/>
                </a:lnTo>
                <a:lnTo>
                  <a:pt x="581850" y="135572"/>
                </a:lnTo>
                <a:close/>
              </a:path>
              <a:path w="1075054" h="552450">
                <a:moveTo>
                  <a:pt x="651725" y="375983"/>
                </a:moveTo>
                <a:lnTo>
                  <a:pt x="648004" y="356920"/>
                </a:lnTo>
                <a:lnTo>
                  <a:pt x="647039" y="355473"/>
                </a:lnTo>
                <a:lnTo>
                  <a:pt x="637616" y="342087"/>
                </a:lnTo>
                <a:lnTo>
                  <a:pt x="622769" y="333133"/>
                </a:lnTo>
                <a:lnTo>
                  <a:pt x="622769" y="375983"/>
                </a:lnTo>
                <a:lnTo>
                  <a:pt x="621157" y="384479"/>
                </a:lnTo>
                <a:lnTo>
                  <a:pt x="616775" y="390944"/>
                </a:lnTo>
                <a:lnTo>
                  <a:pt x="610095" y="395147"/>
                </a:lnTo>
                <a:lnTo>
                  <a:pt x="609727" y="395147"/>
                </a:lnTo>
                <a:lnTo>
                  <a:pt x="602208" y="396494"/>
                </a:lnTo>
                <a:lnTo>
                  <a:pt x="594690" y="395147"/>
                </a:lnTo>
                <a:lnTo>
                  <a:pt x="594334" y="395147"/>
                </a:lnTo>
                <a:lnTo>
                  <a:pt x="587654" y="390944"/>
                </a:lnTo>
                <a:lnTo>
                  <a:pt x="583260" y="384479"/>
                </a:lnTo>
                <a:lnTo>
                  <a:pt x="581647" y="375983"/>
                </a:lnTo>
                <a:lnTo>
                  <a:pt x="583222" y="367499"/>
                </a:lnTo>
                <a:lnTo>
                  <a:pt x="587578" y="361035"/>
                </a:lnTo>
                <a:lnTo>
                  <a:pt x="594093" y="356920"/>
                </a:lnTo>
                <a:lnTo>
                  <a:pt x="602208" y="355473"/>
                </a:lnTo>
                <a:lnTo>
                  <a:pt x="610323" y="356920"/>
                </a:lnTo>
                <a:lnTo>
                  <a:pt x="616839" y="361035"/>
                </a:lnTo>
                <a:lnTo>
                  <a:pt x="621195" y="367499"/>
                </a:lnTo>
                <a:lnTo>
                  <a:pt x="622769" y="375983"/>
                </a:lnTo>
                <a:lnTo>
                  <a:pt x="622769" y="333133"/>
                </a:lnTo>
                <a:lnTo>
                  <a:pt x="621919" y="332613"/>
                </a:lnTo>
                <a:lnTo>
                  <a:pt x="602208" y="329272"/>
                </a:lnTo>
                <a:lnTo>
                  <a:pt x="582536" y="332613"/>
                </a:lnTo>
                <a:lnTo>
                  <a:pt x="566915" y="342087"/>
                </a:lnTo>
                <a:lnTo>
                  <a:pt x="557555" y="355473"/>
                </a:lnTo>
                <a:lnTo>
                  <a:pt x="556590" y="356920"/>
                </a:lnTo>
                <a:lnTo>
                  <a:pt x="552894" y="375983"/>
                </a:lnTo>
                <a:lnTo>
                  <a:pt x="556577" y="395147"/>
                </a:lnTo>
                <a:lnTo>
                  <a:pt x="566839" y="409879"/>
                </a:lnTo>
                <a:lnTo>
                  <a:pt x="582447" y="419354"/>
                </a:lnTo>
                <a:lnTo>
                  <a:pt x="602208" y="422706"/>
                </a:lnTo>
                <a:lnTo>
                  <a:pt x="621995" y="419354"/>
                </a:lnTo>
                <a:lnTo>
                  <a:pt x="637679" y="409879"/>
                </a:lnTo>
                <a:lnTo>
                  <a:pt x="647065" y="396494"/>
                </a:lnTo>
                <a:lnTo>
                  <a:pt x="648017" y="395147"/>
                </a:lnTo>
                <a:lnTo>
                  <a:pt x="651725" y="375983"/>
                </a:lnTo>
                <a:close/>
              </a:path>
              <a:path w="1075054" h="552450">
                <a:moveTo>
                  <a:pt x="655561" y="180594"/>
                </a:moveTo>
                <a:lnTo>
                  <a:pt x="637463" y="180594"/>
                </a:lnTo>
                <a:lnTo>
                  <a:pt x="637463" y="145440"/>
                </a:lnTo>
                <a:lnTo>
                  <a:pt x="608698" y="145440"/>
                </a:lnTo>
                <a:lnTo>
                  <a:pt x="608698" y="180594"/>
                </a:lnTo>
                <a:lnTo>
                  <a:pt x="591566" y="180594"/>
                </a:lnTo>
                <a:lnTo>
                  <a:pt x="591566" y="204533"/>
                </a:lnTo>
                <a:lnTo>
                  <a:pt x="608698" y="204533"/>
                </a:lnTo>
                <a:lnTo>
                  <a:pt x="608698" y="238721"/>
                </a:lnTo>
                <a:lnTo>
                  <a:pt x="610781" y="252247"/>
                </a:lnTo>
                <a:lnTo>
                  <a:pt x="616737" y="261442"/>
                </a:lnTo>
                <a:lnTo>
                  <a:pt x="626046" y="266687"/>
                </a:lnTo>
                <a:lnTo>
                  <a:pt x="638213" y="268351"/>
                </a:lnTo>
                <a:lnTo>
                  <a:pt x="650214" y="268351"/>
                </a:lnTo>
                <a:lnTo>
                  <a:pt x="650214" y="241757"/>
                </a:lnTo>
                <a:lnTo>
                  <a:pt x="639546" y="241757"/>
                </a:lnTo>
                <a:lnTo>
                  <a:pt x="637425" y="239064"/>
                </a:lnTo>
                <a:lnTo>
                  <a:pt x="637425" y="204533"/>
                </a:lnTo>
                <a:lnTo>
                  <a:pt x="655561" y="204533"/>
                </a:lnTo>
                <a:lnTo>
                  <a:pt x="655561" y="180594"/>
                </a:lnTo>
                <a:close/>
              </a:path>
              <a:path w="1075054" h="552450">
                <a:moveTo>
                  <a:pt x="759345" y="332117"/>
                </a:moveTo>
                <a:lnTo>
                  <a:pt x="730567" y="332117"/>
                </a:lnTo>
                <a:lnTo>
                  <a:pt x="730567" y="344093"/>
                </a:lnTo>
                <a:lnTo>
                  <a:pt x="730173" y="344093"/>
                </a:lnTo>
                <a:lnTo>
                  <a:pt x="729805" y="343636"/>
                </a:lnTo>
                <a:lnTo>
                  <a:pt x="729805" y="375983"/>
                </a:lnTo>
                <a:lnTo>
                  <a:pt x="728230" y="384479"/>
                </a:lnTo>
                <a:lnTo>
                  <a:pt x="723900" y="390944"/>
                </a:lnTo>
                <a:lnTo>
                  <a:pt x="717423" y="395058"/>
                </a:lnTo>
                <a:lnTo>
                  <a:pt x="709422" y="396494"/>
                </a:lnTo>
                <a:lnTo>
                  <a:pt x="701459" y="395058"/>
                </a:lnTo>
                <a:lnTo>
                  <a:pt x="695058" y="390944"/>
                </a:lnTo>
                <a:lnTo>
                  <a:pt x="690803" y="384479"/>
                </a:lnTo>
                <a:lnTo>
                  <a:pt x="689254" y="375983"/>
                </a:lnTo>
                <a:lnTo>
                  <a:pt x="690778" y="367499"/>
                </a:lnTo>
                <a:lnTo>
                  <a:pt x="694982" y="361035"/>
                </a:lnTo>
                <a:lnTo>
                  <a:pt x="701382" y="356920"/>
                </a:lnTo>
                <a:lnTo>
                  <a:pt x="709422" y="355473"/>
                </a:lnTo>
                <a:lnTo>
                  <a:pt x="717511" y="356920"/>
                </a:lnTo>
                <a:lnTo>
                  <a:pt x="723976" y="361035"/>
                </a:lnTo>
                <a:lnTo>
                  <a:pt x="728256" y="367499"/>
                </a:lnTo>
                <a:lnTo>
                  <a:pt x="729767" y="375818"/>
                </a:lnTo>
                <a:lnTo>
                  <a:pt x="729805" y="375983"/>
                </a:lnTo>
                <a:lnTo>
                  <a:pt x="725347" y="338010"/>
                </a:lnTo>
                <a:lnTo>
                  <a:pt x="701421" y="329272"/>
                </a:lnTo>
                <a:lnTo>
                  <a:pt x="685253" y="332270"/>
                </a:lnTo>
                <a:lnTo>
                  <a:pt x="671995" y="341160"/>
                </a:lnTo>
                <a:lnTo>
                  <a:pt x="663016" y="355727"/>
                </a:lnTo>
                <a:lnTo>
                  <a:pt x="659714" y="375818"/>
                </a:lnTo>
                <a:lnTo>
                  <a:pt x="662851" y="395058"/>
                </a:lnTo>
                <a:lnTo>
                  <a:pt x="662965" y="395757"/>
                </a:lnTo>
                <a:lnTo>
                  <a:pt x="671842" y="410006"/>
                </a:lnTo>
                <a:lnTo>
                  <a:pt x="685025" y="418553"/>
                </a:lnTo>
                <a:lnTo>
                  <a:pt x="701230" y="421398"/>
                </a:lnTo>
                <a:lnTo>
                  <a:pt x="711301" y="420281"/>
                </a:lnTo>
                <a:lnTo>
                  <a:pt x="719340" y="417309"/>
                </a:lnTo>
                <a:lnTo>
                  <a:pt x="725563" y="413067"/>
                </a:lnTo>
                <a:lnTo>
                  <a:pt x="730173" y="408101"/>
                </a:lnTo>
                <a:lnTo>
                  <a:pt x="730567" y="408101"/>
                </a:lnTo>
                <a:lnTo>
                  <a:pt x="730567" y="413804"/>
                </a:lnTo>
                <a:lnTo>
                  <a:pt x="729361" y="423430"/>
                </a:lnTo>
                <a:lnTo>
                  <a:pt x="725614" y="429628"/>
                </a:lnTo>
                <a:lnTo>
                  <a:pt x="718997" y="433031"/>
                </a:lnTo>
                <a:lnTo>
                  <a:pt x="718362" y="433031"/>
                </a:lnTo>
                <a:lnTo>
                  <a:pt x="709815" y="433920"/>
                </a:lnTo>
                <a:lnTo>
                  <a:pt x="704227" y="433730"/>
                </a:lnTo>
                <a:lnTo>
                  <a:pt x="697318" y="433031"/>
                </a:lnTo>
                <a:lnTo>
                  <a:pt x="688949" y="431685"/>
                </a:lnTo>
                <a:lnTo>
                  <a:pt x="679297" y="429628"/>
                </a:lnTo>
                <a:lnTo>
                  <a:pt x="678954" y="429628"/>
                </a:lnTo>
                <a:lnTo>
                  <a:pt x="704253" y="460451"/>
                </a:lnTo>
                <a:lnTo>
                  <a:pt x="711923" y="460705"/>
                </a:lnTo>
                <a:lnTo>
                  <a:pt x="731291" y="458304"/>
                </a:lnTo>
                <a:lnTo>
                  <a:pt x="731939" y="458304"/>
                </a:lnTo>
                <a:lnTo>
                  <a:pt x="746975" y="450621"/>
                </a:lnTo>
                <a:lnTo>
                  <a:pt x="756132" y="437870"/>
                </a:lnTo>
                <a:lnTo>
                  <a:pt x="756831" y="433920"/>
                </a:lnTo>
                <a:lnTo>
                  <a:pt x="759269" y="420281"/>
                </a:lnTo>
                <a:lnTo>
                  <a:pt x="759345" y="408101"/>
                </a:lnTo>
                <a:lnTo>
                  <a:pt x="759345" y="396494"/>
                </a:lnTo>
                <a:lnTo>
                  <a:pt x="759345" y="355473"/>
                </a:lnTo>
                <a:lnTo>
                  <a:pt x="759345" y="344093"/>
                </a:lnTo>
                <a:lnTo>
                  <a:pt x="759345" y="332117"/>
                </a:lnTo>
                <a:close/>
              </a:path>
              <a:path w="1075054" h="552450">
                <a:moveTo>
                  <a:pt x="759371" y="180708"/>
                </a:moveTo>
                <a:lnTo>
                  <a:pt x="730592" y="180708"/>
                </a:lnTo>
                <a:lnTo>
                  <a:pt x="730592" y="192570"/>
                </a:lnTo>
                <a:lnTo>
                  <a:pt x="730224" y="192570"/>
                </a:lnTo>
                <a:lnTo>
                  <a:pt x="729818" y="192062"/>
                </a:lnTo>
                <a:lnTo>
                  <a:pt x="729818" y="224472"/>
                </a:lnTo>
                <a:lnTo>
                  <a:pt x="728243" y="232930"/>
                </a:lnTo>
                <a:lnTo>
                  <a:pt x="723925" y="239395"/>
                </a:lnTo>
                <a:lnTo>
                  <a:pt x="717448" y="243509"/>
                </a:lnTo>
                <a:lnTo>
                  <a:pt x="709447" y="244957"/>
                </a:lnTo>
                <a:lnTo>
                  <a:pt x="701484" y="243509"/>
                </a:lnTo>
                <a:lnTo>
                  <a:pt x="695083" y="239395"/>
                </a:lnTo>
                <a:lnTo>
                  <a:pt x="690829" y="232930"/>
                </a:lnTo>
                <a:lnTo>
                  <a:pt x="689279" y="224472"/>
                </a:lnTo>
                <a:lnTo>
                  <a:pt x="690803" y="215963"/>
                </a:lnTo>
                <a:lnTo>
                  <a:pt x="695007" y="209499"/>
                </a:lnTo>
                <a:lnTo>
                  <a:pt x="701395" y="205384"/>
                </a:lnTo>
                <a:lnTo>
                  <a:pt x="709447" y="203936"/>
                </a:lnTo>
                <a:lnTo>
                  <a:pt x="717537" y="205384"/>
                </a:lnTo>
                <a:lnTo>
                  <a:pt x="724001" y="209499"/>
                </a:lnTo>
                <a:lnTo>
                  <a:pt x="728281" y="215963"/>
                </a:lnTo>
                <a:lnTo>
                  <a:pt x="729818" y="224472"/>
                </a:lnTo>
                <a:lnTo>
                  <a:pt x="729818" y="192062"/>
                </a:lnTo>
                <a:lnTo>
                  <a:pt x="725385" y="186486"/>
                </a:lnTo>
                <a:lnTo>
                  <a:pt x="719099" y="181800"/>
                </a:lnTo>
                <a:lnTo>
                  <a:pt x="711187" y="178803"/>
                </a:lnTo>
                <a:lnTo>
                  <a:pt x="701446" y="177736"/>
                </a:lnTo>
                <a:lnTo>
                  <a:pt x="685292" y="180708"/>
                </a:lnTo>
                <a:lnTo>
                  <a:pt x="672020" y="189560"/>
                </a:lnTo>
                <a:lnTo>
                  <a:pt x="663041" y="204177"/>
                </a:lnTo>
                <a:lnTo>
                  <a:pt x="659739" y="224472"/>
                </a:lnTo>
                <a:lnTo>
                  <a:pt x="663041" y="244754"/>
                </a:lnTo>
                <a:lnTo>
                  <a:pt x="672020" y="259372"/>
                </a:lnTo>
                <a:lnTo>
                  <a:pt x="685469" y="268351"/>
                </a:lnTo>
                <a:lnTo>
                  <a:pt x="685939" y="268351"/>
                </a:lnTo>
                <a:lnTo>
                  <a:pt x="701446" y="271195"/>
                </a:lnTo>
                <a:lnTo>
                  <a:pt x="711200" y="270141"/>
                </a:lnTo>
                <a:lnTo>
                  <a:pt x="719124" y="267144"/>
                </a:lnTo>
                <a:lnTo>
                  <a:pt x="725411" y="262458"/>
                </a:lnTo>
                <a:lnTo>
                  <a:pt x="730224" y="256374"/>
                </a:lnTo>
                <a:lnTo>
                  <a:pt x="730592" y="256374"/>
                </a:lnTo>
                <a:lnTo>
                  <a:pt x="730592" y="268351"/>
                </a:lnTo>
                <a:lnTo>
                  <a:pt x="759371" y="268351"/>
                </a:lnTo>
                <a:lnTo>
                  <a:pt x="759371" y="256374"/>
                </a:lnTo>
                <a:lnTo>
                  <a:pt x="759371" y="244957"/>
                </a:lnTo>
                <a:lnTo>
                  <a:pt x="759371" y="203936"/>
                </a:lnTo>
                <a:lnTo>
                  <a:pt x="759371" y="192570"/>
                </a:lnTo>
                <a:lnTo>
                  <a:pt x="759371" y="180708"/>
                </a:lnTo>
                <a:close/>
              </a:path>
              <a:path w="1075054" h="552450">
                <a:moveTo>
                  <a:pt x="921029" y="211162"/>
                </a:moveTo>
                <a:lnTo>
                  <a:pt x="918679" y="196964"/>
                </a:lnTo>
                <a:lnTo>
                  <a:pt x="912164" y="186474"/>
                </a:lnTo>
                <a:lnTo>
                  <a:pt x="902220" y="179971"/>
                </a:lnTo>
                <a:lnTo>
                  <a:pt x="889596" y="177736"/>
                </a:lnTo>
                <a:lnTo>
                  <a:pt x="880389" y="178879"/>
                </a:lnTo>
                <a:lnTo>
                  <a:pt x="872286" y="182219"/>
                </a:lnTo>
                <a:lnTo>
                  <a:pt x="865454" y="187579"/>
                </a:lnTo>
                <a:lnTo>
                  <a:pt x="860094" y="194818"/>
                </a:lnTo>
                <a:lnTo>
                  <a:pt x="859701" y="194818"/>
                </a:lnTo>
                <a:lnTo>
                  <a:pt x="855294" y="187680"/>
                </a:lnTo>
                <a:lnTo>
                  <a:pt x="849058" y="182295"/>
                </a:lnTo>
                <a:lnTo>
                  <a:pt x="841248" y="178917"/>
                </a:lnTo>
                <a:lnTo>
                  <a:pt x="832104" y="177736"/>
                </a:lnTo>
                <a:lnTo>
                  <a:pt x="823048" y="178841"/>
                </a:lnTo>
                <a:lnTo>
                  <a:pt x="815378" y="181991"/>
                </a:lnTo>
                <a:lnTo>
                  <a:pt x="809218" y="186944"/>
                </a:lnTo>
                <a:lnTo>
                  <a:pt x="804672" y="193484"/>
                </a:lnTo>
                <a:lnTo>
                  <a:pt x="804278" y="193484"/>
                </a:lnTo>
                <a:lnTo>
                  <a:pt x="804278" y="180594"/>
                </a:lnTo>
                <a:lnTo>
                  <a:pt x="776097" y="180594"/>
                </a:lnTo>
                <a:lnTo>
                  <a:pt x="776122" y="268325"/>
                </a:lnTo>
                <a:lnTo>
                  <a:pt x="804900" y="268325"/>
                </a:lnTo>
                <a:lnTo>
                  <a:pt x="804900" y="224815"/>
                </a:lnTo>
                <a:lnTo>
                  <a:pt x="806107" y="214426"/>
                </a:lnTo>
                <a:lnTo>
                  <a:pt x="809409" y="207695"/>
                </a:lnTo>
                <a:lnTo>
                  <a:pt x="814362" y="204063"/>
                </a:lnTo>
                <a:lnTo>
                  <a:pt x="820496" y="202971"/>
                </a:lnTo>
                <a:lnTo>
                  <a:pt x="830580" y="202971"/>
                </a:lnTo>
                <a:lnTo>
                  <a:pt x="834758" y="209600"/>
                </a:lnTo>
                <a:lnTo>
                  <a:pt x="834758" y="268325"/>
                </a:lnTo>
                <a:lnTo>
                  <a:pt x="862355" y="268325"/>
                </a:lnTo>
                <a:lnTo>
                  <a:pt x="862355" y="224815"/>
                </a:lnTo>
                <a:lnTo>
                  <a:pt x="863574" y="214426"/>
                </a:lnTo>
                <a:lnTo>
                  <a:pt x="866889" y="207695"/>
                </a:lnTo>
                <a:lnTo>
                  <a:pt x="871855" y="204063"/>
                </a:lnTo>
                <a:lnTo>
                  <a:pt x="877989" y="202971"/>
                </a:lnTo>
                <a:lnTo>
                  <a:pt x="888072" y="202971"/>
                </a:lnTo>
                <a:lnTo>
                  <a:pt x="892263" y="209600"/>
                </a:lnTo>
                <a:lnTo>
                  <a:pt x="892263" y="268325"/>
                </a:lnTo>
                <a:lnTo>
                  <a:pt x="921029" y="268325"/>
                </a:lnTo>
                <a:lnTo>
                  <a:pt x="921029" y="211162"/>
                </a:lnTo>
                <a:close/>
              </a:path>
              <a:path w="1075054" h="552450">
                <a:moveTo>
                  <a:pt x="966533" y="180594"/>
                </a:moveTo>
                <a:lnTo>
                  <a:pt x="937755" y="180594"/>
                </a:lnTo>
                <a:lnTo>
                  <a:pt x="937755" y="268351"/>
                </a:lnTo>
                <a:lnTo>
                  <a:pt x="966533" y="268351"/>
                </a:lnTo>
                <a:lnTo>
                  <a:pt x="966533" y="180594"/>
                </a:lnTo>
                <a:close/>
              </a:path>
              <a:path w="1075054" h="552450">
                <a:moveTo>
                  <a:pt x="967473" y="135572"/>
                </a:moveTo>
                <a:lnTo>
                  <a:pt x="936625" y="135572"/>
                </a:lnTo>
                <a:lnTo>
                  <a:pt x="936625" y="164439"/>
                </a:lnTo>
                <a:lnTo>
                  <a:pt x="967473" y="164439"/>
                </a:lnTo>
                <a:lnTo>
                  <a:pt x="967473" y="135572"/>
                </a:lnTo>
                <a:close/>
              </a:path>
              <a:path w="1075054" h="552450">
                <a:moveTo>
                  <a:pt x="1074483" y="213995"/>
                </a:moveTo>
                <a:lnTo>
                  <a:pt x="1072045" y="197739"/>
                </a:lnTo>
                <a:lnTo>
                  <a:pt x="1065212" y="186448"/>
                </a:lnTo>
                <a:lnTo>
                  <a:pt x="1054722" y="179857"/>
                </a:lnTo>
                <a:lnTo>
                  <a:pt x="1041349" y="177723"/>
                </a:lnTo>
                <a:lnTo>
                  <a:pt x="1032484" y="178803"/>
                </a:lnTo>
                <a:lnTo>
                  <a:pt x="1024610" y="181940"/>
                </a:lnTo>
                <a:lnTo>
                  <a:pt x="1017917" y="187007"/>
                </a:lnTo>
                <a:lnTo>
                  <a:pt x="1012596" y="193852"/>
                </a:lnTo>
                <a:lnTo>
                  <a:pt x="1012202" y="193852"/>
                </a:lnTo>
                <a:lnTo>
                  <a:pt x="1012202" y="180543"/>
                </a:lnTo>
                <a:lnTo>
                  <a:pt x="984021" y="180543"/>
                </a:lnTo>
                <a:lnTo>
                  <a:pt x="984021" y="268325"/>
                </a:lnTo>
                <a:lnTo>
                  <a:pt x="1012774" y="268325"/>
                </a:lnTo>
                <a:lnTo>
                  <a:pt x="1012774" y="224269"/>
                </a:lnTo>
                <a:lnTo>
                  <a:pt x="1014056" y="214363"/>
                </a:lnTo>
                <a:lnTo>
                  <a:pt x="1017612" y="207772"/>
                </a:lnTo>
                <a:lnTo>
                  <a:pt x="1022985" y="204101"/>
                </a:lnTo>
                <a:lnTo>
                  <a:pt x="1029741" y="202971"/>
                </a:lnTo>
                <a:lnTo>
                  <a:pt x="1040409" y="202971"/>
                </a:lnTo>
                <a:lnTo>
                  <a:pt x="1045921" y="208864"/>
                </a:lnTo>
                <a:lnTo>
                  <a:pt x="1045921" y="268325"/>
                </a:lnTo>
                <a:lnTo>
                  <a:pt x="1074483" y="268325"/>
                </a:lnTo>
                <a:lnTo>
                  <a:pt x="1074483" y="213995"/>
                </a:lnTo>
                <a:close/>
              </a:path>
            </a:pathLst>
          </a:custGeom>
          <a:solidFill>
            <a:srgbClr val="000000"/>
          </a:solidFill>
        </p:spPr>
        <p:txBody>
          <a:bodyPr wrap="square" lIns="0" tIns="0" rIns="0" bIns="0" rtlCol="0"/>
          <a:lstStyle/>
          <a:p>
            <a:endParaRPr/>
          </a:p>
        </p:txBody>
      </p:sp>
      <p:sp>
        <p:nvSpPr>
          <p:cNvPr id="21" name="bg object 21"/>
          <p:cNvSpPr/>
          <p:nvPr/>
        </p:nvSpPr>
        <p:spPr>
          <a:xfrm>
            <a:off x="838200" y="2375915"/>
            <a:ext cx="5181600" cy="3251200"/>
          </a:xfrm>
          <a:custGeom>
            <a:avLst/>
            <a:gdLst/>
            <a:ahLst/>
            <a:cxnLst/>
            <a:rect l="l" t="t" r="r" b="b"/>
            <a:pathLst>
              <a:path w="5181600" h="3251200">
                <a:moveTo>
                  <a:pt x="5181600" y="2943606"/>
                </a:moveTo>
                <a:lnTo>
                  <a:pt x="5176761" y="2919717"/>
                </a:lnTo>
                <a:lnTo>
                  <a:pt x="5163578" y="2900222"/>
                </a:lnTo>
                <a:lnTo>
                  <a:pt x="5144033" y="2887091"/>
                </a:lnTo>
                <a:lnTo>
                  <a:pt x="5120132" y="2882265"/>
                </a:lnTo>
                <a:lnTo>
                  <a:pt x="61429" y="2882265"/>
                </a:lnTo>
                <a:lnTo>
                  <a:pt x="37503" y="2887091"/>
                </a:lnTo>
                <a:lnTo>
                  <a:pt x="17983" y="2900222"/>
                </a:lnTo>
                <a:lnTo>
                  <a:pt x="4826" y="2919717"/>
                </a:lnTo>
                <a:lnTo>
                  <a:pt x="0" y="2943606"/>
                </a:lnTo>
                <a:lnTo>
                  <a:pt x="0" y="3189351"/>
                </a:lnTo>
                <a:lnTo>
                  <a:pt x="4826" y="3213265"/>
                </a:lnTo>
                <a:lnTo>
                  <a:pt x="17983" y="3232797"/>
                </a:lnTo>
                <a:lnTo>
                  <a:pt x="37503" y="3245955"/>
                </a:lnTo>
                <a:lnTo>
                  <a:pt x="61429" y="3250781"/>
                </a:lnTo>
                <a:lnTo>
                  <a:pt x="5120132" y="3250781"/>
                </a:lnTo>
                <a:lnTo>
                  <a:pt x="5144033" y="3245955"/>
                </a:lnTo>
                <a:lnTo>
                  <a:pt x="5163578" y="3232797"/>
                </a:lnTo>
                <a:lnTo>
                  <a:pt x="5176761" y="3213265"/>
                </a:lnTo>
                <a:lnTo>
                  <a:pt x="5181600" y="3189351"/>
                </a:lnTo>
                <a:lnTo>
                  <a:pt x="5181600" y="2943606"/>
                </a:lnTo>
                <a:close/>
              </a:path>
              <a:path w="5181600" h="3251200">
                <a:moveTo>
                  <a:pt x="5181600" y="2531872"/>
                </a:moveTo>
                <a:lnTo>
                  <a:pt x="5176761" y="2507983"/>
                </a:lnTo>
                <a:lnTo>
                  <a:pt x="5163578" y="2488488"/>
                </a:lnTo>
                <a:lnTo>
                  <a:pt x="5144033" y="2475357"/>
                </a:lnTo>
                <a:lnTo>
                  <a:pt x="5120132" y="2470531"/>
                </a:lnTo>
                <a:lnTo>
                  <a:pt x="61429" y="2470531"/>
                </a:lnTo>
                <a:lnTo>
                  <a:pt x="37503" y="2475357"/>
                </a:lnTo>
                <a:lnTo>
                  <a:pt x="17983" y="2488488"/>
                </a:lnTo>
                <a:lnTo>
                  <a:pt x="4826" y="2507983"/>
                </a:lnTo>
                <a:lnTo>
                  <a:pt x="0" y="2531872"/>
                </a:lnTo>
                <a:lnTo>
                  <a:pt x="0" y="2777617"/>
                </a:lnTo>
                <a:lnTo>
                  <a:pt x="4826" y="2801531"/>
                </a:lnTo>
                <a:lnTo>
                  <a:pt x="17983" y="2821076"/>
                </a:lnTo>
                <a:lnTo>
                  <a:pt x="37503" y="2834259"/>
                </a:lnTo>
                <a:lnTo>
                  <a:pt x="61429" y="2839085"/>
                </a:lnTo>
                <a:lnTo>
                  <a:pt x="5120132" y="2839085"/>
                </a:lnTo>
                <a:lnTo>
                  <a:pt x="5144033" y="2834259"/>
                </a:lnTo>
                <a:lnTo>
                  <a:pt x="5163578" y="2821076"/>
                </a:lnTo>
                <a:lnTo>
                  <a:pt x="5176761" y="2801531"/>
                </a:lnTo>
                <a:lnTo>
                  <a:pt x="5181600" y="2777617"/>
                </a:lnTo>
                <a:lnTo>
                  <a:pt x="5181600" y="2531872"/>
                </a:lnTo>
                <a:close/>
              </a:path>
              <a:path w="5181600" h="3251200">
                <a:moveTo>
                  <a:pt x="5181600" y="2120138"/>
                </a:moveTo>
                <a:lnTo>
                  <a:pt x="5176761" y="2096236"/>
                </a:lnTo>
                <a:lnTo>
                  <a:pt x="5163578" y="2076691"/>
                </a:lnTo>
                <a:lnTo>
                  <a:pt x="5144033" y="2063508"/>
                </a:lnTo>
                <a:lnTo>
                  <a:pt x="5120132" y="2058670"/>
                </a:lnTo>
                <a:lnTo>
                  <a:pt x="61429" y="2058670"/>
                </a:lnTo>
                <a:lnTo>
                  <a:pt x="37503" y="2063508"/>
                </a:lnTo>
                <a:lnTo>
                  <a:pt x="17983" y="2076691"/>
                </a:lnTo>
                <a:lnTo>
                  <a:pt x="4826" y="2096236"/>
                </a:lnTo>
                <a:lnTo>
                  <a:pt x="0" y="2120138"/>
                </a:lnTo>
                <a:lnTo>
                  <a:pt x="0" y="2365883"/>
                </a:lnTo>
                <a:lnTo>
                  <a:pt x="4826" y="2389784"/>
                </a:lnTo>
                <a:lnTo>
                  <a:pt x="17983" y="2409279"/>
                </a:lnTo>
                <a:lnTo>
                  <a:pt x="37503" y="2422410"/>
                </a:lnTo>
                <a:lnTo>
                  <a:pt x="61429" y="2427224"/>
                </a:lnTo>
                <a:lnTo>
                  <a:pt x="5120132" y="2427224"/>
                </a:lnTo>
                <a:lnTo>
                  <a:pt x="5144033" y="2422410"/>
                </a:lnTo>
                <a:lnTo>
                  <a:pt x="5163578" y="2409279"/>
                </a:lnTo>
                <a:lnTo>
                  <a:pt x="5176761" y="2389784"/>
                </a:lnTo>
                <a:lnTo>
                  <a:pt x="5181600" y="2365883"/>
                </a:lnTo>
                <a:lnTo>
                  <a:pt x="5181600" y="2120138"/>
                </a:lnTo>
                <a:close/>
              </a:path>
              <a:path w="5181600" h="3251200">
                <a:moveTo>
                  <a:pt x="5181600" y="1708404"/>
                </a:moveTo>
                <a:lnTo>
                  <a:pt x="5176761" y="1684502"/>
                </a:lnTo>
                <a:lnTo>
                  <a:pt x="5163578" y="1664957"/>
                </a:lnTo>
                <a:lnTo>
                  <a:pt x="5144033" y="1651774"/>
                </a:lnTo>
                <a:lnTo>
                  <a:pt x="5120132" y="1646936"/>
                </a:lnTo>
                <a:lnTo>
                  <a:pt x="61429" y="1646936"/>
                </a:lnTo>
                <a:lnTo>
                  <a:pt x="37503" y="1651774"/>
                </a:lnTo>
                <a:lnTo>
                  <a:pt x="17983" y="1664957"/>
                </a:lnTo>
                <a:lnTo>
                  <a:pt x="4826" y="1684502"/>
                </a:lnTo>
                <a:lnTo>
                  <a:pt x="0" y="1708404"/>
                </a:lnTo>
                <a:lnTo>
                  <a:pt x="0" y="1954149"/>
                </a:lnTo>
                <a:lnTo>
                  <a:pt x="4826" y="1978050"/>
                </a:lnTo>
                <a:lnTo>
                  <a:pt x="17983" y="1997544"/>
                </a:lnTo>
                <a:lnTo>
                  <a:pt x="37503" y="2010676"/>
                </a:lnTo>
                <a:lnTo>
                  <a:pt x="61429" y="2015490"/>
                </a:lnTo>
                <a:lnTo>
                  <a:pt x="5120132" y="2015490"/>
                </a:lnTo>
                <a:lnTo>
                  <a:pt x="5144033" y="2010676"/>
                </a:lnTo>
                <a:lnTo>
                  <a:pt x="5163578" y="1997544"/>
                </a:lnTo>
                <a:lnTo>
                  <a:pt x="5176761" y="1978050"/>
                </a:lnTo>
                <a:lnTo>
                  <a:pt x="5181600" y="1954149"/>
                </a:lnTo>
                <a:lnTo>
                  <a:pt x="5181600" y="1708404"/>
                </a:lnTo>
                <a:close/>
              </a:path>
              <a:path w="5181600" h="3251200">
                <a:moveTo>
                  <a:pt x="5181600" y="1296670"/>
                </a:moveTo>
                <a:lnTo>
                  <a:pt x="5176761" y="1272768"/>
                </a:lnTo>
                <a:lnTo>
                  <a:pt x="5163578" y="1253223"/>
                </a:lnTo>
                <a:lnTo>
                  <a:pt x="5144033" y="1240040"/>
                </a:lnTo>
                <a:lnTo>
                  <a:pt x="5120132" y="1235202"/>
                </a:lnTo>
                <a:lnTo>
                  <a:pt x="61429" y="1235202"/>
                </a:lnTo>
                <a:lnTo>
                  <a:pt x="37503" y="1240040"/>
                </a:lnTo>
                <a:lnTo>
                  <a:pt x="17983" y="1253223"/>
                </a:lnTo>
                <a:lnTo>
                  <a:pt x="4826" y="1272768"/>
                </a:lnTo>
                <a:lnTo>
                  <a:pt x="0" y="1296670"/>
                </a:lnTo>
                <a:lnTo>
                  <a:pt x="0" y="1542288"/>
                </a:lnTo>
                <a:lnTo>
                  <a:pt x="4826" y="1566252"/>
                </a:lnTo>
                <a:lnTo>
                  <a:pt x="17983" y="1585785"/>
                </a:lnTo>
                <a:lnTo>
                  <a:pt x="37503" y="1598942"/>
                </a:lnTo>
                <a:lnTo>
                  <a:pt x="61429" y="1603756"/>
                </a:lnTo>
                <a:lnTo>
                  <a:pt x="5120132" y="1603756"/>
                </a:lnTo>
                <a:lnTo>
                  <a:pt x="5144033" y="1598942"/>
                </a:lnTo>
                <a:lnTo>
                  <a:pt x="5163578" y="1585798"/>
                </a:lnTo>
                <a:lnTo>
                  <a:pt x="5176761" y="1566252"/>
                </a:lnTo>
                <a:lnTo>
                  <a:pt x="5181600" y="1542288"/>
                </a:lnTo>
                <a:lnTo>
                  <a:pt x="5181600" y="1296670"/>
                </a:lnTo>
                <a:close/>
              </a:path>
              <a:path w="5181600" h="3251200">
                <a:moveTo>
                  <a:pt x="5181600" y="884936"/>
                </a:moveTo>
                <a:lnTo>
                  <a:pt x="5176761" y="861034"/>
                </a:lnTo>
                <a:lnTo>
                  <a:pt x="5163578" y="841489"/>
                </a:lnTo>
                <a:lnTo>
                  <a:pt x="5144033" y="828306"/>
                </a:lnTo>
                <a:lnTo>
                  <a:pt x="5120132" y="823468"/>
                </a:lnTo>
                <a:lnTo>
                  <a:pt x="61429" y="823468"/>
                </a:lnTo>
                <a:lnTo>
                  <a:pt x="37503" y="828306"/>
                </a:lnTo>
                <a:lnTo>
                  <a:pt x="17983" y="841489"/>
                </a:lnTo>
                <a:lnTo>
                  <a:pt x="4826" y="861034"/>
                </a:lnTo>
                <a:lnTo>
                  <a:pt x="0" y="884936"/>
                </a:lnTo>
                <a:lnTo>
                  <a:pt x="0" y="1130554"/>
                </a:lnTo>
                <a:lnTo>
                  <a:pt x="4826" y="1154468"/>
                </a:lnTo>
                <a:lnTo>
                  <a:pt x="17983" y="1174013"/>
                </a:lnTo>
                <a:lnTo>
                  <a:pt x="37503" y="1187196"/>
                </a:lnTo>
                <a:lnTo>
                  <a:pt x="61429" y="1192022"/>
                </a:lnTo>
                <a:lnTo>
                  <a:pt x="5120132" y="1192022"/>
                </a:lnTo>
                <a:lnTo>
                  <a:pt x="5144033" y="1187196"/>
                </a:lnTo>
                <a:lnTo>
                  <a:pt x="5163578" y="1174013"/>
                </a:lnTo>
                <a:lnTo>
                  <a:pt x="5176761" y="1154468"/>
                </a:lnTo>
                <a:lnTo>
                  <a:pt x="5181600" y="1130554"/>
                </a:lnTo>
                <a:lnTo>
                  <a:pt x="5181600" y="884936"/>
                </a:lnTo>
                <a:close/>
              </a:path>
              <a:path w="5181600" h="3251200">
                <a:moveTo>
                  <a:pt x="5181600" y="473202"/>
                </a:moveTo>
                <a:lnTo>
                  <a:pt x="5176761" y="449249"/>
                </a:lnTo>
                <a:lnTo>
                  <a:pt x="5163578" y="429704"/>
                </a:lnTo>
                <a:lnTo>
                  <a:pt x="5144033" y="416560"/>
                </a:lnTo>
                <a:lnTo>
                  <a:pt x="5120132" y="411734"/>
                </a:lnTo>
                <a:lnTo>
                  <a:pt x="61429" y="411734"/>
                </a:lnTo>
                <a:lnTo>
                  <a:pt x="37503" y="416560"/>
                </a:lnTo>
                <a:lnTo>
                  <a:pt x="17983" y="429704"/>
                </a:lnTo>
                <a:lnTo>
                  <a:pt x="4826" y="449249"/>
                </a:lnTo>
                <a:lnTo>
                  <a:pt x="0" y="473202"/>
                </a:lnTo>
                <a:lnTo>
                  <a:pt x="0" y="718820"/>
                </a:lnTo>
                <a:lnTo>
                  <a:pt x="4826" y="742734"/>
                </a:lnTo>
                <a:lnTo>
                  <a:pt x="17983" y="762279"/>
                </a:lnTo>
                <a:lnTo>
                  <a:pt x="37503" y="775462"/>
                </a:lnTo>
                <a:lnTo>
                  <a:pt x="61429" y="780288"/>
                </a:lnTo>
                <a:lnTo>
                  <a:pt x="5120132" y="780288"/>
                </a:lnTo>
                <a:lnTo>
                  <a:pt x="5144033" y="775462"/>
                </a:lnTo>
                <a:lnTo>
                  <a:pt x="5163578" y="762279"/>
                </a:lnTo>
                <a:lnTo>
                  <a:pt x="5176761" y="742734"/>
                </a:lnTo>
                <a:lnTo>
                  <a:pt x="5181600" y="718820"/>
                </a:lnTo>
                <a:lnTo>
                  <a:pt x="5181600" y="473202"/>
                </a:lnTo>
                <a:close/>
              </a:path>
              <a:path w="5181600" h="3251200">
                <a:moveTo>
                  <a:pt x="5181600" y="61468"/>
                </a:moveTo>
                <a:lnTo>
                  <a:pt x="5176761" y="37515"/>
                </a:lnTo>
                <a:lnTo>
                  <a:pt x="5163578" y="17970"/>
                </a:lnTo>
                <a:lnTo>
                  <a:pt x="5144033" y="4826"/>
                </a:lnTo>
                <a:lnTo>
                  <a:pt x="5120132" y="0"/>
                </a:lnTo>
                <a:lnTo>
                  <a:pt x="61429" y="0"/>
                </a:lnTo>
                <a:lnTo>
                  <a:pt x="37503" y="4826"/>
                </a:lnTo>
                <a:lnTo>
                  <a:pt x="17983" y="17970"/>
                </a:lnTo>
                <a:lnTo>
                  <a:pt x="4826" y="37515"/>
                </a:lnTo>
                <a:lnTo>
                  <a:pt x="0" y="61468"/>
                </a:lnTo>
                <a:lnTo>
                  <a:pt x="0" y="307086"/>
                </a:lnTo>
                <a:lnTo>
                  <a:pt x="4826" y="331000"/>
                </a:lnTo>
                <a:lnTo>
                  <a:pt x="17983" y="350545"/>
                </a:lnTo>
                <a:lnTo>
                  <a:pt x="37503" y="363728"/>
                </a:lnTo>
                <a:lnTo>
                  <a:pt x="61429" y="368554"/>
                </a:lnTo>
                <a:lnTo>
                  <a:pt x="5120132" y="368554"/>
                </a:lnTo>
                <a:lnTo>
                  <a:pt x="5144033" y="363728"/>
                </a:lnTo>
                <a:lnTo>
                  <a:pt x="5163578" y="350545"/>
                </a:lnTo>
                <a:lnTo>
                  <a:pt x="5176761" y="331000"/>
                </a:lnTo>
                <a:lnTo>
                  <a:pt x="5181600" y="307086"/>
                </a:lnTo>
                <a:lnTo>
                  <a:pt x="5181600" y="61468"/>
                </a:lnTo>
                <a:close/>
              </a:path>
            </a:pathLst>
          </a:custGeom>
          <a:solidFill>
            <a:srgbClr val="BD2C28"/>
          </a:solidFill>
        </p:spPr>
        <p:txBody>
          <a:bodyPr wrap="square" lIns="0" tIns="0" rIns="0" bIns="0" rtlCol="0"/>
          <a:lstStyle/>
          <a:p>
            <a:endParaRPr/>
          </a:p>
        </p:txBody>
      </p:sp>
      <p:sp>
        <p:nvSpPr>
          <p:cNvPr id="22" name="bg object 22"/>
          <p:cNvSpPr/>
          <p:nvPr/>
        </p:nvSpPr>
        <p:spPr>
          <a:xfrm>
            <a:off x="838200" y="5258180"/>
            <a:ext cx="5181600" cy="368935"/>
          </a:xfrm>
          <a:custGeom>
            <a:avLst/>
            <a:gdLst/>
            <a:ahLst/>
            <a:cxnLst/>
            <a:rect l="l" t="t" r="r" b="b"/>
            <a:pathLst>
              <a:path w="5181600" h="368935">
                <a:moveTo>
                  <a:pt x="0" y="61341"/>
                </a:moveTo>
                <a:lnTo>
                  <a:pt x="4826" y="37451"/>
                </a:lnTo>
                <a:lnTo>
                  <a:pt x="17989" y="17954"/>
                </a:lnTo>
                <a:lnTo>
                  <a:pt x="37515" y="4816"/>
                </a:lnTo>
                <a:lnTo>
                  <a:pt x="61429" y="0"/>
                </a:lnTo>
                <a:lnTo>
                  <a:pt x="5120132" y="0"/>
                </a:lnTo>
                <a:lnTo>
                  <a:pt x="5144041" y="4816"/>
                </a:lnTo>
                <a:lnTo>
                  <a:pt x="5163581" y="17954"/>
                </a:lnTo>
                <a:lnTo>
                  <a:pt x="5176764" y="37451"/>
                </a:lnTo>
                <a:lnTo>
                  <a:pt x="5181600" y="61341"/>
                </a:lnTo>
                <a:lnTo>
                  <a:pt x="5181600" y="307086"/>
                </a:lnTo>
                <a:lnTo>
                  <a:pt x="5176764" y="330995"/>
                </a:lnTo>
                <a:lnTo>
                  <a:pt x="5163581" y="350521"/>
                </a:lnTo>
                <a:lnTo>
                  <a:pt x="5144041" y="363687"/>
                </a:lnTo>
                <a:lnTo>
                  <a:pt x="5120132" y="368515"/>
                </a:lnTo>
                <a:lnTo>
                  <a:pt x="61429" y="368515"/>
                </a:lnTo>
                <a:lnTo>
                  <a:pt x="37515" y="363687"/>
                </a:lnTo>
                <a:lnTo>
                  <a:pt x="17989" y="350521"/>
                </a:lnTo>
                <a:lnTo>
                  <a:pt x="4826" y="330995"/>
                </a:lnTo>
                <a:lnTo>
                  <a:pt x="0" y="307086"/>
                </a:lnTo>
                <a:lnTo>
                  <a:pt x="0" y="61341"/>
                </a:lnTo>
                <a:close/>
              </a:path>
            </a:pathLst>
          </a:custGeom>
          <a:ln w="19050">
            <a:solidFill>
              <a:srgbClr val="FFFFF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rgbClr val="BD2C28"/>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7" name="Holder 7"/>
          <p:cNvSpPr>
            <a:spLocks noGrp="1"/>
          </p:cNvSpPr>
          <p:nvPr>
            <p:ph type="sldNum" sz="quarter" idx="7"/>
          </p:nvPr>
        </p:nvSpPr>
        <p:spPr/>
        <p:txBody>
          <a:bodyPr lIns="0" tIns="0" rIns="0" bIns="0"/>
          <a:lstStyle>
            <a:lvl1pPr>
              <a:defRPr sz="1000" b="0" i="0">
                <a:solidFill>
                  <a:schemeClr val="bg1"/>
                </a:solidFill>
                <a:latin typeface="Lucida Sans Unicode"/>
                <a:cs typeface="Lucida Sans Unicode"/>
              </a:defRPr>
            </a:lvl1pPr>
          </a:lstStyle>
          <a:p>
            <a:pPr marL="51435">
              <a:lnSpc>
                <a:spcPct val="100000"/>
              </a:lnSpc>
              <a:spcBef>
                <a:spcPts val="145"/>
              </a:spcBef>
            </a:pPr>
            <a:fld id="{81D60167-4931-47E6-BA6A-407CBD079E47}" type="slidenum">
              <a:rPr spc="-25" dirty="0"/>
              <a:t>‹#›</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61016" y="0"/>
            <a:ext cx="10297762" cy="6858000"/>
          </a:xfrm>
          <a:prstGeom prst="rect">
            <a:avLst/>
          </a:prstGeom>
        </p:spPr>
      </p:pic>
      <p:pic>
        <p:nvPicPr>
          <p:cNvPr id="17" name="bg object 17"/>
          <p:cNvPicPr/>
          <p:nvPr/>
        </p:nvPicPr>
        <p:blipFill>
          <a:blip r:embed="rId3" cstate="print"/>
          <a:stretch>
            <a:fillRect/>
          </a:stretch>
        </p:blipFill>
        <p:spPr>
          <a:xfrm>
            <a:off x="1897126" y="20"/>
            <a:ext cx="10294874" cy="6857978"/>
          </a:xfrm>
          <a:prstGeom prst="rect">
            <a:avLst/>
          </a:prstGeom>
        </p:spPr>
      </p:pic>
      <p:pic>
        <p:nvPicPr>
          <p:cNvPr id="18" name="bg object 18"/>
          <p:cNvPicPr/>
          <p:nvPr/>
        </p:nvPicPr>
        <p:blipFill>
          <a:blip r:embed="rId4" cstate="print"/>
          <a:stretch>
            <a:fillRect/>
          </a:stretch>
        </p:blipFill>
        <p:spPr>
          <a:xfrm>
            <a:off x="0" y="0"/>
            <a:ext cx="6061710" cy="6858000"/>
          </a:xfrm>
          <a:prstGeom prst="rect">
            <a:avLst/>
          </a:prstGeom>
        </p:spPr>
      </p:pic>
      <p:sp>
        <p:nvSpPr>
          <p:cNvPr id="19" name="bg object 19"/>
          <p:cNvSpPr/>
          <p:nvPr/>
        </p:nvSpPr>
        <p:spPr>
          <a:xfrm>
            <a:off x="-1" y="-1270"/>
            <a:ext cx="5775960" cy="6859270"/>
          </a:xfrm>
          <a:custGeom>
            <a:avLst/>
            <a:gdLst/>
            <a:ahLst/>
            <a:cxnLst/>
            <a:rect l="l" t="t" r="r" b="b"/>
            <a:pathLst>
              <a:path w="5775960" h="6859270">
                <a:moveTo>
                  <a:pt x="4813047" y="0"/>
                </a:moveTo>
                <a:lnTo>
                  <a:pt x="0" y="0"/>
                </a:lnTo>
                <a:lnTo>
                  <a:pt x="0" y="5896635"/>
                </a:lnTo>
                <a:lnTo>
                  <a:pt x="1178" y="5944680"/>
                </a:lnTo>
                <a:lnTo>
                  <a:pt x="4675" y="5992115"/>
                </a:lnTo>
                <a:lnTo>
                  <a:pt x="10437" y="6038886"/>
                </a:lnTo>
                <a:lnTo>
                  <a:pt x="18408" y="6084936"/>
                </a:lnTo>
                <a:lnTo>
                  <a:pt x="28533" y="6130211"/>
                </a:lnTo>
                <a:lnTo>
                  <a:pt x="40757" y="6174656"/>
                </a:lnTo>
                <a:lnTo>
                  <a:pt x="55024" y="6218215"/>
                </a:lnTo>
                <a:lnTo>
                  <a:pt x="71280" y="6260834"/>
                </a:lnTo>
                <a:lnTo>
                  <a:pt x="89470" y="6302457"/>
                </a:lnTo>
                <a:lnTo>
                  <a:pt x="109537" y="6343028"/>
                </a:lnTo>
                <a:lnTo>
                  <a:pt x="131428" y="6382494"/>
                </a:lnTo>
                <a:lnTo>
                  <a:pt x="155087" y="6420799"/>
                </a:lnTo>
                <a:lnTo>
                  <a:pt x="180458" y="6457887"/>
                </a:lnTo>
                <a:lnTo>
                  <a:pt x="207487" y="6493703"/>
                </a:lnTo>
                <a:lnTo>
                  <a:pt x="236119" y="6528193"/>
                </a:lnTo>
                <a:lnTo>
                  <a:pt x="266297" y="6561301"/>
                </a:lnTo>
                <a:lnTo>
                  <a:pt x="297968" y="6592972"/>
                </a:lnTo>
                <a:lnTo>
                  <a:pt x="331076" y="6623150"/>
                </a:lnTo>
                <a:lnTo>
                  <a:pt x="365566" y="6651782"/>
                </a:lnTo>
                <a:lnTo>
                  <a:pt x="401383" y="6678811"/>
                </a:lnTo>
                <a:lnTo>
                  <a:pt x="438471" y="6704182"/>
                </a:lnTo>
                <a:lnTo>
                  <a:pt x="476776" y="6727840"/>
                </a:lnTo>
                <a:lnTo>
                  <a:pt x="516241" y="6749731"/>
                </a:lnTo>
                <a:lnTo>
                  <a:pt x="556813" y="6769798"/>
                </a:lnTo>
                <a:lnTo>
                  <a:pt x="598436" y="6787988"/>
                </a:lnTo>
                <a:lnTo>
                  <a:pt x="641055" y="6804244"/>
                </a:lnTo>
                <a:lnTo>
                  <a:pt x="684614" y="6818511"/>
                </a:lnTo>
                <a:lnTo>
                  <a:pt x="729059" y="6830735"/>
                </a:lnTo>
                <a:lnTo>
                  <a:pt x="774334" y="6840860"/>
                </a:lnTo>
                <a:lnTo>
                  <a:pt x="820385" y="6848831"/>
                </a:lnTo>
                <a:lnTo>
                  <a:pt x="867155" y="6854592"/>
                </a:lnTo>
                <a:lnTo>
                  <a:pt x="914591" y="6858090"/>
                </a:lnTo>
                <a:lnTo>
                  <a:pt x="962636" y="6859268"/>
                </a:lnTo>
                <a:lnTo>
                  <a:pt x="5775707" y="6859268"/>
                </a:lnTo>
                <a:lnTo>
                  <a:pt x="5775707" y="962660"/>
                </a:lnTo>
                <a:lnTo>
                  <a:pt x="5774529" y="914606"/>
                </a:lnTo>
                <a:lnTo>
                  <a:pt x="5771031" y="867163"/>
                </a:lnTo>
                <a:lnTo>
                  <a:pt x="5765268" y="820385"/>
                </a:lnTo>
                <a:lnTo>
                  <a:pt x="5757297" y="774329"/>
                </a:lnTo>
                <a:lnTo>
                  <a:pt x="5747171" y="729048"/>
                </a:lnTo>
                <a:lnTo>
                  <a:pt x="5734946" y="684599"/>
                </a:lnTo>
                <a:lnTo>
                  <a:pt x="5720677" y="641036"/>
                </a:lnTo>
                <a:lnTo>
                  <a:pt x="5704419" y="598414"/>
                </a:lnTo>
                <a:lnTo>
                  <a:pt x="5686228" y="556789"/>
                </a:lnTo>
                <a:lnTo>
                  <a:pt x="5666159" y="516215"/>
                </a:lnTo>
                <a:lnTo>
                  <a:pt x="5644267" y="476748"/>
                </a:lnTo>
                <a:lnTo>
                  <a:pt x="5620606" y="438443"/>
                </a:lnTo>
                <a:lnTo>
                  <a:pt x="5595233" y="401354"/>
                </a:lnTo>
                <a:lnTo>
                  <a:pt x="5568202" y="365538"/>
                </a:lnTo>
                <a:lnTo>
                  <a:pt x="5539569" y="331049"/>
                </a:lnTo>
                <a:lnTo>
                  <a:pt x="5509389" y="297942"/>
                </a:lnTo>
                <a:lnTo>
                  <a:pt x="5477716" y="266272"/>
                </a:lnTo>
                <a:lnTo>
                  <a:pt x="5444606" y="236095"/>
                </a:lnTo>
                <a:lnTo>
                  <a:pt x="5410115" y="207465"/>
                </a:lnTo>
                <a:lnTo>
                  <a:pt x="5374297" y="180438"/>
                </a:lnTo>
                <a:lnTo>
                  <a:pt x="5337208" y="155068"/>
                </a:lnTo>
                <a:lnTo>
                  <a:pt x="5298902" y="131412"/>
                </a:lnTo>
                <a:lnTo>
                  <a:pt x="5259435" y="109523"/>
                </a:lnTo>
                <a:lnTo>
                  <a:pt x="5218863" y="89457"/>
                </a:lnTo>
                <a:lnTo>
                  <a:pt x="5177239" y="71270"/>
                </a:lnTo>
                <a:lnTo>
                  <a:pt x="5134620" y="55016"/>
                </a:lnTo>
                <a:lnTo>
                  <a:pt x="5091061" y="40751"/>
                </a:lnTo>
                <a:lnTo>
                  <a:pt x="5046617" y="28528"/>
                </a:lnTo>
                <a:lnTo>
                  <a:pt x="5001342" y="18405"/>
                </a:lnTo>
                <a:lnTo>
                  <a:pt x="4955293" y="10435"/>
                </a:lnTo>
                <a:lnTo>
                  <a:pt x="4908524" y="4674"/>
                </a:lnTo>
                <a:lnTo>
                  <a:pt x="4861090" y="1177"/>
                </a:lnTo>
                <a:lnTo>
                  <a:pt x="4813047" y="0"/>
                </a:lnTo>
                <a:close/>
              </a:path>
            </a:pathLst>
          </a:custGeom>
          <a:solidFill>
            <a:srgbClr val="FFFFFF"/>
          </a:solidFill>
        </p:spPr>
        <p:txBody>
          <a:bodyPr wrap="square" lIns="0" tIns="0" rIns="0" bIns="0" rtlCol="0"/>
          <a:lstStyle/>
          <a:p>
            <a:endParaRPr/>
          </a:p>
        </p:txBody>
      </p:sp>
      <p:sp>
        <p:nvSpPr>
          <p:cNvPr id="20" name="bg object 20"/>
          <p:cNvSpPr/>
          <p:nvPr/>
        </p:nvSpPr>
        <p:spPr>
          <a:xfrm>
            <a:off x="-2" y="5960155"/>
            <a:ext cx="5775960" cy="897890"/>
          </a:xfrm>
          <a:custGeom>
            <a:avLst/>
            <a:gdLst/>
            <a:ahLst/>
            <a:cxnLst/>
            <a:rect l="l" t="t" r="r" b="b"/>
            <a:pathLst>
              <a:path w="5775960" h="897890">
                <a:moveTo>
                  <a:pt x="5775706" y="0"/>
                </a:moveTo>
                <a:lnTo>
                  <a:pt x="2" y="0"/>
                </a:lnTo>
                <a:lnTo>
                  <a:pt x="0" y="897844"/>
                </a:lnTo>
                <a:lnTo>
                  <a:pt x="5775706" y="897844"/>
                </a:lnTo>
                <a:lnTo>
                  <a:pt x="5775706" y="0"/>
                </a:lnTo>
                <a:close/>
              </a:path>
            </a:pathLst>
          </a:custGeom>
          <a:solidFill>
            <a:srgbClr val="BD2C28"/>
          </a:solidFill>
        </p:spPr>
        <p:txBody>
          <a:bodyPr wrap="square" lIns="0" tIns="0" rIns="0" bIns="0" rtlCol="0"/>
          <a:lstStyle/>
          <a:p>
            <a:endParaRPr/>
          </a:p>
        </p:txBody>
      </p:sp>
      <p:sp>
        <p:nvSpPr>
          <p:cNvPr id="21" name="bg object 21"/>
          <p:cNvSpPr/>
          <p:nvPr/>
        </p:nvSpPr>
        <p:spPr>
          <a:xfrm>
            <a:off x="907923" y="279171"/>
            <a:ext cx="1182370" cy="607695"/>
          </a:xfrm>
          <a:custGeom>
            <a:avLst/>
            <a:gdLst/>
            <a:ahLst/>
            <a:cxnLst/>
            <a:rect l="l" t="t" r="r" b="b"/>
            <a:pathLst>
              <a:path w="1182370" h="607694">
                <a:moveTo>
                  <a:pt x="229209" y="283476"/>
                </a:moveTo>
                <a:lnTo>
                  <a:pt x="226898" y="272034"/>
                </a:lnTo>
                <a:lnTo>
                  <a:pt x="220573" y="262699"/>
                </a:lnTo>
                <a:lnTo>
                  <a:pt x="211201" y="256387"/>
                </a:lnTo>
                <a:lnTo>
                  <a:pt x="199732" y="254076"/>
                </a:lnTo>
                <a:lnTo>
                  <a:pt x="188264" y="256387"/>
                </a:lnTo>
                <a:lnTo>
                  <a:pt x="178892" y="262699"/>
                </a:lnTo>
                <a:lnTo>
                  <a:pt x="172567" y="272034"/>
                </a:lnTo>
                <a:lnTo>
                  <a:pt x="170256" y="283476"/>
                </a:lnTo>
                <a:lnTo>
                  <a:pt x="172567" y="294919"/>
                </a:lnTo>
                <a:lnTo>
                  <a:pt x="178892" y="304266"/>
                </a:lnTo>
                <a:lnTo>
                  <a:pt x="188264" y="310565"/>
                </a:lnTo>
                <a:lnTo>
                  <a:pt x="199732" y="312877"/>
                </a:lnTo>
                <a:lnTo>
                  <a:pt x="211201" y="310565"/>
                </a:lnTo>
                <a:lnTo>
                  <a:pt x="220573" y="304266"/>
                </a:lnTo>
                <a:lnTo>
                  <a:pt x="226898" y="294919"/>
                </a:lnTo>
                <a:lnTo>
                  <a:pt x="229209" y="283476"/>
                </a:lnTo>
                <a:close/>
              </a:path>
              <a:path w="1182370" h="607694">
                <a:moveTo>
                  <a:pt x="470230" y="307340"/>
                </a:moveTo>
                <a:lnTo>
                  <a:pt x="459219" y="249885"/>
                </a:lnTo>
                <a:lnTo>
                  <a:pt x="428688" y="204546"/>
                </a:lnTo>
                <a:lnTo>
                  <a:pt x="423189" y="199085"/>
                </a:lnTo>
                <a:lnTo>
                  <a:pt x="423189" y="298653"/>
                </a:lnTo>
                <a:lnTo>
                  <a:pt x="423189" y="307340"/>
                </a:lnTo>
                <a:lnTo>
                  <a:pt x="415607" y="346786"/>
                </a:lnTo>
                <a:lnTo>
                  <a:pt x="393052" y="379869"/>
                </a:lnTo>
                <a:lnTo>
                  <a:pt x="359600" y="402590"/>
                </a:lnTo>
                <a:lnTo>
                  <a:pt x="320103" y="410083"/>
                </a:lnTo>
                <a:lnTo>
                  <a:pt x="113042" y="410083"/>
                </a:lnTo>
                <a:lnTo>
                  <a:pt x="47066" y="521347"/>
                </a:lnTo>
                <a:lnTo>
                  <a:pt x="47066" y="204546"/>
                </a:lnTo>
                <a:lnTo>
                  <a:pt x="320154" y="204546"/>
                </a:lnTo>
                <a:lnTo>
                  <a:pt x="332422" y="205219"/>
                </a:lnTo>
                <a:lnTo>
                  <a:pt x="344131" y="207200"/>
                </a:lnTo>
                <a:lnTo>
                  <a:pt x="355307" y="210477"/>
                </a:lnTo>
                <a:lnTo>
                  <a:pt x="365950" y="215061"/>
                </a:lnTo>
                <a:lnTo>
                  <a:pt x="359016" y="221780"/>
                </a:lnTo>
                <a:lnTo>
                  <a:pt x="353733" y="229895"/>
                </a:lnTo>
                <a:lnTo>
                  <a:pt x="350354" y="239128"/>
                </a:lnTo>
                <a:lnTo>
                  <a:pt x="349173" y="249224"/>
                </a:lnTo>
                <a:lnTo>
                  <a:pt x="352577" y="266039"/>
                </a:lnTo>
                <a:lnTo>
                  <a:pt x="361861" y="279781"/>
                </a:lnTo>
                <a:lnTo>
                  <a:pt x="375640" y="289039"/>
                </a:lnTo>
                <a:lnTo>
                  <a:pt x="392506" y="292442"/>
                </a:lnTo>
                <a:lnTo>
                  <a:pt x="400227" y="291757"/>
                </a:lnTo>
                <a:lnTo>
                  <a:pt x="407504" y="289775"/>
                </a:lnTo>
                <a:lnTo>
                  <a:pt x="414210" y="286639"/>
                </a:lnTo>
                <a:lnTo>
                  <a:pt x="420230" y="282448"/>
                </a:lnTo>
                <a:lnTo>
                  <a:pt x="422122" y="290372"/>
                </a:lnTo>
                <a:lnTo>
                  <a:pt x="423189" y="298653"/>
                </a:lnTo>
                <a:lnTo>
                  <a:pt x="423189" y="199085"/>
                </a:lnTo>
                <a:lnTo>
                  <a:pt x="403009" y="182346"/>
                </a:lnTo>
                <a:lnTo>
                  <a:pt x="377621" y="168605"/>
                </a:lnTo>
                <a:lnTo>
                  <a:pt x="349986" y="160362"/>
                </a:lnTo>
                <a:lnTo>
                  <a:pt x="320103" y="157607"/>
                </a:lnTo>
                <a:lnTo>
                  <a:pt x="178206" y="157607"/>
                </a:lnTo>
                <a:lnTo>
                  <a:pt x="178054" y="157403"/>
                </a:lnTo>
                <a:lnTo>
                  <a:pt x="93103" y="47802"/>
                </a:lnTo>
                <a:lnTo>
                  <a:pt x="93319" y="157403"/>
                </a:lnTo>
                <a:lnTo>
                  <a:pt x="0" y="0"/>
                </a:lnTo>
                <a:lnTo>
                  <a:pt x="12" y="607364"/>
                </a:lnTo>
                <a:lnTo>
                  <a:pt x="47066" y="607364"/>
                </a:lnTo>
                <a:lnTo>
                  <a:pt x="98691" y="521347"/>
                </a:lnTo>
                <a:lnTo>
                  <a:pt x="137299" y="456996"/>
                </a:lnTo>
                <a:lnTo>
                  <a:pt x="320103" y="456996"/>
                </a:lnTo>
                <a:lnTo>
                  <a:pt x="377583" y="446011"/>
                </a:lnTo>
                <a:lnTo>
                  <a:pt x="426161" y="413042"/>
                </a:lnTo>
                <a:lnTo>
                  <a:pt x="459206" y="364617"/>
                </a:lnTo>
                <a:lnTo>
                  <a:pt x="467474" y="337070"/>
                </a:lnTo>
                <a:lnTo>
                  <a:pt x="470230" y="307340"/>
                </a:lnTo>
                <a:close/>
              </a:path>
              <a:path w="1182370" h="607694">
                <a:moveTo>
                  <a:pt x="593991" y="315620"/>
                </a:moveTo>
                <a:lnTo>
                  <a:pt x="562356" y="315620"/>
                </a:lnTo>
                <a:lnTo>
                  <a:pt x="562356" y="378498"/>
                </a:lnTo>
                <a:lnTo>
                  <a:pt x="561924" y="378498"/>
                </a:lnTo>
                <a:lnTo>
                  <a:pt x="561492" y="377964"/>
                </a:lnTo>
                <a:lnTo>
                  <a:pt x="561492" y="413613"/>
                </a:lnTo>
                <a:lnTo>
                  <a:pt x="559765" y="422922"/>
                </a:lnTo>
                <a:lnTo>
                  <a:pt x="555002" y="430034"/>
                </a:lnTo>
                <a:lnTo>
                  <a:pt x="547903" y="434555"/>
                </a:lnTo>
                <a:lnTo>
                  <a:pt x="539102" y="436143"/>
                </a:lnTo>
                <a:lnTo>
                  <a:pt x="530339" y="434555"/>
                </a:lnTo>
                <a:lnTo>
                  <a:pt x="523303" y="430034"/>
                </a:lnTo>
                <a:lnTo>
                  <a:pt x="518617" y="422922"/>
                </a:lnTo>
                <a:lnTo>
                  <a:pt x="516928" y="413613"/>
                </a:lnTo>
                <a:lnTo>
                  <a:pt x="518591" y="404253"/>
                </a:lnTo>
                <a:lnTo>
                  <a:pt x="523227" y="397141"/>
                </a:lnTo>
                <a:lnTo>
                  <a:pt x="530250" y="392607"/>
                </a:lnTo>
                <a:lnTo>
                  <a:pt x="539102" y="391020"/>
                </a:lnTo>
                <a:lnTo>
                  <a:pt x="548005" y="392607"/>
                </a:lnTo>
                <a:lnTo>
                  <a:pt x="555104" y="397141"/>
                </a:lnTo>
                <a:lnTo>
                  <a:pt x="559803" y="404253"/>
                </a:lnTo>
                <a:lnTo>
                  <a:pt x="561492" y="413613"/>
                </a:lnTo>
                <a:lnTo>
                  <a:pt x="561492" y="377964"/>
                </a:lnTo>
                <a:lnTo>
                  <a:pt x="556628" y="371805"/>
                </a:lnTo>
                <a:lnTo>
                  <a:pt x="549706" y="366661"/>
                </a:lnTo>
                <a:lnTo>
                  <a:pt x="541007" y="363359"/>
                </a:lnTo>
                <a:lnTo>
                  <a:pt x="530301" y="362191"/>
                </a:lnTo>
                <a:lnTo>
                  <a:pt x="512521" y="365467"/>
                </a:lnTo>
                <a:lnTo>
                  <a:pt x="497928" y="375196"/>
                </a:lnTo>
                <a:lnTo>
                  <a:pt x="488061" y="391274"/>
                </a:lnTo>
                <a:lnTo>
                  <a:pt x="484428" y="413613"/>
                </a:lnTo>
                <a:lnTo>
                  <a:pt x="488061" y="435914"/>
                </a:lnTo>
                <a:lnTo>
                  <a:pt x="497928" y="451993"/>
                </a:lnTo>
                <a:lnTo>
                  <a:pt x="512521" y="461733"/>
                </a:lnTo>
                <a:lnTo>
                  <a:pt x="530301" y="464997"/>
                </a:lnTo>
                <a:lnTo>
                  <a:pt x="541020" y="463829"/>
                </a:lnTo>
                <a:lnTo>
                  <a:pt x="549732" y="460540"/>
                </a:lnTo>
                <a:lnTo>
                  <a:pt x="556641" y="455396"/>
                </a:lnTo>
                <a:lnTo>
                  <a:pt x="561924" y="448703"/>
                </a:lnTo>
                <a:lnTo>
                  <a:pt x="562356" y="448703"/>
                </a:lnTo>
                <a:lnTo>
                  <a:pt x="562356" y="461873"/>
                </a:lnTo>
                <a:lnTo>
                  <a:pt x="593991" y="461873"/>
                </a:lnTo>
                <a:lnTo>
                  <a:pt x="593991" y="448703"/>
                </a:lnTo>
                <a:lnTo>
                  <a:pt x="593991" y="436143"/>
                </a:lnTo>
                <a:lnTo>
                  <a:pt x="593991" y="391020"/>
                </a:lnTo>
                <a:lnTo>
                  <a:pt x="593991" y="378498"/>
                </a:lnTo>
                <a:lnTo>
                  <a:pt x="593991" y="315620"/>
                </a:lnTo>
                <a:close/>
              </a:path>
              <a:path w="1182370" h="607694">
                <a:moveTo>
                  <a:pt x="596506" y="198653"/>
                </a:moveTo>
                <a:lnTo>
                  <a:pt x="561517" y="198653"/>
                </a:lnTo>
                <a:lnTo>
                  <a:pt x="540372" y="259676"/>
                </a:lnTo>
                <a:lnTo>
                  <a:pt x="519430" y="198653"/>
                </a:lnTo>
                <a:lnTo>
                  <a:pt x="484454" y="198653"/>
                </a:lnTo>
                <a:lnTo>
                  <a:pt x="524662" y="295173"/>
                </a:lnTo>
                <a:lnTo>
                  <a:pt x="556298" y="295173"/>
                </a:lnTo>
                <a:lnTo>
                  <a:pt x="596506" y="198653"/>
                </a:lnTo>
                <a:close/>
              </a:path>
              <a:path w="1182370" h="607694">
                <a:moveTo>
                  <a:pt x="639025" y="198653"/>
                </a:moveTo>
                <a:lnTo>
                  <a:pt x="607377" y="198653"/>
                </a:lnTo>
                <a:lnTo>
                  <a:pt x="607377" y="295173"/>
                </a:lnTo>
                <a:lnTo>
                  <a:pt x="639025" y="295173"/>
                </a:lnTo>
                <a:lnTo>
                  <a:pt x="639025" y="198653"/>
                </a:lnTo>
                <a:close/>
              </a:path>
              <a:path w="1182370" h="607694">
                <a:moveTo>
                  <a:pt x="640067" y="149123"/>
                </a:moveTo>
                <a:lnTo>
                  <a:pt x="606132" y="149123"/>
                </a:lnTo>
                <a:lnTo>
                  <a:pt x="606132" y="180873"/>
                </a:lnTo>
                <a:lnTo>
                  <a:pt x="640067" y="180873"/>
                </a:lnTo>
                <a:lnTo>
                  <a:pt x="640067" y="149123"/>
                </a:lnTo>
                <a:close/>
              </a:path>
              <a:path w="1182370" h="607694">
                <a:moveTo>
                  <a:pt x="716940" y="413588"/>
                </a:moveTo>
                <a:lnTo>
                  <a:pt x="712838" y="392607"/>
                </a:lnTo>
                <a:lnTo>
                  <a:pt x="711771" y="391020"/>
                </a:lnTo>
                <a:lnTo>
                  <a:pt x="701408" y="376288"/>
                </a:lnTo>
                <a:lnTo>
                  <a:pt x="685076" y="366445"/>
                </a:lnTo>
                <a:lnTo>
                  <a:pt x="685076" y="413588"/>
                </a:lnTo>
                <a:lnTo>
                  <a:pt x="683310" y="422922"/>
                </a:lnTo>
                <a:lnTo>
                  <a:pt x="678484" y="430034"/>
                </a:lnTo>
                <a:lnTo>
                  <a:pt x="671131" y="434657"/>
                </a:lnTo>
                <a:lnTo>
                  <a:pt x="670737" y="434657"/>
                </a:lnTo>
                <a:lnTo>
                  <a:pt x="662457" y="436143"/>
                </a:lnTo>
                <a:lnTo>
                  <a:pt x="654202" y="434657"/>
                </a:lnTo>
                <a:lnTo>
                  <a:pt x="653796" y="434657"/>
                </a:lnTo>
                <a:lnTo>
                  <a:pt x="646442" y="430034"/>
                </a:lnTo>
                <a:lnTo>
                  <a:pt x="641616" y="422922"/>
                </a:lnTo>
                <a:lnTo>
                  <a:pt x="639838" y="413588"/>
                </a:lnTo>
                <a:lnTo>
                  <a:pt x="641578" y="404253"/>
                </a:lnTo>
                <a:lnTo>
                  <a:pt x="646366" y="397141"/>
                </a:lnTo>
                <a:lnTo>
                  <a:pt x="653542" y="392607"/>
                </a:lnTo>
                <a:lnTo>
                  <a:pt x="662457" y="391020"/>
                </a:lnTo>
                <a:lnTo>
                  <a:pt x="671385" y="392607"/>
                </a:lnTo>
                <a:lnTo>
                  <a:pt x="678561" y="397141"/>
                </a:lnTo>
                <a:lnTo>
                  <a:pt x="683336" y="404253"/>
                </a:lnTo>
                <a:lnTo>
                  <a:pt x="685076" y="413588"/>
                </a:lnTo>
                <a:lnTo>
                  <a:pt x="685076" y="366445"/>
                </a:lnTo>
                <a:lnTo>
                  <a:pt x="684149" y="365874"/>
                </a:lnTo>
                <a:lnTo>
                  <a:pt x="662457" y="362191"/>
                </a:lnTo>
                <a:lnTo>
                  <a:pt x="640816" y="365874"/>
                </a:lnTo>
                <a:lnTo>
                  <a:pt x="623633" y="376288"/>
                </a:lnTo>
                <a:lnTo>
                  <a:pt x="613333" y="391020"/>
                </a:lnTo>
                <a:lnTo>
                  <a:pt x="612279" y="392607"/>
                </a:lnTo>
                <a:lnTo>
                  <a:pt x="608215" y="413588"/>
                </a:lnTo>
                <a:lnTo>
                  <a:pt x="612267" y="434657"/>
                </a:lnTo>
                <a:lnTo>
                  <a:pt x="623544" y="450875"/>
                </a:lnTo>
                <a:lnTo>
                  <a:pt x="640727" y="461289"/>
                </a:lnTo>
                <a:lnTo>
                  <a:pt x="662457" y="464972"/>
                </a:lnTo>
                <a:lnTo>
                  <a:pt x="684225" y="461289"/>
                </a:lnTo>
                <a:lnTo>
                  <a:pt x="701484" y="450875"/>
                </a:lnTo>
                <a:lnTo>
                  <a:pt x="711809" y="436143"/>
                </a:lnTo>
                <a:lnTo>
                  <a:pt x="712851" y="434657"/>
                </a:lnTo>
                <a:lnTo>
                  <a:pt x="716940" y="413588"/>
                </a:lnTo>
                <a:close/>
              </a:path>
              <a:path w="1182370" h="607694">
                <a:moveTo>
                  <a:pt x="721156" y="198653"/>
                </a:moveTo>
                <a:lnTo>
                  <a:pt x="701255" y="198653"/>
                </a:lnTo>
                <a:lnTo>
                  <a:pt x="701255" y="159981"/>
                </a:lnTo>
                <a:lnTo>
                  <a:pt x="669594" y="159981"/>
                </a:lnTo>
                <a:lnTo>
                  <a:pt x="669594" y="198653"/>
                </a:lnTo>
                <a:lnTo>
                  <a:pt x="650760" y="198653"/>
                </a:lnTo>
                <a:lnTo>
                  <a:pt x="650760" y="224980"/>
                </a:lnTo>
                <a:lnTo>
                  <a:pt x="669594" y="224993"/>
                </a:lnTo>
                <a:lnTo>
                  <a:pt x="669594" y="262585"/>
                </a:lnTo>
                <a:lnTo>
                  <a:pt x="671893" y="277469"/>
                </a:lnTo>
                <a:lnTo>
                  <a:pt x="678446" y="287578"/>
                </a:lnTo>
                <a:lnTo>
                  <a:pt x="688682" y="293344"/>
                </a:lnTo>
                <a:lnTo>
                  <a:pt x="702068" y="295173"/>
                </a:lnTo>
                <a:lnTo>
                  <a:pt x="715264" y="295173"/>
                </a:lnTo>
                <a:lnTo>
                  <a:pt x="715264" y="265938"/>
                </a:lnTo>
                <a:lnTo>
                  <a:pt x="703529" y="265938"/>
                </a:lnTo>
                <a:lnTo>
                  <a:pt x="701205" y="262966"/>
                </a:lnTo>
                <a:lnTo>
                  <a:pt x="701205" y="224993"/>
                </a:lnTo>
                <a:lnTo>
                  <a:pt x="721156" y="224993"/>
                </a:lnTo>
                <a:lnTo>
                  <a:pt x="721156" y="198653"/>
                </a:lnTo>
                <a:close/>
              </a:path>
              <a:path w="1182370" h="607694">
                <a:moveTo>
                  <a:pt x="835317" y="365328"/>
                </a:moveTo>
                <a:lnTo>
                  <a:pt x="803656" y="365328"/>
                </a:lnTo>
                <a:lnTo>
                  <a:pt x="803656" y="378498"/>
                </a:lnTo>
                <a:lnTo>
                  <a:pt x="803224" y="378498"/>
                </a:lnTo>
                <a:lnTo>
                  <a:pt x="802817" y="377990"/>
                </a:lnTo>
                <a:lnTo>
                  <a:pt x="802817" y="413588"/>
                </a:lnTo>
                <a:lnTo>
                  <a:pt x="801090" y="422922"/>
                </a:lnTo>
                <a:lnTo>
                  <a:pt x="796328" y="430034"/>
                </a:lnTo>
                <a:lnTo>
                  <a:pt x="789203" y="434555"/>
                </a:lnTo>
                <a:lnTo>
                  <a:pt x="780402" y="436143"/>
                </a:lnTo>
                <a:lnTo>
                  <a:pt x="771639" y="434555"/>
                </a:lnTo>
                <a:lnTo>
                  <a:pt x="764603" y="430034"/>
                </a:lnTo>
                <a:lnTo>
                  <a:pt x="759917" y="422922"/>
                </a:lnTo>
                <a:lnTo>
                  <a:pt x="758215" y="413588"/>
                </a:lnTo>
                <a:lnTo>
                  <a:pt x="759891" y="404253"/>
                </a:lnTo>
                <a:lnTo>
                  <a:pt x="764527" y="397141"/>
                </a:lnTo>
                <a:lnTo>
                  <a:pt x="771550" y="392607"/>
                </a:lnTo>
                <a:lnTo>
                  <a:pt x="780402" y="391020"/>
                </a:lnTo>
                <a:lnTo>
                  <a:pt x="789305" y="392607"/>
                </a:lnTo>
                <a:lnTo>
                  <a:pt x="796404" y="397141"/>
                </a:lnTo>
                <a:lnTo>
                  <a:pt x="801116" y="404253"/>
                </a:lnTo>
                <a:lnTo>
                  <a:pt x="802792" y="413397"/>
                </a:lnTo>
                <a:lnTo>
                  <a:pt x="802817" y="413588"/>
                </a:lnTo>
                <a:lnTo>
                  <a:pt x="802817" y="377990"/>
                </a:lnTo>
                <a:lnTo>
                  <a:pt x="797915" y="371805"/>
                </a:lnTo>
                <a:lnTo>
                  <a:pt x="791006" y="366661"/>
                </a:lnTo>
                <a:lnTo>
                  <a:pt x="782294" y="363359"/>
                </a:lnTo>
                <a:lnTo>
                  <a:pt x="771601" y="362191"/>
                </a:lnTo>
                <a:lnTo>
                  <a:pt x="753808" y="365493"/>
                </a:lnTo>
                <a:lnTo>
                  <a:pt x="739228" y="375272"/>
                </a:lnTo>
                <a:lnTo>
                  <a:pt x="729348" y="391299"/>
                </a:lnTo>
                <a:lnTo>
                  <a:pt x="725728" y="413397"/>
                </a:lnTo>
                <a:lnTo>
                  <a:pt x="729170" y="434555"/>
                </a:lnTo>
                <a:lnTo>
                  <a:pt x="729297" y="435330"/>
                </a:lnTo>
                <a:lnTo>
                  <a:pt x="739051" y="451002"/>
                </a:lnTo>
                <a:lnTo>
                  <a:pt x="753567" y="460400"/>
                </a:lnTo>
                <a:lnTo>
                  <a:pt x="771398" y="463537"/>
                </a:lnTo>
                <a:lnTo>
                  <a:pt x="782472" y="462318"/>
                </a:lnTo>
                <a:lnTo>
                  <a:pt x="791311" y="459041"/>
                </a:lnTo>
                <a:lnTo>
                  <a:pt x="798169" y="454367"/>
                </a:lnTo>
                <a:lnTo>
                  <a:pt x="803224" y="448919"/>
                </a:lnTo>
                <a:lnTo>
                  <a:pt x="803656" y="448919"/>
                </a:lnTo>
                <a:lnTo>
                  <a:pt x="803656" y="455180"/>
                </a:lnTo>
                <a:lnTo>
                  <a:pt x="802335" y="465772"/>
                </a:lnTo>
                <a:lnTo>
                  <a:pt x="798220" y="472592"/>
                </a:lnTo>
                <a:lnTo>
                  <a:pt x="790943" y="476326"/>
                </a:lnTo>
                <a:lnTo>
                  <a:pt x="790244" y="476326"/>
                </a:lnTo>
                <a:lnTo>
                  <a:pt x="780834" y="477316"/>
                </a:lnTo>
                <a:lnTo>
                  <a:pt x="774687" y="477100"/>
                </a:lnTo>
                <a:lnTo>
                  <a:pt x="767092" y="476326"/>
                </a:lnTo>
                <a:lnTo>
                  <a:pt x="757885" y="474853"/>
                </a:lnTo>
                <a:lnTo>
                  <a:pt x="747255" y="472592"/>
                </a:lnTo>
                <a:lnTo>
                  <a:pt x="746887" y="472592"/>
                </a:lnTo>
                <a:lnTo>
                  <a:pt x="774725" y="506501"/>
                </a:lnTo>
                <a:lnTo>
                  <a:pt x="783145" y="506780"/>
                </a:lnTo>
                <a:lnTo>
                  <a:pt x="804456" y="504139"/>
                </a:lnTo>
                <a:lnTo>
                  <a:pt x="805180" y="504139"/>
                </a:lnTo>
                <a:lnTo>
                  <a:pt x="832561" y="477316"/>
                </a:lnTo>
                <a:lnTo>
                  <a:pt x="835317" y="448919"/>
                </a:lnTo>
                <a:lnTo>
                  <a:pt x="835317" y="436143"/>
                </a:lnTo>
                <a:lnTo>
                  <a:pt x="835317" y="391020"/>
                </a:lnTo>
                <a:lnTo>
                  <a:pt x="835317" y="378498"/>
                </a:lnTo>
                <a:lnTo>
                  <a:pt x="835317" y="365328"/>
                </a:lnTo>
                <a:close/>
              </a:path>
              <a:path w="1182370" h="607694">
                <a:moveTo>
                  <a:pt x="835342" y="198653"/>
                </a:moveTo>
                <a:lnTo>
                  <a:pt x="803681" y="198653"/>
                </a:lnTo>
                <a:lnTo>
                  <a:pt x="803681" y="211823"/>
                </a:lnTo>
                <a:lnTo>
                  <a:pt x="803275" y="211823"/>
                </a:lnTo>
                <a:lnTo>
                  <a:pt x="802843" y="211289"/>
                </a:lnTo>
                <a:lnTo>
                  <a:pt x="802843" y="246913"/>
                </a:lnTo>
                <a:lnTo>
                  <a:pt x="801116" y="256222"/>
                </a:lnTo>
                <a:lnTo>
                  <a:pt x="796353" y="263334"/>
                </a:lnTo>
                <a:lnTo>
                  <a:pt x="789228" y="267868"/>
                </a:lnTo>
                <a:lnTo>
                  <a:pt x="780427" y="269455"/>
                </a:lnTo>
                <a:lnTo>
                  <a:pt x="771677" y="267868"/>
                </a:lnTo>
                <a:lnTo>
                  <a:pt x="764628" y="263334"/>
                </a:lnTo>
                <a:lnTo>
                  <a:pt x="759942" y="256222"/>
                </a:lnTo>
                <a:lnTo>
                  <a:pt x="758240" y="246913"/>
                </a:lnTo>
                <a:lnTo>
                  <a:pt x="759917" y="237553"/>
                </a:lnTo>
                <a:lnTo>
                  <a:pt x="764552" y="230441"/>
                </a:lnTo>
                <a:lnTo>
                  <a:pt x="771575" y="225920"/>
                </a:lnTo>
                <a:lnTo>
                  <a:pt x="780427" y="224332"/>
                </a:lnTo>
                <a:lnTo>
                  <a:pt x="789330" y="225920"/>
                </a:lnTo>
                <a:lnTo>
                  <a:pt x="796429" y="230441"/>
                </a:lnTo>
                <a:lnTo>
                  <a:pt x="801141" y="237553"/>
                </a:lnTo>
                <a:lnTo>
                  <a:pt x="802843" y="246913"/>
                </a:lnTo>
                <a:lnTo>
                  <a:pt x="802843" y="211289"/>
                </a:lnTo>
                <a:lnTo>
                  <a:pt x="797953" y="205130"/>
                </a:lnTo>
                <a:lnTo>
                  <a:pt x="791044" y="199986"/>
                </a:lnTo>
                <a:lnTo>
                  <a:pt x="782332" y="196672"/>
                </a:lnTo>
                <a:lnTo>
                  <a:pt x="771626" y="195516"/>
                </a:lnTo>
                <a:lnTo>
                  <a:pt x="753846" y="198780"/>
                </a:lnTo>
                <a:lnTo>
                  <a:pt x="739254" y="208508"/>
                </a:lnTo>
                <a:lnTo>
                  <a:pt x="729386" y="224586"/>
                </a:lnTo>
                <a:lnTo>
                  <a:pt x="725754" y="246913"/>
                </a:lnTo>
                <a:lnTo>
                  <a:pt x="729386" y="269227"/>
                </a:lnTo>
                <a:lnTo>
                  <a:pt x="739254" y="285318"/>
                </a:lnTo>
                <a:lnTo>
                  <a:pt x="753846" y="295046"/>
                </a:lnTo>
                <a:lnTo>
                  <a:pt x="771626" y="298323"/>
                </a:lnTo>
                <a:lnTo>
                  <a:pt x="782358" y="297154"/>
                </a:lnTo>
                <a:lnTo>
                  <a:pt x="791070" y="293852"/>
                </a:lnTo>
                <a:lnTo>
                  <a:pt x="797979" y="288709"/>
                </a:lnTo>
                <a:lnTo>
                  <a:pt x="803275" y="282016"/>
                </a:lnTo>
                <a:lnTo>
                  <a:pt x="803681" y="282016"/>
                </a:lnTo>
                <a:lnTo>
                  <a:pt x="803681" y="295173"/>
                </a:lnTo>
                <a:lnTo>
                  <a:pt x="835342" y="295173"/>
                </a:lnTo>
                <a:lnTo>
                  <a:pt x="835342" y="282016"/>
                </a:lnTo>
                <a:lnTo>
                  <a:pt x="835342" y="269455"/>
                </a:lnTo>
                <a:lnTo>
                  <a:pt x="835342" y="224332"/>
                </a:lnTo>
                <a:lnTo>
                  <a:pt x="835342" y="211823"/>
                </a:lnTo>
                <a:lnTo>
                  <a:pt x="835342" y="198653"/>
                </a:lnTo>
                <a:close/>
              </a:path>
              <a:path w="1182370" h="607694">
                <a:moveTo>
                  <a:pt x="1013167" y="232283"/>
                </a:moveTo>
                <a:lnTo>
                  <a:pt x="1010602" y="216662"/>
                </a:lnTo>
                <a:lnTo>
                  <a:pt x="1003427" y="205117"/>
                </a:lnTo>
                <a:lnTo>
                  <a:pt x="992492" y="197967"/>
                </a:lnTo>
                <a:lnTo>
                  <a:pt x="978598" y="195516"/>
                </a:lnTo>
                <a:lnTo>
                  <a:pt x="968476" y="196773"/>
                </a:lnTo>
                <a:lnTo>
                  <a:pt x="959561" y="200431"/>
                </a:lnTo>
                <a:lnTo>
                  <a:pt x="952042" y="206336"/>
                </a:lnTo>
                <a:lnTo>
                  <a:pt x="946150" y="214299"/>
                </a:lnTo>
                <a:lnTo>
                  <a:pt x="945718" y="214299"/>
                </a:lnTo>
                <a:lnTo>
                  <a:pt x="940866" y="206438"/>
                </a:lnTo>
                <a:lnTo>
                  <a:pt x="934008" y="200533"/>
                </a:lnTo>
                <a:lnTo>
                  <a:pt x="925410" y="196811"/>
                </a:lnTo>
                <a:lnTo>
                  <a:pt x="915352" y="195516"/>
                </a:lnTo>
                <a:lnTo>
                  <a:pt x="905395" y="196723"/>
                </a:lnTo>
                <a:lnTo>
                  <a:pt x="896962" y="200190"/>
                </a:lnTo>
                <a:lnTo>
                  <a:pt x="890181" y="205638"/>
                </a:lnTo>
                <a:lnTo>
                  <a:pt x="885177" y="212826"/>
                </a:lnTo>
                <a:lnTo>
                  <a:pt x="884745" y="212826"/>
                </a:lnTo>
                <a:lnTo>
                  <a:pt x="884745" y="198653"/>
                </a:lnTo>
                <a:lnTo>
                  <a:pt x="853744" y="198653"/>
                </a:lnTo>
                <a:lnTo>
                  <a:pt x="853770" y="295160"/>
                </a:lnTo>
                <a:lnTo>
                  <a:pt x="885431" y="295160"/>
                </a:lnTo>
                <a:lnTo>
                  <a:pt x="885431" y="247294"/>
                </a:lnTo>
                <a:lnTo>
                  <a:pt x="886752" y="235864"/>
                </a:lnTo>
                <a:lnTo>
                  <a:pt x="890384" y="228460"/>
                </a:lnTo>
                <a:lnTo>
                  <a:pt x="895832" y="224459"/>
                </a:lnTo>
                <a:lnTo>
                  <a:pt x="902589" y="223266"/>
                </a:lnTo>
                <a:lnTo>
                  <a:pt x="913688" y="223266"/>
                </a:lnTo>
                <a:lnTo>
                  <a:pt x="918273" y="230555"/>
                </a:lnTo>
                <a:lnTo>
                  <a:pt x="918273" y="295160"/>
                </a:lnTo>
                <a:lnTo>
                  <a:pt x="948639" y="295160"/>
                </a:lnTo>
                <a:lnTo>
                  <a:pt x="948639" y="247294"/>
                </a:lnTo>
                <a:lnTo>
                  <a:pt x="949972" y="235877"/>
                </a:lnTo>
                <a:lnTo>
                  <a:pt x="953630" y="228460"/>
                </a:lnTo>
                <a:lnTo>
                  <a:pt x="959078" y="224459"/>
                </a:lnTo>
                <a:lnTo>
                  <a:pt x="965822" y="223266"/>
                </a:lnTo>
                <a:lnTo>
                  <a:pt x="976922" y="223266"/>
                </a:lnTo>
                <a:lnTo>
                  <a:pt x="981544" y="230555"/>
                </a:lnTo>
                <a:lnTo>
                  <a:pt x="981544" y="295160"/>
                </a:lnTo>
                <a:lnTo>
                  <a:pt x="1013167" y="295160"/>
                </a:lnTo>
                <a:lnTo>
                  <a:pt x="1013167" y="232283"/>
                </a:lnTo>
                <a:close/>
              </a:path>
              <a:path w="1182370" h="607694">
                <a:moveTo>
                  <a:pt x="1063231" y="198653"/>
                </a:moveTo>
                <a:lnTo>
                  <a:pt x="1031570" y="198653"/>
                </a:lnTo>
                <a:lnTo>
                  <a:pt x="1031570" y="295186"/>
                </a:lnTo>
                <a:lnTo>
                  <a:pt x="1063231" y="295186"/>
                </a:lnTo>
                <a:lnTo>
                  <a:pt x="1063231" y="198653"/>
                </a:lnTo>
                <a:close/>
              </a:path>
              <a:path w="1182370" h="607694">
                <a:moveTo>
                  <a:pt x="1064272" y="149123"/>
                </a:moveTo>
                <a:lnTo>
                  <a:pt x="1030338" y="149123"/>
                </a:lnTo>
                <a:lnTo>
                  <a:pt x="1030338" y="180873"/>
                </a:lnTo>
                <a:lnTo>
                  <a:pt x="1064272" y="180873"/>
                </a:lnTo>
                <a:lnTo>
                  <a:pt x="1064272" y="149123"/>
                </a:lnTo>
                <a:close/>
              </a:path>
              <a:path w="1182370" h="607694">
                <a:moveTo>
                  <a:pt x="1181989" y="235394"/>
                </a:moveTo>
                <a:lnTo>
                  <a:pt x="1179296" y="217512"/>
                </a:lnTo>
                <a:lnTo>
                  <a:pt x="1171778" y="205092"/>
                </a:lnTo>
                <a:lnTo>
                  <a:pt x="1160246" y="197840"/>
                </a:lnTo>
                <a:lnTo>
                  <a:pt x="1145540" y="195491"/>
                </a:lnTo>
                <a:lnTo>
                  <a:pt x="1135786" y="196672"/>
                </a:lnTo>
                <a:lnTo>
                  <a:pt x="1127125" y="200139"/>
                </a:lnTo>
                <a:lnTo>
                  <a:pt x="1119759" y="205714"/>
                </a:lnTo>
                <a:lnTo>
                  <a:pt x="1113904" y="213233"/>
                </a:lnTo>
                <a:lnTo>
                  <a:pt x="1113472" y="213233"/>
                </a:lnTo>
                <a:lnTo>
                  <a:pt x="1113472" y="198602"/>
                </a:lnTo>
                <a:lnTo>
                  <a:pt x="1082471" y="198602"/>
                </a:lnTo>
                <a:lnTo>
                  <a:pt x="1082471" y="295160"/>
                </a:lnTo>
                <a:lnTo>
                  <a:pt x="1114107" y="295160"/>
                </a:lnTo>
                <a:lnTo>
                  <a:pt x="1114107" y="246684"/>
                </a:lnTo>
                <a:lnTo>
                  <a:pt x="1115517" y="235800"/>
                </a:lnTo>
                <a:lnTo>
                  <a:pt x="1119416" y="228549"/>
                </a:lnTo>
                <a:lnTo>
                  <a:pt x="1125334" y="224510"/>
                </a:lnTo>
                <a:lnTo>
                  <a:pt x="1132763" y="223266"/>
                </a:lnTo>
                <a:lnTo>
                  <a:pt x="1140498" y="224497"/>
                </a:lnTo>
                <a:lnTo>
                  <a:pt x="1146060" y="228307"/>
                </a:lnTo>
                <a:lnTo>
                  <a:pt x="1149426" y="234810"/>
                </a:lnTo>
                <a:lnTo>
                  <a:pt x="1150556" y="244157"/>
                </a:lnTo>
                <a:lnTo>
                  <a:pt x="1150556" y="295160"/>
                </a:lnTo>
                <a:lnTo>
                  <a:pt x="1181989" y="295160"/>
                </a:lnTo>
                <a:lnTo>
                  <a:pt x="1181989" y="235394"/>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rgbClr val="BD2C28"/>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5" name="Holder 5"/>
          <p:cNvSpPr>
            <a:spLocks noGrp="1"/>
          </p:cNvSpPr>
          <p:nvPr>
            <p:ph type="sldNum" sz="quarter" idx="7"/>
          </p:nvPr>
        </p:nvSpPr>
        <p:spPr/>
        <p:txBody>
          <a:bodyPr lIns="0" tIns="0" rIns="0" bIns="0"/>
          <a:lstStyle>
            <a:lvl1pPr>
              <a:defRPr sz="1000" b="0" i="0">
                <a:solidFill>
                  <a:schemeClr val="bg1"/>
                </a:solidFill>
                <a:latin typeface="Lucida Sans Unicode"/>
                <a:cs typeface="Lucida Sans Unicode"/>
              </a:defRPr>
            </a:lvl1pPr>
          </a:lstStyle>
          <a:p>
            <a:pPr marL="51435">
              <a:lnSpc>
                <a:spcPct val="100000"/>
              </a:lnSpc>
              <a:spcBef>
                <a:spcPts val="145"/>
              </a:spcBef>
            </a:pPr>
            <a:fld id="{81D60167-4931-47E6-BA6A-407CBD079E47}" type="slidenum">
              <a:rPr spc="-25" dirty="0"/>
              <a:t>‹#›</a:t>
            </a:fld>
            <a:endParaRPr spc="-25" dirty="0"/>
          </a:p>
        </p:txBody>
      </p:sp>
      <p:pic>
        <p:nvPicPr>
          <p:cNvPr id="7" name="Bildobjekt 6">
            <a:extLst>
              <a:ext uri="{FF2B5EF4-FFF2-40B4-BE49-F238E27FC236}">
                <a16:creationId xmlns:a16="http://schemas.microsoft.com/office/drawing/2014/main" id="{3D7C4BF1-C8AA-03FE-FEAC-1BA5FAEF7A7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8463" y="3777000"/>
            <a:ext cx="3373792" cy="2700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4" name="Holder 4"/>
          <p:cNvSpPr>
            <a:spLocks noGrp="1"/>
          </p:cNvSpPr>
          <p:nvPr>
            <p:ph type="sldNum" sz="quarter" idx="7"/>
          </p:nvPr>
        </p:nvSpPr>
        <p:spPr/>
        <p:txBody>
          <a:bodyPr lIns="0" tIns="0" rIns="0" bIns="0"/>
          <a:lstStyle>
            <a:lvl1pPr>
              <a:defRPr sz="1000" b="0" i="0">
                <a:solidFill>
                  <a:schemeClr val="bg1"/>
                </a:solidFill>
                <a:latin typeface="Lucida Sans Unicode"/>
                <a:cs typeface="Lucida Sans Unicode"/>
              </a:defRPr>
            </a:lvl1pPr>
          </a:lstStyle>
          <a:p>
            <a:pPr marL="51435">
              <a:lnSpc>
                <a:spcPct val="100000"/>
              </a:lnSpc>
              <a:spcBef>
                <a:spcPts val="145"/>
              </a:spcBef>
            </a:pPr>
            <a:fld id="{81D60167-4931-47E6-BA6A-407CBD079E47}" type="slidenum">
              <a:rPr spc="-25" dirty="0"/>
              <a:t>‹#›</a:t>
            </a:fld>
            <a:endParaRPr spc="-2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935967"/>
            <a:ext cx="12192000" cy="742315"/>
          </a:xfrm>
          <a:custGeom>
            <a:avLst/>
            <a:gdLst/>
            <a:ahLst/>
            <a:cxnLst/>
            <a:rect l="l" t="t" r="r" b="b"/>
            <a:pathLst>
              <a:path w="12192000" h="742315">
                <a:moveTo>
                  <a:pt x="12192000" y="0"/>
                </a:moveTo>
                <a:lnTo>
                  <a:pt x="9054381" y="344511"/>
                </a:lnTo>
                <a:lnTo>
                  <a:pt x="5000339" y="488388"/>
                </a:lnTo>
                <a:lnTo>
                  <a:pt x="1494127" y="514178"/>
                </a:lnTo>
                <a:lnTo>
                  <a:pt x="0" y="504431"/>
                </a:lnTo>
                <a:lnTo>
                  <a:pt x="0" y="741921"/>
                </a:lnTo>
                <a:lnTo>
                  <a:pt x="12192000" y="741921"/>
                </a:lnTo>
                <a:lnTo>
                  <a:pt x="12192000" y="0"/>
                </a:lnTo>
                <a:close/>
              </a:path>
            </a:pathLst>
          </a:custGeom>
          <a:solidFill>
            <a:srgbClr val="8E201E"/>
          </a:solidFill>
        </p:spPr>
        <p:txBody>
          <a:bodyPr wrap="square" lIns="0" tIns="0" rIns="0" bIns="0" rtlCol="0"/>
          <a:lstStyle/>
          <a:p>
            <a:endParaRPr/>
          </a:p>
        </p:txBody>
      </p:sp>
      <p:sp>
        <p:nvSpPr>
          <p:cNvPr id="17" name="bg object 17"/>
          <p:cNvSpPr/>
          <p:nvPr/>
        </p:nvSpPr>
        <p:spPr>
          <a:xfrm>
            <a:off x="0" y="5773851"/>
            <a:ext cx="12192000" cy="1084580"/>
          </a:xfrm>
          <a:custGeom>
            <a:avLst/>
            <a:gdLst/>
            <a:ahLst/>
            <a:cxnLst/>
            <a:rect l="l" t="t" r="r" b="b"/>
            <a:pathLst>
              <a:path w="12192000" h="1084579">
                <a:moveTo>
                  <a:pt x="12192000" y="0"/>
                </a:moveTo>
                <a:lnTo>
                  <a:pt x="9054381" y="503425"/>
                </a:lnTo>
                <a:lnTo>
                  <a:pt x="5000339" y="713662"/>
                </a:lnTo>
                <a:lnTo>
                  <a:pt x="1494127" y="751342"/>
                </a:lnTo>
                <a:lnTo>
                  <a:pt x="0" y="737095"/>
                </a:lnTo>
                <a:lnTo>
                  <a:pt x="0" y="1084148"/>
                </a:lnTo>
                <a:lnTo>
                  <a:pt x="12192000" y="1084148"/>
                </a:lnTo>
                <a:lnTo>
                  <a:pt x="12192000" y="0"/>
                </a:lnTo>
                <a:close/>
              </a:path>
            </a:pathLst>
          </a:custGeom>
          <a:solidFill>
            <a:srgbClr val="BD2C28"/>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786383" y="5468150"/>
            <a:ext cx="11405616" cy="1389849"/>
          </a:xfrm>
          <a:prstGeom prst="rect">
            <a:avLst/>
          </a:prstGeom>
        </p:spPr>
      </p:pic>
      <p:sp>
        <p:nvSpPr>
          <p:cNvPr id="19" name="bg object 19"/>
          <p:cNvSpPr/>
          <p:nvPr/>
        </p:nvSpPr>
        <p:spPr>
          <a:xfrm>
            <a:off x="1091946" y="5773851"/>
            <a:ext cx="11100435" cy="1084580"/>
          </a:xfrm>
          <a:custGeom>
            <a:avLst/>
            <a:gdLst/>
            <a:ahLst/>
            <a:cxnLst/>
            <a:rect l="l" t="t" r="r" b="b"/>
            <a:pathLst>
              <a:path w="11100435" h="1084579">
                <a:moveTo>
                  <a:pt x="11100054" y="0"/>
                </a:moveTo>
                <a:lnTo>
                  <a:pt x="7602950" y="562093"/>
                </a:lnTo>
                <a:lnTo>
                  <a:pt x="3983164" y="891136"/>
                </a:lnTo>
                <a:lnTo>
                  <a:pt x="1146810" y="1045648"/>
                </a:lnTo>
                <a:lnTo>
                  <a:pt x="0" y="1084148"/>
                </a:lnTo>
                <a:lnTo>
                  <a:pt x="11100054" y="1084148"/>
                </a:lnTo>
                <a:lnTo>
                  <a:pt x="11100054" y="0"/>
                </a:lnTo>
                <a:close/>
              </a:path>
            </a:pathLst>
          </a:custGeom>
          <a:solidFill>
            <a:srgbClr val="FFFFFF"/>
          </a:solidFill>
        </p:spPr>
        <p:txBody>
          <a:bodyPr wrap="square" lIns="0" tIns="0" rIns="0" bIns="0" rtlCol="0"/>
          <a:lstStyle/>
          <a:p>
            <a:endParaRPr/>
          </a:p>
        </p:txBody>
      </p:sp>
      <p:sp>
        <p:nvSpPr>
          <p:cNvPr id="20" name="bg object 20"/>
          <p:cNvSpPr/>
          <p:nvPr/>
        </p:nvSpPr>
        <p:spPr>
          <a:xfrm>
            <a:off x="10835183" y="6136944"/>
            <a:ext cx="1075055" cy="552450"/>
          </a:xfrm>
          <a:custGeom>
            <a:avLst/>
            <a:gdLst/>
            <a:ahLst/>
            <a:cxnLst/>
            <a:rect l="l" t="t" r="r" b="b"/>
            <a:pathLst>
              <a:path w="1075054" h="552450">
                <a:moveTo>
                  <a:pt x="208356" y="257708"/>
                </a:moveTo>
                <a:lnTo>
                  <a:pt x="206248" y="247307"/>
                </a:lnTo>
                <a:lnTo>
                  <a:pt x="200507" y="238810"/>
                </a:lnTo>
                <a:lnTo>
                  <a:pt x="191985" y="233083"/>
                </a:lnTo>
                <a:lnTo>
                  <a:pt x="181559" y="230987"/>
                </a:lnTo>
                <a:lnTo>
                  <a:pt x="171132" y="233083"/>
                </a:lnTo>
                <a:lnTo>
                  <a:pt x="162610" y="238810"/>
                </a:lnTo>
                <a:lnTo>
                  <a:pt x="156870" y="247307"/>
                </a:lnTo>
                <a:lnTo>
                  <a:pt x="154762" y="257708"/>
                </a:lnTo>
                <a:lnTo>
                  <a:pt x="156870" y="268109"/>
                </a:lnTo>
                <a:lnTo>
                  <a:pt x="162610" y="276606"/>
                </a:lnTo>
                <a:lnTo>
                  <a:pt x="171132" y="282333"/>
                </a:lnTo>
                <a:lnTo>
                  <a:pt x="181559" y="284441"/>
                </a:lnTo>
                <a:lnTo>
                  <a:pt x="191985" y="282333"/>
                </a:lnTo>
                <a:lnTo>
                  <a:pt x="200507" y="276606"/>
                </a:lnTo>
                <a:lnTo>
                  <a:pt x="206248" y="268109"/>
                </a:lnTo>
                <a:lnTo>
                  <a:pt x="208356" y="257708"/>
                </a:lnTo>
                <a:close/>
              </a:path>
              <a:path w="1075054" h="552450">
                <a:moveTo>
                  <a:pt x="427456" y="279400"/>
                </a:moveTo>
                <a:lnTo>
                  <a:pt x="417449" y="227164"/>
                </a:lnTo>
                <a:lnTo>
                  <a:pt x="389699" y="185953"/>
                </a:lnTo>
                <a:lnTo>
                  <a:pt x="384695" y="180987"/>
                </a:lnTo>
                <a:lnTo>
                  <a:pt x="384695" y="271500"/>
                </a:lnTo>
                <a:lnTo>
                  <a:pt x="384695" y="279400"/>
                </a:lnTo>
                <a:lnTo>
                  <a:pt x="369189" y="331114"/>
                </a:lnTo>
                <a:lnTo>
                  <a:pt x="326885" y="365988"/>
                </a:lnTo>
                <a:lnTo>
                  <a:pt x="290982" y="372808"/>
                </a:lnTo>
                <a:lnTo>
                  <a:pt x="102755" y="372808"/>
                </a:lnTo>
                <a:lnTo>
                  <a:pt x="42786" y="473951"/>
                </a:lnTo>
                <a:lnTo>
                  <a:pt x="42786" y="185953"/>
                </a:lnTo>
                <a:lnTo>
                  <a:pt x="291033" y="185953"/>
                </a:lnTo>
                <a:lnTo>
                  <a:pt x="302183" y="186563"/>
                </a:lnTo>
                <a:lnTo>
                  <a:pt x="312826" y="188366"/>
                </a:lnTo>
                <a:lnTo>
                  <a:pt x="322986" y="191350"/>
                </a:lnTo>
                <a:lnTo>
                  <a:pt x="332663" y="195516"/>
                </a:lnTo>
                <a:lnTo>
                  <a:pt x="326364" y="201612"/>
                </a:lnTo>
                <a:lnTo>
                  <a:pt x="321551" y="208991"/>
                </a:lnTo>
                <a:lnTo>
                  <a:pt x="318490" y="217398"/>
                </a:lnTo>
                <a:lnTo>
                  <a:pt x="317411" y="226568"/>
                </a:lnTo>
                <a:lnTo>
                  <a:pt x="320509" y="241858"/>
                </a:lnTo>
                <a:lnTo>
                  <a:pt x="328955" y="254342"/>
                </a:lnTo>
                <a:lnTo>
                  <a:pt x="341477" y="262775"/>
                </a:lnTo>
                <a:lnTo>
                  <a:pt x="356806" y="265861"/>
                </a:lnTo>
                <a:lnTo>
                  <a:pt x="363829" y="265239"/>
                </a:lnTo>
                <a:lnTo>
                  <a:pt x="370433" y="263436"/>
                </a:lnTo>
                <a:lnTo>
                  <a:pt x="376529" y="260578"/>
                </a:lnTo>
                <a:lnTo>
                  <a:pt x="382003" y="256768"/>
                </a:lnTo>
                <a:lnTo>
                  <a:pt x="383730" y="263969"/>
                </a:lnTo>
                <a:lnTo>
                  <a:pt x="384695" y="271500"/>
                </a:lnTo>
                <a:lnTo>
                  <a:pt x="384695" y="180987"/>
                </a:lnTo>
                <a:lnTo>
                  <a:pt x="366344" y="165773"/>
                </a:lnTo>
                <a:lnTo>
                  <a:pt x="343268" y="153276"/>
                </a:lnTo>
                <a:lnTo>
                  <a:pt x="318147" y="145783"/>
                </a:lnTo>
                <a:lnTo>
                  <a:pt x="290982" y="143281"/>
                </a:lnTo>
                <a:lnTo>
                  <a:pt x="162001" y="143281"/>
                </a:lnTo>
                <a:lnTo>
                  <a:pt x="161861" y="143090"/>
                </a:lnTo>
                <a:lnTo>
                  <a:pt x="84632" y="43459"/>
                </a:lnTo>
                <a:lnTo>
                  <a:pt x="84823" y="143090"/>
                </a:lnTo>
                <a:lnTo>
                  <a:pt x="0" y="0"/>
                </a:lnTo>
                <a:lnTo>
                  <a:pt x="0" y="552145"/>
                </a:lnTo>
                <a:lnTo>
                  <a:pt x="42786" y="552145"/>
                </a:lnTo>
                <a:lnTo>
                  <a:pt x="89712" y="473951"/>
                </a:lnTo>
                <a:lnTo>
                  <a:pt x="124815" y="415455"/>
                </a:lnTo>
                <a:lnTo>
                  <a:pt x="290982" y="415455"/>
                </a:lnTo>
                <a:lnTo>
                  <a:pt x="343242" y="405472"/>
                </a:lnTo>
                <a:lnTo>
                  <a:pt x="387400" y="375488"/>
                </a:lnTo>
                <a:lnTo>
                  <a:pt x="417436" y="331470"/>
                </a:lnTo>
                <a:lnTo>
                  <a:pt x="424954" y="306425"/>
                </a:lnTo>
                <a:lnTo>
                  <a:pt x="427456" y="279400"/>
                </a:lnTo>
                <a:close/>
              </a:path>
              <a:path w="1075054" h="552450">
                <a:moveTo>
                  <a:pt x="539965" y="286918"/>
                </a:moveTo>
                <a:lnTo>
                  <a:pt x="511213" y="286918"/>
                </a:lnTo>
                <a:lnTo>
                  <a:pt x="511213" y="344093"/>
                </a:lnTo>
                <a:lnTo>
                  <a:pt x="510819" y="344093"/>
                </a:lnTo>
                <a:lnTo>
                  <a:pt x="510425" y="343598"/>
                </a:lnTo>
                <a:lnTo>
                  <a:pt x="510425" y="376008"/>
                </a:lnTo>
                <a:lnTo>
                  <a:pt x="508850" y="384479"/>
                </a:lnTo>
                <a:lnTo>
                  <a:pt x="504520" y="390944"/>
                </a:lnTo>
                <a:lnTo>
                  <a:pt x="498068" y="395058"/>
                </a:lnTo>
                <a:lnTo>
                  <a:pt x="490067" y="396494"/>
                </a:lnTo>
                <a:lnTo>
                  <a:pt x="482104" y="395058"/>
                </a:lnTo>
                <a:lnTo>
                  <a:pt x="475703" y="390944"/>
                </a:lnTo>
                <a:lnTo>
                  <a:pt x="471449" y="384479"/>
                </a:lnTo>
                <a:lnTo>
                  <a:pt x="469912" y="376008"/>
                </a:lnTo>
                <a:lnTo>
                  <a:pt x="471424" y="367499"/>
                </a:lnTo>
                <a:lnTo>
                  <a:pt x="475640" y="361035"/>
                </a:lnTo>
                <a:lnTo>
                  <a:pt x="482028" y="356920"/>
                </a:lnTo>
                <a:lnTo>
                  <a:pt x="490067" y="355473"/>
                </a:lnTo>
                <a:lnTo>
                  <a:pt x="498157" y="356920"/>
                </a:lnTo>
                <a:lnTo>
                  <a:pt x="504609" y="361035"/>
                </a:lnTo>
                <a:lnTo>
                  <a:pt x="508876" y="367499"/>
                </a:lnTo>
                <a:lnTo>
                  <a:pt x="510425" y="376008"/>
                </a:lnTo>
                <a:lnTo>
                  <a:pt x="510425" y="343598"/>
                </a:lnTo>
                <a:lnTo>
                  <a:pt x="505993" y="338010"/>
                </a:lnTo>
                <a:lnTo>
                  <a:pt x="499719" y="333336"/>
                </a:lnTo>
                <a:lnTo>
                  <a:pt x="491794" y="330327"/>
                </a:lnTo>
                <a:lnTo>
                  <a:pt x="482066" y="329272"/>
                </a:lnTo>
                <a:lnTo>
                  <a:pt x="465899" y="332244"/>
                </a:lnTo>
                <a:lnTo>
                  <a:pt x="452640" y="341096"/>
                </a:lnTo>
                <a:lnTo>
                  <a:pt x="443661" y="355714"/>
                </a:lnTo>
                <a:lnTo>
                  <a:pt x="440359" y="376008"/>
                </a:lnTo>
                <a:lnTo>
                  <a:pt x="443661" y="396290"/>
                </a:lnTo>
                <a:lnTo>
                  <a:pt x="452640" y="410908"/>
                </a:lnTo>
                <a:lnTo>
                  <a:pt x="465899" y="419760"/>
                </a:lnTo>
                <a:lnTo>
                  <a:pt x="482066" y="422732"/>
                </a:lnTo>
                <a:lnTo>
                  <a:pt x="491807" y="421665"/>
                </a:lnTo>
                <a:lnTo>
                  <a:pt x="499732" y="418668"/>
                </a:lnTo>
                <a:lnTo>
                  <a:pt x="506006" y="413994"/>
                </a:lnTo>
                <a:lnTo>
                  <a:pt x="510819" y="407911"/>
                </a:lnTo>
                <a:lnTo>
                  <a:pt x="511213" y="407911"/>
                </a:lnTo>
                <a:lnTo>
                  <a:pt x="511213" y="419887"/>
                </a:lnTo>
                <a:lnTo>
                  <a:pt x="539965" y="419887"/>
                </a:lnTo>
                <a:lnTo>
                  <a:pt x="539965" y="407911"/>
                </a:lnTo>
                <a:lnTo>
                  <a:pt x="539965" y="396494"/>
                </a:lnTo>
                <a:lnTo>
                  <a:pt x="539965" y="355473"/>
                </a:lnTo>
                <a:lnTo>
                  <a:pt x="539965" y="344093"/>
                </a:lnTo>
                <a:lnTo>
                  <a:pt x="539965" y="286918"/>
                </a:lnTo>
                <a:close/>
              </a:path>
              <a:path w="1075054" h="552450">
                <a:moveTo>
                  <a:pt x="542251" y="180594"/>
                </a:moveTo>
                <a:lnTo>
                  <a:pt x="510451" y="180594"/>
                </a:lnTo>
                <a:lnTo>
                  <a:pt x="491223" y="236067"/>
                </a:lnTo>
                <a:lnTo>
                  <a:pt x="472186" y="180594"/>
                </a:lnTo>
                <a:lnTo>
                  <a:pt x="440385" y="180594"/>
                </a:lnTo>
                <a:lnTo>
                  <a:pt x="476948" y="268351"/>
                </a:lnTo>
                <a:lnTo>
                  <a:pt x="505701" y="268351"/>
                </a:lnTo>
                <a:lnTo>
                  <a:pt x="542251" y="180594"/>
                </a:lnTo>
                <a:close/>
              </a:path>
              <a:path w="1075054" h="552450">
                <a:moveTo>
                  <a:pt x="580910" y="180594"/>
                </a:moveTo>
                <a:lnTo>
                  <a:pt x="552132" y="180594"/>
                </a:lnTo>
                <a:lnTo>
                  <a:pt x="552132" y="268351"/>
                </a:lnTo>
                <a:lnTo>
                  <a:pt x="580910" y="268351"/>
                </a:lnTo>
                <a:lnTo>
                  <a:pt x="580910" y="180594"/>
                </a:lnTo>
                <a:close/>
              </a:path>
              <a:path w="1075054" h="552450">
                <a:moveTo>
                  <a:pt x="581850" y="135572"/>
                </a:moveTo>
                <a:lnTo>
                  <a:pt x="551002" y="135572"/>
                </a:lnTo>
                <a:lnTo>
                  <a:pt x="551002" y="164439"/>
                </a:lnTo>
                <a:lnTo>
                  <a:pt x="581850" y="164439"/>
                </a:lnTo>
                <a:lnTo>
                  <a:pt x="581850" y="135572"/>
                </a:lnTo>
                <a:close/>
              </a:path>
              <a:path w="1075054" h="552450">
                <a:moveTo>
                  <a:pt x="651725" y="375983"/>
                </a:moveTo>
                <a:lnTo>
                  <a:pt x="648004" y="356920"/>
                </a:lnTo>
                <a:lnTo>
                  <a:pt x="647039" y="355473"/>
                </a:lnTo>
                <a:lnTo>
                  <a:pt x="637616" y="342087"/>
                </a:lnTo>
                <a:lnTo>
                  <a:pt x="622769" y="333133"/>
                </a:lnTo>
                <a:lnTo>
                  <a:pt x="622769" y="375983"/>
                </a:lnTo>
                <a:lnTo>
                  <a:pt x="621157" y="384479"/>
                </a:lnTo>
                <a:lnTo>
                  <a:pt x="616775" y="390944"/>
                </a:lnTo>
                <a:lnTo>
                  <a:pt x="610095" y="395147"/>
                </a:lnTo>
                <a:lnTo>
                  <a:pt x="609727" y="395147"/>
                </a:lnTo>
                <a:lnTo>
                  <a:pt x="602208" y="396494"/>
                </a:lnTo>
                <a:lnTo>
                  <a:pt x="594690" y="395147"/>
                </a:lnTo>
                <a:lnTo>
                  <a:pt x="594334" y="395147"/>
                </a:lnTo>
                <a:lnTo>
                  <a:pt x="587654" y="390944"/>
                </a:lnTo>
                <a:lnTo>
                  <a:pt x="583260" y="384479"/>
                </a:lnTo>
                <a:lnTo>
                  <a:pt x="581647" y="375983"/>
                </a:lnTo>
                <a:lnTo>
                  <a:pt x="583222" y="367499"/>
                </a:lnTo>
                <a:lnTo>
                  <a:pt x="587578" y="361035"/>
                </a:lnTo>
                <a:lnTo>
                  <a:pt x="594093" y="356920"/>
                </a:lnTo>
                <a:lnTo>
                  <a:pt x="602208" y="355473"/>
                </a:lnTo>
                <a:lnTo>
                  <a:pt x="610323" y="356920"/>
                </a:lnTo>
                <a:lnTo>
                  <a:pt x="616839" y="361035"/>
                </a:lnTo>
                <a:lnTo>
                  <a:pt x="621195" y="367499"/>
                </a:lnTo>
                <a:lnTo>
                  <a:pt x="622769" y="375983"/>
                </a:lnTo>
                <a:lnTo>
                  <a:pt x="622769" y="333133"/>
                </a:lnTo>
                <a:lnTo>
                  <a:pt x="621919" y="332613"/>
                </a:lnTo>
                <a:lnTo>
                  <a:pt x="602208" y="329272"/>
                </a:lnTo>
                <a:lnTo>
                  <a:pt x="582536" y="332613"/>
                </a:lnTo>
                <a:lnTo>
                  <a:pt x="566915" y="342087"/>
                </a:lnTo>
                <a:lnTo>
                  <a:pt x="557555" y="355473"/>
                </a:lnTo>
                <a:lnTo>
                  <a:pt x="556590" y="356920"/>
                </a:lnTo>
                <a:lnTo>
                  <a:pt x="552894" y="375983"/>
                </a:lnTo>
                <a:lnTo>
                  <a:pt x="556577" y="395147"/>
                </a:lnTo>
                <a:lnTo>
                  <a:pt x="566839" y="409879"/>
                </a:lnTo>
                <a:lnTo>
                  <a:pt x="582447" y="419354"/>
                </a:lnTo>
                <a:lnTo>
                  <a:pt x="602208" y="422706"/>
                </a:lnTo>
                <a:lnTo>
                  <a:pt x="621995" y="419354"/>
                </a:lnTo>
                <a:lnTo>
                  <a:pt x="637679" y="409879"/>
                </a:lnTo>
                <a:lnTo>
                  <a:pt x="647065" y="396494"/>
                </a:lnTo>
                <a:lnTo>
                  <a:pt x="648017" y="395147"/>
                </a:lnTo>
                <a:lnTo>
                  <a:pt x="651725" y="375983"/>
                </a:lnTo>
                <a:close/>
              </a:path>
              <a:path w="1075054" h="552450">
                <a:moveTo>
                  <a:pt x="655561" y="180594"/>
                </a:moveTo>
                <a:lnTo>
                  <a:pt x="637463" y="180594"/>
                </a:lnTo>
                <a:lnTo>
                  <a:pt x="637463" y="145440"/>
                </a:lnTo>
                <a:lnTo>
                  <a:pt x="608698" y="145440"/>
                </a:lnTo>
                <a:lnTo>
                  <a:pt x="608698" y="180594"/>
                </a:lnTo>
                <a:lnTo>
                  <a:pt x="591566" y="180594"/>
                </a:lnTo>
                <a:lnTo>
                  <a:pt x="591566" y="204533"/>
                </a:lnTo>
                <a:lnTo>
                  <a:pt x="608698" y="204533"/>
                </a:lnTo>
                <a:lnTo>
                  <a:pt x="608698" y="238721"/>
                </a:lnTo>
                <a:lnTo>
                  <a:pt x="610781" y="252247"/>
                </a:lnTo>
                <a:lnTo>
                  <a:pt x="616737" y="261442"/>
                </a:lnTo>
                <a:lnTo>
                  <a:pt x="626046" y="266687"/>
                </a:lnTo>
                <a:lnTo>
                  <a:pt x="638213" y="268351"/>
                </a:lnTo>
                <a:lnTo>
                  <a:pt x="650214" y="268351"/>
                </a:lnTo>
                <a:lnTo>
                  <a:pt x="650214" y="241757"/>
                </a:lnTo>
                <a:lnTo>
                  <a:pt x="639546" y="241757"/>
                </a:lnTo>
                <a:lnTo>
                  <a:pt x="637425" y="239064"/>
                </a:lnTo>
                <a:lnTo>
                  <a:pt x="637425" y="204533"/>
                </a:lnTo>
                <a:lnTo>
                  <a:pt x="655561" y="204533"/>
                </a:lnTo>
                <a:lnTo>
                  <a:pt x="655561" y="180594"/>
                </a:lnTo>
                <a:close/>
              </a:path>
              <a:path w="1075054" h="552450">
                <a:moveTo>
                  <a:pt x="759345" y="332117"/>
                </a:moveTo>
                <a:lnTo>
                  <a:pt x="730567" y="332117"/>
                </a:lnTo>
                <a:lnTo>
                  <a:pt x="730567" y="344093"/>
                </a:lnTo>
                <a:lnTo>
                  <a:pt x="730173" y="344093"/>
                </a:lnTo>
                <a:lnTo>
                  <a:pt x="729805" y="343636"/>
                </a:lnTo>
                <a:lnTo>
                  <a:pt x="729805" y="375983"/>
                </a:lnTo>
                <a:lnTo>
                  <a:pt x="728230" y="384479"/>
                </a:lnTo>
                <a:lnTo>
                  <a:pt x="723900" y="390944"/>
                </a:lnTo>
                <a:lnTo>
                  <a:pt x="717423" y="395058"/>
                </a:lnTo>
                <a:lnTo>
                  <a:pt x="709422" y="396494"/>
                </a:lnTo>
                <a:lnTo>
                  <a:pt x="701459" y="395058"/>
                </a:lnTo>
                <a:lnTo>
                  <a:pt x="695058" y="390944"/>
                </a:lnTo>
                <a:lnTo>
                  <a:pt x="690803" y="384479"/>
                </a:lnTo>
                <a:lnTo>
                  <a:pt x="689254" y="375983"/>
                </a:lnTo>
                <a:lnTo>
                  <a:pt x="690778" y="367499"/>
                </a:lnTo>
                <a:lnTo>
                  <a:pt x="694982" y="361035"/>
                </a:lnTo>
                <a:lnTo>
                  <a:pt x="701382" y="356920"/>
                </a:lnTo>
                <a:lnTo>
                  <a:pt x="709422" y="355473"/>
                </a:lnTo>
                <a:lnTo>
                  <a:pt x="717511" y="356920"/>
                </a:lnTo>
                <a:lnTo>
                  <a:pt x="723976" y="361035"/>
                </a:lnTo>
                <a:lnTo>
                  <a:pt x="728256" y="367499"/>
                </a:lnTo>
                <a:lnTo>
                  <a:pt x="729767" y="375818"/>
                </a:lnTo>
                <a:lnTo>
                  <a:pt x="729805" y="375983"/>
                </a:lnTo>
                <a:lnTo>
                  <a:pt x="725347" y="338010"/>
                </a:lnTo>
                <a:lnTo>
                  <a:pt x="701421" y="329272"/>
                </a:lnTo>
                <a:lnTo>
                  <a:pt x="685253" y="332270"/>
                </a:lnTo>
                <a:lnTo>
                  <a:pt x="671995" y="341160"/>
                </a:lnTo>
                <a:lnTo>
                  <a:pt x="663016" y="355727"/>
                </a:lnTo>
                <a:lnTo>
                  <a:pt x="659714" y="375818"/>
                </a:lnTo>
                <a:lnTo>
                  <a:pt x="662851" y="395058"/>
                </a:lnTo>
                <a:lnTo>
                  <a:pt x="662965" y="395757"/>
                </a:lnTo>
                <a:lnTo>
                  <a:pt x="671842" y="410006"/>
                </a:lnTo>
                <a:lnTo>
                  <a:pt x="685025" y="418553"/>
                </a:lnTo>
                <a:lnTo>
                  <a:pt x="701230" y="421398"/>
                </a:lnTo>
                <a:lnTo>
                  <a:pt x="711301" y="420281"/>
                </a:lnTo>
                <a:lnTo>
                  <a:pt x="719340" y="417309"/>
                </a:lnTo>
                <a:lnTo>
                  <a:pt x="725563" y="413067"/>
                </a:lnTo>
                <a:lnTo>
                  <a:pt x="730173" y="408101"/>
                </a:lnTo>
                <a:lnTo>
                  <a:pt x="730567" y="408101"/>
                </a:lnTo>
                <a:lnTo>
                  <a:pt x="730567" y="413804"/>
                </a:lnTo>
                <a:lnTo>
                  <a:pt x="729361" y="423430"/>
                </a:lnTo>
                <a:lnTo>
                  <a:pt x="725614" y="429628"/>
                </a:lnTo>
                <a:lnTo>
                  <a:pt x="718997" y="433031"/>
                </a:lnTo>
                <a:lnTo>
                  <a:pt x="718362" y="433031"/>
                </a:lnTo>
                <a:lnTo>
                  <a:pt x="709815" y="433920"/>
                </a:lnTo>
                <a:lnTo>
                  <a:pt x="704227" y="433730"/>
                </a:lnTo>
                <a:lnTo>
                  <a:pt x="697318" y="433031"/>
                </a:lnTo>
                <a:lnTo>
                  <a:pt x="688949" y="431685"/>
                </a:lnTo>
                <a:lnTo>
                  <a:pt x="679297" y="429628"/>
                </a:lnTo>
                <a:lnTo>
                  <a:pt x="678954" y="429628"/>
                </a:lnTo>
                <a:lnTo>
                  <a:pt x="704253" y="460451"/>
                </a:lnTo>
                <a:lnTo>
                  <a:pt x="711923" y="460705"/>
                </a:lnTo>
                <a:lnTo>
                  <a:pt x="731291" y="458304"/>
                </a:lnTo>
                <a:lnTo>
                  <a:pt x="731939" y="458304"/>
                </a:lnTo>
                <a:lnTo>
                  <a:pt x="746975" y="450621"/>
                </a:lnTo>
                <a:lnTo>
                  <a:pt x="756132" y="437870"/>
                </a:lnTo>
                <a:lnTo>
                  <a:pt x="756831" y="433920"/>
                </a:lnTo>
                <a:lnTo>
                  <a:pt x="759269" y="420281"/>
                </a:lnTo>
                <a:lnTo>
                  <a:pt x="759345" y="408101"/>
                </a:lnTo>
                <a:lnTo>
                  <a:pt x="759345" y="396494"/>
                </a:lnTo>
                <a:lnTo>
                  <a:pt x="759345" y="355473"/>
                </a:lnTo>
                <a:lnTo>
                  <a:pt x="759345" y="344093"/>
                </a:lnTo>
                <a:lnTo>
                  <a:pt x="759345" y="332117"/>
                </a:lnTo>
                <a:close/>
              </a:path>
              <a:path w="1075054" h="552450">
                <a:moveTo>
                  <a:pt x="759371" y="180708"/>
                </a:moveTo>
                <a:lnTo>
                  <a:pt x="730592" y="180708"/>
                </a:lnTo>
                <a:lnTo>
                  <a:pt x="730592" y="192570"/>
                </a:lnTo>
                <a:lnTo>
                  <a:pt x="730224" y="192570"/>
                </a:lnTo>
                <a:lnTo>
                  <a:pt x="729818" y="192062"/>
                </a:lnTo>
                <a:lnTo>
                  <a:pt x="729818" y="224472"/>
                </a:lnTo>
                <a:lnTo>
                  <a:pt x="728243" y="232930"/>
                </a:lnTo>
                <a:lnTo>
                  <a:pt x="723925" y="239395"/>
                </a:lnTo>
                <a:lnTo>
                  <a:pt x="717448" y="243509"/>
                </a:lnTo>
                <a:lnTo>
                  <a:pt x="709447" y="244957"/>
                </a:lnTo>
                <a:lnTo>
                  <a:pt x="701484" y="243509"/>
                </a:lnTo>
                <a:lnTo>
                  <a:pt x="695083" y="239395"/>
                </a:lnTo>
                <a:lnTo>
                  <a:pt x="690829" y="232930"/>
                </a:lnTo>
                <a:lnTo>
                  <a:pt x="689279" y="224472"/>
                </a:lnTo>
                <a:lnTo>
                  <a:pt x="690803" y="215963"/>
                </a:lnTo>
                <a:lnTo>
                  <a:pt x="695007" y="209499"/>
                </a:lnTo>
                <a:lnTo>
                  <a:pt x="701395" y="205384"/>
                </a:lnTo>
                <a:lnTo>
                  <a:pt x="709447" y="203936"/>
                </a:lnTo>
                <a:lnTo>
                  <a:pt x="717537" y="205384"/>
                </a:lnTo>
                <a:lnTo>
                  <a:pt x="724001" y="209499"/>
                </a:lnTo>
                <a:lnTo>
                  <a:pt x="728281" y="215963"/>
                </a:lnTo>
                <a:lnTo>
                  <a:pt x="729818" y="224472"/>
                </a:lnTo>
                <a:lnTo>
                  <a:pt x="729818" y="192062"/>
                </a:lnTo>
                <a:lnTo>
                  <a:pt x="725385" y="186486"/>
                </a:lnTo>
                <a:lnTo>
                  <a:pt x="719099" y="181800"/>
                </a:lnTo>
                <a:lnTo>
                  <a:pt x="711187" y="178803"/>
                </a:lnTo>
                <a:lnTo>
                  <a:pt x="701446" y="177736"/>
                </a:lnTo>
                <a:lnTo>
                  <a:pt x="685292" y="180708"/>
                </a:lnTo>
                <a:lnTo>
                  <a:pt x="672020" y="189560"/>
                </a:lnTo>
                <a:lnTo>
                  <a:pt x="663041" y="204177"/>
                </a:lnTo>
                <a:lnTo>
                  <a:pt x="659739" y="224472"/>
                </a:lnTo>
                <a:lnTo>
                  <a:pt x="663041" y="244754"/>
                </a:lnTo>
                <a:lnTo>
                  <a:pt x="672020" y="259372"/>
                </a:lnTo>
                <a:lnTo>
                  <a:pt x="685469" y="268351"/>
                </a:lnTo>
                <a:lnTo>
                  <a:pt x="685939" y="268351"/>
                </a:lnTo>
                <a:lnTo>
                  <a:pt x="701446" y="271195"/>
                </a:lnTo>
                <a:lnTo>
                  <a:pt x="711200" y="270141"/>
                </a:lnTo>
                <a:lnTo>
                  <a:pt x="719124" y="267144"/>
                </a:lnTo>
                <a:lnTo>
                  <a:pt x="725411" y="262458"/>
                </a:lnTo>
                <a:lnTo>
                  <a:pt x="730224" y="256374"/>
                </a:lnTo>
                <a:lnTo>
                  <a:pt x="730592" y="256374"/>
                </a:lnTo>
                <a:lnTo>
                  <a:pt x="730592" y="268351"/>
                </a:lnTo>
                <a:lnTo>
                  <a:pt x="759371" y="268351"/>
                </a:lnTo>
                <a:lnTo>
                  <a:pt x="759371" y="256374"/>
                </a:lnTo>
                <a:lnTo>
                  <a:pt x="759371" y="244957"/>
                </a:lnTo>
                <a:lnTo>
                  <a:pt x="759371" y="203936"/>
                </a:lnTo>
                <a:lnTo>
                  <a:pt x="759371" y="192570"/>
                </a:lnTo>
                <a:lnTo>
                  <a:pt x="759371" y="180708"/>
                </a:lnTo>
                <a:close/>
              </a:path>
              <a:path w="1075054" h="552450">
                <a:moveTo>
                  <a:pt x="921029" y="211162"/>
                </a:moveTo>
                <a:lnTo>
                  <a:pt x="918679" y="196964"/>
                </a:lnTo>
                <a:lnTo>
                  <a:pt x="912164" y="186474"/>
                </a:lnTo>
                <a:lnTo>
                  <a:pt x="902220" y="179971"/>
                </a:lnTo>
                <a:lnTo>
                  <a:pt x="889596" y="177736"/>
                </a:lnTo>
                <a:lnTo>
                  <a:pt x="880389" y="178879"/>
                </a:lnTo>
                <a:lnTo>
                  <a:pt x="872286" y="182219"/>
                </a:lnTo>
                <a:lnTo>
                  <a:pt x="865454" y="187579"/>
                </a:lnTo>
                <a:lnTo>
                  <a:pt x="860094" y="194818"/>
                </a:lnTo>
                <a:lnTo>
                  <a:pt x="859701" y="194818"/>
                </a:lnTo>
                <a:lnTo>
                  <a:pt x="855294" y="187680"/>
                </a:lnTo>
                <a:lnTo>
                  <a:pt x="849058" y="182295"/>
                </a:lnTo>
                <a:lnTo>
                  <a:pt x="841248" y="178917"/>
                </a:lnTo>
                <a:lnTo>
                  <a:pt x="832104" y="177736"/>
                </a:lnTo>
                <a:lnTo>
                  <a:pt x="823048" y="178841"/>
                </a:lnTo>
                <a:lnTo>
                  <a:pt x="815378" y="181991"/>
                </a:lnTo>
                <a:lnTo>
                  <a:pt x="809218" y="186944"/>
                </a:lnTo>
                <a:lnTo>
                  <a:pt x="804672" y="193484"/>
                </a:lnTo>
                <a:lnTo>
                  <a:pt x="804278" y="193484"/>
                </a:lnTo>
                <a:lnTo>
                  <a:pt x="804278" y="180594"/>
                </a:lnTo>
                <a:lnTo>
                  <a:pt x="776097" y="180594"/>
                </a:lnTo>
                <a:lnTo>
                  <a:pt x="776122" y="268325"/>
                </a:lnTo>
                <a:lnTo>
                  <a:pt x="804900" y="268325"/>
                </a:lnTo>
                <a:lnTo>
                  <a:pt x="804900" y="224815"/>
                </a:lnTo>
                <a:lnTo>
                  <a:pt x="806107" y="214426"/>
                </a:lnTo>
                <a:lnTo>
                  <a:pt x="809409" y="207695"/>
                </a:lnTo>
                <a:lnTo>
                  <a:pt x="814362" y="204063"/>
                </a:lnTo>
                <a:lnTo>
                  <a:pt x="820496" y="202971"/>
                </a:lnTo>
                <a:lnTo>
                  <a:pt x="830580" y="202971"/>
                </a:lnTo>
                <a:lnTo>
                  <a:pt x="834758" y="209600"/>
                </a:lnTo>
                <a:lnTo>
                  <a:pt x="834758" y="268325"/>
                </a:lnTo>
                <a:lnTo>
                  <a:pt x="862355" y="268325"/>
                </a:lnTo>
                <a:lnTo>
                  <a:pt x="862355" y="224815"/>
                </a:lnTo>
                <a:lnTo>
                  <a:pt x="863574" y="214426"/>
                </a:lnTo>
                <a:lnTo>
                  <a:pt x="866889" y="207695"/>
                </a:lnTo>
                <a:lnTo>
                  <a:pt x="871855" y="204063"/>
                </a:lnTo>
                <a:lnTo>
                  <a:pt x="877989" y="202971"/>
                </a:lnTo>
                <a:lnTo>
                  <a:pt x="888072" y="202971"/>
                </a:lnTo>
                <a:lnTo>
                  <a:pt x="892263" y="209600"/>
                </a:lnTo>
                <a:lnTo>
                  <a:pt x="892263" y="268325"/>
                </a:lnTo>
                <a:lnTo>
                  <a:pt x="921029" y="268325"/>
                </a:lnTo>
                <a:lnTo>
                  <a:pt x="921029" y="211162"/>
                </a:lnTo>
                <a:close/>
              </a:path>
              <a:path w="1075054" h="552450">
                <a:moveTo>
                  <a:pt x="966533" y="180594"/>
                </a:moveTo>
                <a:lnTo>
                  <a:pt x="937755" y="180594"/>
                </a:lnTo>
                <a:lnTo>
                  <a:pt x="937755" y="268351"/>
                </a:lnTo>
                <a:lnTo>
                  <a:pt x="966533" y="268351"/>
                </a:lnTo>
                <a:lnTo>
                  <a:pt x="966533" y="180594"/>
                </a:lnTo>
                <a:close/>
              </a:path>
              <a:path w="1075054" h="552450">
                <a:moveTo>
                  <a:pt x="967473" y="135572"/>
                </a:moveTo>
                <a:lnTo>
                  <a:pt x="936625" y="135572"/>
                </a:lnTo>
                <a:lnTo>
                  <a:pt x="936625" y="164439"/>
                </a:lnTo>
                <a:lnTo>
                  <a:pt x="967473" y="164439"/>
                </a:lnTo>
                <a:lnTo>
                  <a:pt x="967473" y="135572"/>
                </a:lnTo>
                <a:close/>
              </a:path>
              <a:path w="1075054" h="552450">
                <a:moveTo>
                  <a:pt x="1074483" y="213995"/>
                </a:moveTo>
                <a:lnTo>
                  <a:pt x="1072045" y="197739"/>
                </a:lnTo>
                <a:lnTo>
                  <a:pt x="1065212" y="186448"/>
                </a:lnTo>
                <a:lnTo>
                  <a:pt x="1054722" y="179857"/>
                </a:lnTo>
                <a:lnTo>
                  <a:pt x="1041349" y="177723"/>
                </a:lnTo>
                <a:lnTo>
                  <a:pt x="1032484" y="178803"/>
                </a:lnTo>
                <a:lnTo>
                  <a:pt x="1024610" y="181940"/>
                </a:lnTo>
                <a:lnTo>
                  <a:pt x="1017917" y="187007"/>
                </a:lnTo>
                <a:lnTo>
                  <a:pt x="1012596" y="193852"/>
                </a:lnTo>
                <a:lnTo>
                  <a:pt x="1012202" y="193852"/>
                </a:lnTo>
                <a:lnTo>
                  <a:pt x="1012202" y="180543"/>
                </a:lnTo>
                <a:lnTo>
                  <a:pt x="984021" y="180543"/>
                </a:lnTo>
                <a:lnTo>
                  <a:pt x="984021" y="268325"/>
                </a:lnTo>
                <a:lnTo>
                  <a:pt x="1012774" y="268325"/>
                </a:lnTo>
                <a:lnTo>
                  <a:pt x="1012774" y="224269"/>
                </a:lnTo>
                <a:lnTo>
                  <a:pt x="1014056" y="214363"/>
                </a:lnTo>
                <a:lnTo>
                  <a:pt x="1017612" y="207772"/>
                </a:lnTo>
                <a:lnTo>
                  <a:pt x="1022985" y="204101"/>
                </a:lnTo>
                <a:lnTo>
                  <a:pt x="1029741" y="202971"/>
                </a:lnTo>
                <a:lnTo>
                  <a:pt x="1040409" y="202971"/>
                </a:lnTo>
                <a:lnTo>
                  <a:pt x="1045921" y="208864"/>
                </a:lnTo>
                <a:lnTo>
                  <a:pt x="1045921" y="268325"/>
                </a:lnTo>
                <a:lnTo>
                  <a:pt x="1074483" y="268325"/>
                </a:lnTo>
                <a:lnTo>
                  <a:pt x="1074483" y="213995"/>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825500" y="702690"/>
            <a:ext cx="7302500" cy="513715"/>
          </a:xfrm>
          <a:prstGeom prst="rect">
            <a:avLst/>
          </a:prstGeom>
        </p:spPr>
        <p:txBody>
          <a:bodyPr wrap="square" lIns="0" tIns="0" rIns="0" bIns="0">
            <a:spAutoFit/>
          </a:bodyPr>
          <a:lstStyle>
            <a:lvl1pPr>
              <a:defRPr sz="3200" b="0" i="0">
                <a:solidFill>
                  <a:srgbClr val="BD2C28"/>
                </a:solidFill>
                <a:latin typeface="Arial Black"/>
                <a:cs typeface="Arial Black"/>
              </a:defRPr>
            </a:lvl1pPr>
          </a:lstStyle>
          <a:p>
            <a:endParaRPr/>
          </a:p>
        </p:txBody>
      </p:sp>
      <p:sp>
        <p:nvSpPr>
          <p:cNvPr id="3" name="Holder 3"/>
          <p:cNvSpPr>
            <a:spLocks noGrp="1"/>
          </p:cNvSpPr>
          <p:nvPr>
            <p:ph type="body" idx="1"/>
          </p:nvPr>
        </p:nvSpPr>
        <p:spPr>
          <a:xfrm>
            <a:off x="825500" y="1444497"/>
            <a:ext cx="5032375" cy="4660265"/>
          </a:xfrm>
          <a:prstGeom prst="rect">
            <a:avLst/>
          </a:prstGeom>
        </p:spPr>
        <p:txBody>
          <a:bodyPr wrap="square" lIns="0" tIns="0" rIns="0" bIns="0">
            <a:spAutoFit/>
          </a:bodyPr>
          <a:lstStyle>
            <a:lvl1pPr>
              <a:defRPr sz="2000" b="0" i="0">
                <a:solidFill>
                  <a:schemeClr val="tx1"/>
                </a:solidFill>
                <a:latin typeface="Lucida Sans Unicode"/>
                <a:cs typeface="Lucida Sans Unicode"/>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7/3/2026</a:t>
            </a:fld>
            <a:endParaRPr lang="en-US"/>
          </a:p>
        </p:txBody>
      </p:sp>
      <p:sp>
        <p:nvSpPr>
          <p:cNvPr id="6" name="Holder 6"/>
          <p:cNvSpPr>
            <a:spLocks noGrp="1"/>
          </p:cNvSpPr>
          <p:nvPr>
            <p:ph type="sldNum" sz="quarter" idx="7"/>
          </p:nvPr>
        </p:nvSpPr>
        <p:spPr>
          <a:xfrm>
            <a:off x="198120" y="6571970"/>
            <a:ext cx="236854" cy="202565"/>
          </a:xfrm>
          <a:prstGeom prst="rect">
            <a:avLst/>
          </a:prstGeom>
        </p:spPr>
        <p:txBody>
          <a:bodyPr wrap="square" lIns="0" tIns="0" rIns="0" bIns="0">
            <a:spAutoFit/>
          </a:bodyPr>
          <a:lstStyle>
            <a:lvl1pPr>
              <a:defRPr sz="1000" b="0" i="0">
                <a:solidFill>
                  <a:schemeClr val="bg1"/>
                </a:solidFill>
                <a:latin typeface="Lucida Sans Unicode"/>
                <a:cs typeface="Lucida Sans Unicode"/>
              </a:defRPr>
            </a:lvl1pPr>
          </a:lstStyle>
          <a:p>
            <a:pPr marL="51435">
              <a:lnSpc>
                <a:spcPct val="100000"/>
              </a:lnSpc>
              <a:spcBef>
                <a:spcPts val="145"/>
              </a:spcBef>
            </a:pPr>
            <a:fld id="{81D60167-4931-47E6-BA6A-407CBD079E47}" type="slidenum">
              <a:rPr spc="-25" dirty="0"/>
              <a:t>‹#›</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40.png"/><Relationship Id="rId4" Type="http://schemas.openxmlformats.org/officeDocument/2006/relationships/image" Target="../media/image52.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7.jp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3.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image" Target="../media/image88.png"/><Relationship Id="rId16"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mailto:johan@vitamindog.co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825500" y="1218387"/>
            <a:ext cx="1708785" cy="331470"/>
          </a:xfrm>
          <a:prstGeom prst="rect">
            <a:avLst/>
          </a:prstGeom>
        </p:spPr>
        <p:txBody>
          <a:bodyPr vert="horz" wrap="square" lIns="0" tIns="13335" rIns="0" bIns="0" rtlCol="0">
            <a:spAutoFit/>
          </a:bodyPr>
          <a:lstStyle/>
          <a:p>
            <a:pPr marL="12700">
              <a:lnSpc>
                <a:spcPct val="100000"/>
              </a:lnSpc>
              <a:spcBef>
                <a:spcPts val="105"/>
              </a:spcBef>
            </a:pPr>
            <a:r>
              <a:rPr sz="2000" spc="-35" dirty="0">
                <a:solidFill>
                  <a:srgbClr val="000000"/>
                </a:solidFill>
              </a:rPr>
              <a:t>Vitamin</a:t>
            </a:r>
            <a:r>
              <a:rPr sz="2000" spc="-210" dirty="0">
                <a:solidFill>
                  <a:srgbClr val="000000"/>
                </a:solidFill>
              </a:rPr>
              <a:t> </a:t>
            </a:r>
            <a:r>
              <a:rPr sz="2000" spc="-20" dirty="0">
                <a:solidFill>
                  <a:srgbClr val="000000"/>
                </a:solidFill>
              </a:rPr>
              <a:t>dog:</a:t>
            </a:r>
            <a:endParaRPr sz="2000"/>
          </a:p>
        </p:txBody>
      </p:sp>
      <p:sp>
        <p:nvSpPr>
          <p:cNvPr id="3" name="object 3"/>
          <p:cNvSpPr txBox="1"/>
          <p:nvPr/>
        </p:nvSpPr>
        <p:spPr>
          <a:xfrm>
            <a:off x="825500" y="1446022"/>
            <a:ext cx="3757295" cy="1732280"/>
          </a:xfrm>
          <a:prstGeom prst="rect">
            <a:avLst/>
          </a:prstGeom>
        </p:spPr>
        <p:txBody>
          <a:bodyPr vert="horz" wrap="square" lIns="0" tIns="73025" rIns="0" bIns="0" rtlCol="0">
            <a:spAutoFit/>
          </a:bodyPr>
          <a:lstStyle/>
          <a:p>
            <a:pPr marL="12700" marR="5080">
              <a:lnSpc>
                <a:spcPct val="90000"/>
              </a:lnSpc>
              <a:spcBef>
                <a:spcPts val="575"/>
              </a:spcBef>
            </a:pPr>
            <a:r>
              <a:rPr sz="4000" spc="-254" dirty="0">
                <a:solidFill>
                  <a:srgbClr val="BD2C28"/>
                </a:solidFill>
                <a:latin typeface="Arial Black"/>
                <a:cs typeface="Arial Black"/>
              </a:rPr>
              <a:t>The</a:t>
            </a:r>
            <a:r>
              <a:rPr sz="4000" spc="-440" dirty="0">
                <a:solidFill>
                  <a:srgbClr val="BD2C28"/>
                </a:solidFill>
                <a:latin typeface="Arial Black"/>
                <a:cs typeface="Arial Black"/>
              </a:rPr>
              <a:t> </a:t>
            </a:r>
            <a:r>
              <a:rPr sz="4000" spc="-155" dirty="0">
                <a:solidFill>
                  <a:srgbClr val="BD2C28"/>
                </a:solidFill>
                <a:latin typeface="Arial Black"/>
                <a:cs typeface="Arial Black"/>
              </a:rPr>
              <a:t>Future</a:t>
            </a:r>
            <a:r>
              <a:rPr sz="4000" spc="-420" dirty="0">
                <a:solidFill>
                  <a:srgbClr val="BD2C28"/>
                </a:solidFill>
                <a:latin typeface="Arial Black"/>
                <a:cs typeface="Arial Black"/>
              </a:rPr>
              <a:t> </a:t>
            </a:r>
            <a:r>
              <a:rPr sz="4000" spc="-25" dirty="0">
                <a:solidFill>
                  <a:srgbClr val="BD2C28"/>
                </a:solidFill>
                <a:latin typeface="Arial Black"/>
                <a:cs typeface="Arial Black"/>
              </a:rPr>
              <a:t>of </a:t>
            </a:r>
            <a:r>
              <a:rPr sz="4000" spc="-140" dirty="0">
                <a:solidFill>
                  <a:srgbClr val="BD2C28"/>
                </a:solidFill>
                <a:latin typeface="Arial Black"/>
                <a:cs typeface="Arial Black"/>
              </a:rPr>
              <a:t>Functional</a:t>
            </a:r>
            <a:r>
              <a:rPr sz="4000" spc="-385" dirty="0">
                <a:solidFill>
                  <a:srgbClr val="BD2C28"/>
                </a:solidFill>
                <a:latin typeface="Arial Black"/>
                <a:cs typeface="Arial Black"/>
              </a:rPr>
              <a:t> </a:t>
            </a:r>
            <a:r>
              <a:rPr sz="4000" spc="-295" dirty="0">
                <a:solidFill>
                  <a:srgbClr val="BD2C28"/>
                </a:solidFill>
                <a:latin typeface="Arial Black"/>
                <a:cs typeface="Arial Black"/>
              </a:rPr>
              <a:t>Pet </a:t>
            </a:r>
            <a:r>
              <a:rPr sz="4000" spc="-10" dirty="0">
                <a:solidFill>
                  <a:srgbClr val="BD2C28"/>
                </a:solidFill>
                <a:latin typeface="Arial Black"/>
                <a:cs typeface="Arial Black"/>
              </a:rPr>
              <a:t>Hydration</a:t>
            </a:r>
            <a:endParaRPr sz="4000" dirty="0">
              <a:latin typeface="Arial Black"/>
              <a:cs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4117340" cy="2122170"/>
          </a:xfrm>
          <a:custGeom>
            <a:avLst/>
            <a:gdLst/>
            <a:ahLst/>
            <a:cxnLst/>
            <a:rect l="l" t="t" r="r" b="b"/>
            <a:pathLst>
              <a:path w="4117340" h="2122170">
                <a:moveTo>
                  <a:pt x="4117213" y="0"/>
                </a:moveTo>
                <a:lnTo>
                  <a:pt x="0" y="0"/>
                </a:lnTo>
                <a:lnTo>
                  <a:pt x="0" y="1539113"/>
                </a:lnTo>
                <a:lnTo>
                  <a:pt x="42200" y="1573581"/>
                </a:lnTo>
                <a:lnTo>
                  <a:pt x="80675" y="1603521"/>
                </a:lnTo>
                <a:lnTo>
                  <a:pt x="119735" y="1632734"/>
                </a:lnTo>
                <a:lnTo>
                  <a:pt x="159370" y="1661209"/>
                </a:lnTo>
                <a:lnTo>
                  <a:pt x="199570" y="1688936"/>
                </a:lnTo>
                <a:lnTo>
                  <a:pt x="240325" y="1715904"/>
                </a:lnTo>
                <a:lnTo>
                  <a:pt x="281623" y="1742104"/>
                </a:lnTo>
                <a:lnTo>
                  <a:pt x="323457" y="1767525"/>
                </a:lnTo>
                <a:lnTo>
                  <a:pt x="365814" y="1792157"/>
                </a:lnTo>
                <a:lnTo>
                  <a:pt x="408685" y="1815990"/>
                </a:lnTo>
                <a:lnTo>
                  <a:pt x="452059" y="1839014"/>
                </a:lnTo>
                <a:lnTo>
                  <a:pt x="495927" y="1861217"/>
                </a:lnTo>
                <a:lnTo>
                  <a:pt x="540278" y="1882591"/>
                </a:lnTo>
                <a:lnTo>
                  <a:pt x="585103" y="1903125"/>
                </a:lnTo>
                <a:lnTo>
                  <a:pt x="630389" y="1922808"/>
                </a:lnTo>
                <a:lnTo>
                  <a:pt x="676129" y="1941631"/>
                </a:lnTo>
                <a:lnTo>
                  <a:pt x="722311" y="1959583"/>
                </a:lnTo>
                <a:lnTo>
                  <a:pt x="768925" y="1976654"/>
                </a:lnTo>
                <a:lnTo>
                  <a:pt x="815961" y="1992834"/>
                </a:lnTo>
                <a:lnTo>
                  <a:pt x="863409" y="2008113"/>
                </a:lnTo>
                <a:lnTo>
                  <a:pt x="911258" y="2022480"/>
                </a:lnTo>
                <a:lnTo>
                  <a:pt x="959499" y="2035925"/>
                </a:lnTo>
                <a:lnTo>
                  <a:pt x="1008121" y="2048437"/>
                </a:lnTo>
                <a:lnTo>
                  <a:pt x="1057113" y="2060008"/>
                </a:lnTo>
                <a:lnTo>
                  <a:pt x="1106467" y="2070626"/>
                </a:lnTo>
                <a:lnTo>
                  <a:pt x="1156171" y="2080281"/>
                </a:lnTo>
                <a:lnTo>
                  <a:pt x="1206215" y="2088964"/>
                </a:lnTo>
                <a:lnTo>
                  <a:pt x="1256590" y="2096663"/>
                </a:lnTo>
                <a:lnTo>
                  <a:pt x="1307284" y="2103369"/>
                </a:lnTo>
                <a:lnTo>
                  <a:pt x="1358289" y="2109071"/>
                </a:lnTo>
                <a:lnTo>
                  <a:pt x="1409592" y="2113759"/>
                </a:lnTo>
                <a:lnTo>
                  <a:pt x="1461185" y="2117423"/>
                </a:lnTo>
                <a:lnTo>
                  <a:pt x="1513058" y="2120053"/>
                </a:lnTo>
                <a:lnTo>
                  <a:pt x="1565199" y="2121639"/>
                </a:lnTo>
                <a:lnTo>
                  <a:pt x="1617599" y="2122170"/>
                </a:lnTo>
                <a:lnTo>
                  <a:pt x="1667175" y="2121695"/>
                </a:lnTo>
                <a:lnTo>
                  <a:pt x="1716521" y="2120276"/>
                </a:lnTo>
                <a:lnTo>
                  <a:pt x="1765627" y="2117921"/>
                </a:lnTo>
                <a:lnTo>
                  <a:pt x="1814485" y="2114640"/>
                </a:lnTo>
                <a:lnTo>
                  <a:pt x="1863085" y="2110441"/>
                </a:lnTo>
                <a:lnTo>
                  <a:pt x="1911420" y="2105333"/>
                </a:lnTo>
                <a:lnTo>
                  <a:pt x="1959481" y="2099323"/>
                </a:lnTo>
                <a:lnTo>
                  <a:pt x="2007259" y="2092422"/>
                </a:lnTo>
                <a:lnTo>
                  <a:pt x="2054745" y="2084637"/>
                </a:lnTo>
                <a:lnTo>
                  <a:pt x="2101930" y="2075977"/>
                </a:lnTo>
                <a:lnTo>
                  <a:pt x="2148808" y="2066450"/>
                </a:lnTo>
                <a:lnTo>
                  <a:pt x="2195367" y="2056066"/>
                </a:lnTo>
                <a:lnTo>
                  <a:pt x="2241601" y="2044833"/>
                </a:lnTo>
                <a:lnTo>
                  <a:pt x="2287499" y="2032760"/>
                </a:lnTo>
                <a:lnTo>
                  <a:pt x="2333055" y="2019855"/>
                </a:lnTo>
                <a:lnTo>
                  <a:pt x="2378258" y="2006127"/>
                </a:lnTo>
                <a:lnTo>
                  <a:pt x="2423101" y="1991584"/>
                </a:lnTo>
                <a:lnTo>
                  <a:pt x="2467574" y="1976235"/>
                </a:lnTo>
                <a:lnTo>
                  <a:pt x="2511670" y="1960089"/>
                </a:lnTo>
                <a:lnTo>
                  <a:pt x="2555379" y="1943155"/>
                </a:lnTo>
                <a:lnTo>
                  <a:pt x="2598693" y="1925441"/>
                </a:lnTo>
                <a:lnTo>
                  <a:pt x="2641603" y="1906955"/>
                </a:lnTo>
                <a:lnTo>
                  <a:pt x="2684100" y="1887707"/>
                </a:lnTo>
                <a:lnTo>
                  <a:pt x="2726177" y="1867704"/>
                </a:lnTo>
                <a:lnTo>
                  <a:pt x="2767824" y="1846957"/>
                </a:lnTo>
                <a:lnTo>
                  <a:pt x="2809032" y="1825472"/>
                </a:lnTo>
                <a:lnTo>
                  <a:pt x="2849794" y="1803260"/>
                </a:lnTo>
                <a:lnTo>
                  <a:pt x="2890100" y="1780327"/>
                </a:lnTo>
                <a:lnTo>
                  <a:pt x="2929942" y="1756685"/>
                </a:lnTo>
                <a:lnTo>
                  <a:pt x="2969310" y="1732339"/>
                </a:lnTo>
                <a:lnTo>
                  <a:pt x="3008198" y="1707301"/>
                </a:lnTo>
                <a:lnTo>
                  <a:pt x="3046595" y="1681577"/>
                </a:lnTo>
                <a:lnTo>
                  <a:pt x="3084494" y="1655177"/>
                </a:lnTo>
                <a:lnTo>
                  <a:pt x="3121885" y="1628109"/>
                </a:lnTo>
                <a:lnTo>
                  <a:pt x="3158760" y="1600382"/>
                </a:lnTo>
                <a:lnTo>
                  <a:pt x="3195110" y="1572005"/>
                </a:lnTo>
                <a:lnTo>
                  <a:pt x="3230927" y="1542986"/>
                </a:lnTo>
                <a:lnTo>
                  <a:pt x="3266202" y="1513334"/>
                </a:lnTo>
                <a:lnTo>
                  <a:pt x="3300927" y="1483057"/>
                </a:lnTo>
                <a:lnTo>
                  <a:pt x="3335092" y="1452165"/>
                </a:lnTo>
                <a:lnTo>
                  <a:pt x="3368690" y="1420665"/>
                </a:lnTo>
                <a:lnTo>
                  <a:pt x="3401711" y="1388567"/>
                </a:lnTo>
                <a:lnTo>
                  <a:pt x="3434147" y="1355878"/>
                </a:lnTo>
                <a:lnTo>
                  <a:pt x="3465989" y="1322609"/>
                </a:lnTo>
                <a:lnTo>
                  <a:pt x="3497229" y="1288766"/>
                </a:lnTo>
                <a:lnTo>
                  <a:pt x="3527858" y="1254360"/>
                </a:lnTo>
                <a:lnTo>
                  <a:pt x="3557867" y="1219398"/>
                </a:lnTo>
                <a:lnTo>
                  <a:pt x="3587248" y="1183889"/>
                </a:lnTo>
                <a:lnTo>
                  <a:pt x="3615993" y="1147842"/>
                </a:lnTo>
                <a:lnTo>
                  <a:pt x="3644091" y="1111266"/>
                </a:lnTo>
                <a:lnTo>
                  <a:pt x="3671536" y="1074169"/>
                </a:lnTo>
                <a:lnTo>
                  <a:pt x="3698317" y="1036559"/>
                </a:lnTo>
                <a:lnTo>
                  <a:pt x="3724427" y="998446"/>
                </a:lnTo>
                <a:lnTo>
                  <a:pt x="3749858" y="959838"/>
                </a:lnTo>
                <a:lnTo>
                  <a:pt x="3774599" y="920744"/>
                </a:lnTo>
                <a:lnTo>
                  <a:pt x="3798643" y="881172"/>
                </a:lnTo>
                <a:lnTo>
                  <a:pt x="3821981" y="841130"/>
                </a:lnTo>
                <a:lnTo>
                  <a:pt x="3844605" y="800629"/>
                </a:lnTo>
                <a:lnTo>
                  <a:pt x="3866505" y="759675"/>
                </a:lnTo>
                <a:lnTo>
                  <a:pt x="3887674" y="718279"/>
                </a:lnTo>
                <a:lnTo>
                  <a:pt x="3908102" y="676447"/>
                </a:lnTo>
                <a:lnTo>
                  <a:pt x="3927781" y="634190"/>
                </a:lnTo>
                <a:lnTo>
                  <a:pt x="3946702" y="591516"/>
                </a:lnTo>
                <a:lnTo>
                  <a:pt x="3964857" y="548433"/>
                </a:lnTo>
                <a:lnTo>
                  <a:pt x="3982236" y="504950"/>
                </a:lnTo>
                <a:lnTo>
                  <a:pt x="3998833" y="461075"/>
                </a:lnTo>
                <a:lnTo>
                  <a:pt x="4014636" y="416818"/>
                </a:lnTo>
                <a:lnTo>
                  <a:pt x="4029639" y="372187"/>
                </a:lnTo>
                <a:lnTo>
                  <a:pt x="4043832" y="327190"/>
                </a:lnTo>
                <a:lnTo>
                  <a:pt x="4057208" y="281837"/>
                </a:lnTo>
                <a:lnTo>
                  <a:pt x="4069756" y="236135"/>
                </a:lnTo>
                <a:lnTo>
                  <a:pt x="4081469" y="190094"/>
                </a:lnTo>
                <a:lnTo>
                  <a:pt x="4092337" y="143722"/>
                </a:lnTo>
                <a:lnTo>
                  <a:pt x="4102354" y="97027"/>
                </a:lnTo>
                <a:lnTo>
                  <a:pt x="4117213" y="0"/>
                </a:lnTo>
                <a:close/>
              </a:path>
            </a:pathLst>
          </a:custGeom>
          <a:solidFill>
            <a:srgbClr val="41856F"/>
          </a:solidFill>
        </p:spPr>
        <p:txBody>
          <a:bodyPr wrap="square" lIns="0" tIns="0" rIns="0" bIns="0" rtlCol="0"/>
          <a:lstStyle/>
          <a:p>
            <a:endParaRPr/>
          </a:p>
        </p:txBody>
      </p:sp>
      <p:sp>
        <p:nvSpPr>
          <p:cNvPr id="3" name="object 3"/>
          <p:cNvSpPr txBox="1"/>
          <p:nvPr/>
        </p:nvSpPr>
        <p:spPr>
          <a:xfrm>
            <a:off x="825500" y="2301951"/>
            <a:ext cx="5180330" cy="3783728"/>
          </a:xfrm>
          <a:prstGeom prst="rect">
            <a:avLst/>
          </a:prstGeom>
        </p:spPr>
        <p:txBody>
          <a:bodyPr vert="horz" wrap="square" lIns="0" tIns="13335" rIns="0" bIns="0" rtlCol="0">
            <a:spAutoFit/>
          </a:bodyPr>
          <a:lstStyle/>
          <a:p>
            <a:pPr marL="12700" marR="5080">
              <a:lnSpc>
                <a:spcPct val="100000"/>
              </a:lnSpc>
              <a:spcBef>
                <a:spcPts val="105"/>
              </a:spcBef>
            </a:pPr>
            <a:r>
              <a:rPr sz="2000" dirty="0">
                <a:latin typeface="Lucida Sans Unicode"/>
                <a:cs typeface="Lucida Sans Unicode"/>
              </a:rPr>
              <a:t>Our</a:t>
            </a:r>
            <a:r>
              <a:rPr sz="2000" spc="70" dirty="0">
                <a:latin typeface="Lucida Sans Unicode"/>
                <a:cs typeface="Lucida Sans Unicode"/>
              </a:rPr>
              <a:t> </a:t>
            </a:r>
            <a:r>
              <a:rPr sz="2000" spc="-10" dirty="0">
                <a:latin typeface="Lucida Sans Unicode"/>
                <a:cs typeface="Lucida Sans Unicode"/>
              </a:rPr>
              <a:t>RECOVERY</a:t>
            </a:r>
            <a:r>
              <a:rPr sz="2000" spc="5" dirty="0">
                <a:latin typeface="Lucida Sans Unicode"/>
                <a:cs typeface="Lucida Sans Unicode"/>
              </a:rPr>
              <a:t> </a:t>
            </a:r>
            <a:r>
              <a:rPr sz="2000" dirty="0">
                <a:latin typeface="Lucida Sans Unicode"/>
                <a:cs typeface="Lucida Sans Unicode"/>
              </a:rPr>
              <a:t>formula</a:t>
            </a:r>
            <a:r>
              <a:rPr sz="2000" spc="65" dirty="0">
                <a:latin typeface="Lucida Sans Unicode"/>
                <a:cs typeface="Lucida Sans Unicode"/>
              </a:rPr>
              <a:t> </a:t>
            </a:r>
            <a:r>
              <a:rPr sz="2000" dirty="0">
                <a:latin typeface="Lucida Sans Unicode"/>
                <a:cs typeface="Lucida Sans Unicode"/>
              </a:rPr>
              <a:t>contains</a:t>
            </a:r>
            <a:r>
              <a:rPr sz="2000" spc="70" dirty="0">
                <a:latin typeface="Lucida Sans Unicode"/>
                <a:cs typeface="Lucida Sans Unicode"/>
              </a:rPr>
              <a:t> </a:t>
            </a:r>
            <a:r>
              <a:rPr sz="2000" dirty="0">
                <a:latin typeface="Lucida Sans Unicode"/>
                <a:cs typeface="Lucida Sans Unicode"/>
              </a:rPr>
              <a:t>electrolytes</a:t>
            </a:r>
            <a:r>
              <a:rPr sz="2000" spc="15" dirty="0">
                <a:latin typeface="Lucida Sans Unicode"/>
                <a:cs typeface="Lucida Sans Unicode"/>
              </a:rPr>
              <a:t> </a:t>
            </a:r>
            <a:r>
              <a:rPr sz="2000" dirty="0">
                <a:latin typeface="Lucida Sans Unicode"/>
                <a:cs typeface="Lucida Sans Unicode"/>
              </a:rPr>
              <a:t>to</a:t>
            </a:r>
            <a:r>
              <a:rPr sz="2000" spc="75" dirty="0">
                <a:latin typeface="Lucida Sans Unicode"/>
                <a:cs typeface="Lucida Sans Unicode"/>
              </a:rPr>
              <a:t> </a:t>
            </a:r>
            <a:r>
              <a:rPr sz="2000" dirty="0">
                <a:latin typeface="Lucida Sans Unicode"/>
                <a:cs typeface="Lucida Sans Unicode"/>
              </a:rPr>
              <a:t>restore</a:t>
            </a:r>
            <a:r>
              <a:rPr sz="2000" spc="60" dirty="0">
                <a:latin typeface="Lucida Sans Unicode"/>
                <a:cs typeface="Lucida Sans Unicode"/>
              </a:rPr>
              <a:t> </a:t>
            </a:r>
            <a:r>
              <a:rPr sz="2000" spc="-25" dirty="0">
                <a:latin typeface="Lucida Sans Unicode"/>
                <a:cs typeface="Lucida Sans Unicode"/>
              </a:rPr>
              <a:t>not </a:t>
            </a:r>
            <a:r>
              <a:rPr sz="2000" dirty="0">
                <a:latin typeface="Lucida Sans Unicode"/>
                <a:cs typeface="Lucida Sans Unicode"/>
              </a:rPr>
              <a:t>only</a:t>
            </a:r>
            <a:r>
              <a:rPr sz="2000" spc="25" dirty="0">
                <a:latin typeface="Lucida Sans Unicode"/>
                <a:cs typeface="Lucida Sans Unicode"/>
              </a:rPr>
              <a:t> </a:t>
            </a:r>
            <a:r>
              <a:rPr sz="2000" dirty="0">
                <a:latin typeface="Lucida Sans Unicode"/>
                <a:cs typeface="Lucida Sans Unicode"/>
              </a:rPr>
              <a:t>hydration</a:t>
            </a:r>
            <a:r>
              <a:rPr sz="2000" spc="25" dirty="0">
                <a:latin typeface="Lucida Sans Unicode"/>
                <a:cs typeface="Lucida Sans Unicode"/>
              </a:rPr>
              <a:t> </a:t>
            </a:r>
            <a:r>
              <a:rPr sz="2000" dirty="0">
                <a:latin typeface="Lucida Sans Unicode"/>
                <a:cs typeface="Lucida Sans Unicode"/>
              </a:rPr>
              <a:t>but</a:t>
            </a:r>
            <a:r>
              <a:rPr sz="2000" spc="30" dirty="0">
                <a:latin typeface="Lucida Sans Unicode"/>
                <a:cs typeface="Lucida Sans Unicode"/>
              </a:rPr>
              <a:t> </a:t>
            </a:r>
            <a:r>
              <a:rPr sz="2000" dirty="0">
                <a:latin typeface="Lucida Sans Unicode"/>
                <a:cs typeface="Lucida Sans Unicode"/>
              </a:rPr>
              <a:t>also</a:t>
            </a:r>
            <a:r>
              <a:rPr sz="2000" spc="25" dirty="0">
                <a:latin typeface="Lucida Sans Unicode"/>
                <a:cs typeface="Lucida Sans Unicode"/>
              </a:rPr>
              <a:t> </a:t>
            </a:r>
            <a:r>
              <a:rPr sz="2000" dirty="0">
                <a:latin typeface="Lucida Sans Unicode"/>
                <a:cs typeface="Lucida Sans Unicode"/>
              </a:rPr>
              <a:t>the</a:t>
            </a:r>
            <a:r>
              <a:rPr sz="2000" spc="15" dirty="0">
                <a:latin typeface="Lucida Sans Unicode"/>
                <a:cs typeface="Lucida Sans Unicode"/>
              </a:rPr>
              <a:t> </a:t>
            </a:r>
            <a:r>
              <a:rPr sz="2000" dirty="0">
                <a:latin typeface="Lucida Sans Unicode"/>
                <a:cs typeface="Lucida Sans Unicode"/>
              </a:rPr>
              <a:t>body’s</a:t>
            </a:r>
            <a:r>
              <a:rPr sz="2000" spc="25" dirty="0">
                <a:latin typeface="Lucida Sans Unicode"/>
                <a:cs typeface="Lucida Sans Unicode"/>
              </a:rPr>
              <a:t> </a:t>
            </a:r>
            <a:r>
              <a:rPr sz="2000" dirty="0">
                <a:latin typeface="Lucida Sans Unicode"/>
                <a:cs typeface="Lucida Sans Unicode"/>
              </a:rPr>
              <a:t>salt</a:t>
            </a:r>
            <a:r>
              <a:rPr sz="2000" spc="15" dirty="0">
                <a:latin typeface="Lucida Sans Unicode"/>
                <a:cs typeface="Lucida Sans Unicode"/>
              </a:rPr>
              <a:t> </a:t>
            </a:r>
            <a:r>
              <a:rPr sz="2000" spc="55" dirty="0">
                <a:latin typeface="Lucida Sans Unicode"/>
                <a:cs typeface="Lucida Sans Unicode"/>
              </a:rPr>
              <a:t>balance.</a:t>
            </a:r>
            <a:r>
              <a:rPr sz="2000" spc="30" dirty="0">
                <a:latin typeface="Lucida Sans Unicode"/>
                <a:cs typeface="Lucida Sans Unicode"/>
              </a:rPr>
              <a:t> </a:t>
            </a:r>
            <a:r>
              <a:rPr sz="2000" spc="-35" dirty="0">
                <a:latin typeface="Lucida Sans Unicode"/>
                <a:cs typeface="Lucida Sans Unicode"/>
              </a:rPr>
              <a:t>It</a:t>
            </a:r>
            <a:r>
              <a:rPr sz="2000" spc="25" dirty="0">
                <a:latin typeface="Lucida Sans Unicode"/>
                <a:cs typeface="Lucida Sans Unicode"/>
              </a:rPr>
              <a:t> </a:t>
            </a:r>
            <a:r>
              <a:rPr sz="2000" spc="-20" dirty="0">
                <a:latin typeface="Lucida Sans Unicode"/>
                <a:cs typeface="Lucida Sans Unicode"/>
              </a:rPr>
              <a:t>also </a:t>
            </a:r>
            <a:r>
              <a:rPr sz="2000" dirty="0">
                <a:latin typeface="Lucida Sans Unicode"/>
                <a:cs typeface="Lucida Sans Unicode"/>
              </a:rPr>
              <a:t>includes</a:t>
            </a:r>
            <a:r>
              <a:rPr sz="2000" spc="45" dirty="0">
                <a:latin typeface="Lucida Sans Unicode"/>
                <a:cs typeface="Lucida Sans Unicode"/>
              </a:rPr>
              <a:t> </a:t>
            </a:r>
            <a:r>
              <a:rPr sz="2000" dirty="0">
                <a:latin typeface="Lucida Sans Unicode"/>
                <a:cs typeface="Lucida Sans Unicode"/>
              </a:rPr>
              <a:t>Chondroitin,</a:t>
            </a:r>
            <a:r>
              <a:rPr sz="2000" spc="65" dirty="0">
                <a:latin typeface="Lucida Sans Unicode"/>
                <a:cs typeface="Lucida Sans Unicode"/>
              </a:rPr>
              <a:t> </a:t>
            </a:r>
            <a:r>
              <a:rPr sz="2000" dirty="0">
                <a:latin typeface="Lucida Sans Unicode"/>
                <a:cs typeface="Lucida Sans Unicode"/>
              </a:rPr>
              <a:t>which</a:t>
            </a:r>
            <a:r>
              <a:rPr sz="2000" spc="75" dirty="0">
                <a:latin typeface="Lucida Sans Unicode"/>
                <a:cs typeface="Lucida Sans Unicode"/>
              </a:rPr>
              <a:t> </a:t>
            </a:r>
            <a:r>
              <a:rPr sz="2000" dirty="0">
                <a:latin typeface="Lucida Sans Unicode"/>
                <a:cs typeface="Lucida Sans Unicode"/>
              </a:rPr>
              <a:t>plays</a:t>
            </a:r>
            <a:r>
              <a:rPr sz="2000" spc="45" dirty="0">
                <a:latin typeface="Lucida Sans Unicode"/>
                <a:cs typeface="Lucida Sans Unicode"/>
              </a:rPr>
              <a:t> </a:t>
            </a:r>
            <a:r>
              <a:rPr sz="2000" spc="170" dirty="0">
                <a:latin typeface="Lucida Sans Unicode"/>
                <a:cs typeface="Lucida Sans Unicode"/>
              </a:rPr>
              <a:t>a</a:t>
            </a:r>
            <a:r>
              <a:rPr sz="2000" spc="75" dirty="0">
                <a:latin typeface="Lucida Sans Unicode"/>
                <a:cs typeface="Lucida Sans Unicode"/>
              </a:rPr>
              <a:t> </a:t>
            </a:r>
            <a:r>
              <a:rPr sz="2000" dirty="0">
                <a:latin typeface="Lucida Sans Unicode"/>
                <a:cs typeface="Lucida Sans Unicode"/>
              </a:rPr>
              <a:t>crucial</a:t>
            </a:r>
            <a:r>
              <a:rPr sz="2000" spc="65" dirty="0">
                <a:latin typeface="Lucida Sans Unicode"/>
                <a:cs typeface="Lucida Sans Unicode"/>
              </a:rPr>
              <a:t> </a:t>
            </a:r>
            <a:r>
              <a:rPr sz="2000" dirty="0">
                <a:latin typeface="Lucida Sans Unicode"/>
                <a:cs typeface="Lucida Sans Unicode"/>
              </a:rPr>
              <a:t>role</a:t>
            </a:r>
            <a:r>
              <a:rPr sz="2000" spc="55" dirty="0">
                <a:latin typeface="Lucida Sans Unicode"/>
                <a:cs typeface="Lucida Sans Unicode"/>
              </a:rPr>
              <a:t> </a:t>
            </a:r>
            <a:r>
              <a:rPr sz="2000" spc="-25" dirty="0">
                <a:latin typeface="Lucida Sans Unicode"/>
                <a:cs typeface="Lucida Sans Unicode"/>
              </a:rPr>
              <a:t>in </a:t>
            </a:r>
            <a:r>
              <a:rPr sz="2000" dirty="0">
                <a:latin typeface="Lucida Sans Unicode"/>
                <a:cs typeface="Lucida Sans Unicode"/>
              </a:rPr>
              <a:t>nourishing</a:t>
            </a:r>
            <a:r>
              <a:rPr sz="2000" spc="45" dirty="0">
                <a:latin typeface="Lucida Sans Unicode"/>
                <a:cs typeface="Lucida Sans Unicode"/>
              </a:rPr>
              <a:t> </a:t>
            </a:r>
            <a:r>
              <a:rPr sz="2000" dirty="0">
                <a:latin typeface="Lucida Sans Unicode"/>
                <a:cs typeface="Lucida Sans Unicode"/>
              </a:rPr>
              <a:t>cartilage,</a:t>
            </a:r>
            <a:r>
              <a:rPr sz="2000" spc="30" dirty="0">
                <a:latin typeface="Lucida Sans Unicode"/>
                <a:cs typeface="Lucida Sans Unicode"/>
              </a:rPr>
              <a:t> </a:t>
            </a:r>
            <a:r>
              <a:rPr sz="2000" dirty="0">
                <a:latin typeface="Lucida Sans Unicode"/>
                <a:cs typeface="Lucida Sans Unicode"/>
              </a:rPr>
              <a:t>supporting</a:t>
            </a:r>
            <a:r>
              <a:rPr sz="2000" spc="45" dirty="0">
                <a:latin typeface="Lucida Sans Unicode"/>
                <a:cs typeface="Lucida Sans Unicode"/>
              </a:rPr>
              <a:t> </a:t>
            </a:r>
            <a:r>
              <a:rPr sz="2000" spc="55" dirty="0">
                <a:latin typeface="Lucida Sans Unicode"/>
                <a:cs typeface="Lucida Sans Unicode"/>
              </a:rPr>
              <a:t>muscle</a:t>
            </a:r>
            <a:r>
              <a:rPr sz="2000" dirty="0">
                <a:latin typeface="Lucida Sans Unicode"/>
                <a:cs typeface="Lucida Sans Unicode"/>
              </a:rPr>
              <a:t> </a:t>
            </a:r>
            <a:r>
              <a:rPr sz="2000" spc="-10" dirty="0">
                <a:latin typeface="Lucida Sans Unicode"/>
                <a:cs typeface="Lucida Sans Unicode"/>
              </a:rPr>
              <a:t>growth,</a:t>
            </a:r>
            <a:r>
              <a:rPr sz="2000" spc="50" dirty="0">
                <a:latin typeface="Lucida Sans Unicode"/>
                <a:cs typeface="Lucida Sans Unicode"/>
              </a:rPr>
              <a:t> </a:t>
            </a:r>
            <a:r>
              <a:rPr sz="2000" spc="-10" dirty="0">
                <a:latin typeface="Lucida Sans Unicode"/>
                <a:cs typeface="Lucida Sans Unicode"/>
              </a:rPr>
              <a:t>reducing </a:t>
            </a:r>
            <a:r>
              <a:rPr sz="2000" spc="55" dirty="0">
                <a:latin typeface="Lucida Sans Unicode"/>
                <a:cs typeface="Lucida Sans Unicode"/>
              </a:rPr>
              <a:t>muscle</a:t>
            </a:r>
            <a:r>
              <a:rPr sz="2000" spc="-30" dirty="0">
                <a:latin typeface="Lucida Sans Unicode"/>
                <a:cs typeface="Lucida Sans Unicode"/>
              </a:rPr>
              <a:t> </a:t>
            </a:r>
            <a:r>
              <a:rPr sz="2000" dirty="0">
                <a:latin typeface="Lucida Sans Unicode"/>
                <a:cs typeface="Lucida Sans Unicode"/>
              </a:rPr>
              <a:t>soreness,</a:t>
            </a:r>
            <a:r>
              <a:rPr sz="2000" spc="-35" dirty="0">
                <a:latin typeface="Lucida Sans Unicode"/>
                <a:cs typeface="Lucida Sans Unicode"/>
              </a:rPr>
              <a:t> </a:t>
            </a:r>
            <a:r>
              <a:rPr sz="2000" spc="80" dirty="0">
                <a:latin typeface="Lucida Sans Unicode"/>
                <a:cs typeface="Lucida Sans Unicode"/>
              </a:rPr>
              <a:t>and</a:t>
            </a:r>
            <a:r>
              <a:rPr sz="2000" spc="20" dirty="0">
                <a:latin typeface="Lucida Sans Unicode"/>
                <a:cs typeface="Lucida Sans Unicode"/>
              </a:rPr>
              <a:t> </a:t>
            </a:r>
            <a:r>
              <a:rPr sz="2000" dirty="0">
                <a:latin typeface="Lucida Sans Unicode"/>
                <a:cs typeface="Lucida Sans Unicode"/>
              </a:rPr>
              <a:t>promoting faster</a:t>
            </a:r>
            <a:r>
              <a:rPr sz="2000" spc="-5" dirty="0">
                <a:latin typeface="Lucida Sans Unicode"/>
                <a:cs typeface="Lucida Sans Unicode"/>
              </a:rPr>
              <a:t> </a:t>
            </a:r>
            <a:r>
              <a:rPr sz="2000" spc="80" dirty="0">
                <a:latin typeface="Lucida Sans Unicode"/>
                <a:cs typeface="Lucida Sans Unicode"/>
              </a:rPr>
              <a:t>and</a:t>
            </a:r>
            <a:r>
              <a:rPr sz="2000" spc="15" dirty="0">
                <a:latin typeface="Lucida Sans Unicode"/>
                <a:cs typeface="Lucida Sans Unicode"/>
              </a:rPr>
              <a:t> </a:t>
            </a:r>
            <a:r>
              <a:rPr sz="2000" spc="30" dirty="0">
                <a:latin typeface="Lucida Sans Unicode"/>
                <a:cs typeface="Lucida Sans Unicode"/>
              </a:rPr>
              <a:t>more</a:t>
            </a:r>
            <a:r>
              <a:rPr sz="2000" spc="500" dirty="0">
                <a:latin typeface="Lucida Sans Unicode"/>
                <a:cs typeface="Lucida Sans Unicode"/>
              </a:rPr>
              <a:t> </a:t>
            </a:r>
            <a:r>
              <a:rPr sz="2000" dirty="0">
                <a:latin typeface="Lucida Sans Unicode"/>
                <a:cs typeface="Lucida Sans Unicode"/>
              </a:rPr>
              <a:t>effective</a:t>
            </a:r>
            <a:r>
              <a:rPr sz="2000" spc="35" dirty="0">
                <a:latin typeface="Lucida Sans Unicode"/>
                <a:cs typeface="Lucida Sans Unicode"/>
              </a:rPr>
              <a:t> </a:t>
            </a:r>
            <a:r>
              <a:rPr sz="2000" spc="50" dirty="0">
                <a:latin typeface="Lucida Sans Unicode"/>
                <a:cs typeface="Lucida Sans Unicode"/>
              </a:rPr>
              <a:t>cartilage</a:t>
            </a:r>
            <a:r>
              <a:rPr sz="2000" spc="90" dirty="0">
                <a:latin typeface="Lucida Sans Unicode"/>
                <a:cs typeface="Lucida Sans Unicode"/>
              </a:rPr>
              <a:t> </a:t>
            </a:r>
            <a:r>
              <a:rPr sz="2000" spc="-10" dirty="0">
                <a:latin typeface="Lucida Sans Unicode"/>
                <a:cs typeface="Lucida Sans Unicode"/>
              </a:rPr>
              <a:t>repair.</a:t>
            </a:r>
            <a:endParaRPr sz="2000" dirty="0">
              <a:latin typeface="Lucida Sans Unicode"/>
              <a:cs typeface="Lucida Sans Unicode"/>
            </a:endParaRPr>
          </a:p>
          <a:p>
            <a:pPr marL="12700" marR="337820">
              <a:lnSpc>
                <a:spcPct val="100000"/>
              </a:lnSpc>
              <a:spcBef>
                <a:spcPts val="600"/>
              </a:spcBef>
            </a:pPr>
            <a:r>
              <a:rPr sz="2000" dirty="0">
                <a:latin typeface="Lucida Sans Unicode"/>
                <a:cs typeface="Lucida Sans Unicode"/>
              </a:rPr>
              <a:t>With</a:t>
            </a:r>
            <a:r>
              <a:rPr sz="2000" spc="50" dirty="0">
                <a:latin typeface="Lucida Sans Unicode"/>
                <a:cs typeface="Lucida Sans Unicode"/>
              </a:rPr>
              <a:t> </a:t>
            </a:r>
            <a:r>
              <a:rPr sz="2000" dirty="0">
                <a:latin typeface="Lucida Sans Unicode"/>
                <a:cs typeface="Lucida Sans Unicode"/>
              </a:rPr>
              <a:t>recovery,</a:t>
            </a:r>
            <a:r>
              <a:rPr sz="2000" spc="-5" dirty="0">
                <a:latin typeface="Lucida Sans Unicode"/>
                <a:cs typeface="Lucida Sans Unicode"/>
              </a:rPr>
              <a:t> </a:t>
            </a:r>
            <a:r>
              <a:rPr sz="2000" dirty="0">
                <a:latin typeface="Lucida Sans Unicode"/>
                <a:cs typeface="Lucida Sans Unicode"/>
              </a:rPr>
              <a:t>your</a:t>
            </a:r>
            <a:r>
              <a:rPr sz="2000" spc="50" dirty="0">
                <a:latin typeface="Lucida Sans Unicode"/>
                <a:cs typeface="Lucida Sans Unicode"/>
              </a:rPr>
              <a:t> </a:t>
            </a:r>
            <a:r>
              <a:rPr sz="2000" spc="60" dirty="0">
                <a:latin typeface="Lucida Sans Unicode"/>
                <a:cs typeface="Lucida Sans Unicode"/>
              </a:rPr>
              <a:t>dog</a:t>
            </a:r>
            <a:r>
              <a:rPr sz="2000" spc="40" dirty="0">
                <a:latin typeface="Lucida Sans Unicode"/>
                <a:cs typeface="Lucida Sans Unicode"/>
              </a:rPr>
              <a:t> </a:t>
            </a:r>
            <a:r>
              <a:rPr sz="2000" dirty="0">
                <a:latin typeface="Lucida Sans Unicode"/>
                <a:cs typeface="Lucida Sans Unicode"/>
              </a:rPr>
              <a:t>gets</a:t>
            </a:r>
            <a:r>
              <a:rPr sz="2000" spc="30" dirty="0">
                <a:latin typeface="Lucida Sans Unicode"/>
                <a:cs typeface="Lucida Sans Unicode"/>
              </a:rPr>
              <a:t> </a:t>
            </a:r>
            <a:r>
              <a:rPr sz="2000" dirty="0">
                <a:latin typeface="Lucida Sans Unicode"/>
                <a:cs typeface="Lucida Sans Unicode"/>
              </a:rPr>
              <a:t>the</a:t>
            </a:r>
            <a:r>
              <a:rPr sz="2000" spc="40" dirty="0">
                <a:latin typeface="Lucida Sans Unicode"/>
                <a:cs typeface="Lucida Sans Unicode"/>
              </a:rPr>
              <a:t> </a:t>
            </a:r>
            <a:r>
              <a:rPr sz="2000" dirty="0">
                <a:latin typeface="Lucida Sans Unicode"/>
                <a:cs typeface="Lucida Sans Unicode"/>
              </a:rPr>
              <a:t>essential</a:t>
            </a:r>
            <a:r>
              <a:rPr sz="2000" spc="15" dirty="0">
                <a:latin typeface="Lucida Sans Unicode"/>
                <a:cs typeface="Lucida Sans Unicode"/>
              </a:rPr>
              <a:t> </a:t>
            </a:r>
            <a:r>
              <a:rPr sz="2000" dirty="0">
                <a:latin typeface="Lucida Sans Unicode"/>
                <a:cs typeface="Lucida Sans Unicode"/>
              </a:rPr>
              <a:t>nutrients</a:t>
            </a:r>
            <a:r>
              <a:rPr sz="2000" spc="10" dirty="0">
                <a:latin typeface="Lucida Sans Unicode"/>
                <a:cs typeface="Lucida Sans Unicode"/>
              </a:rPr>
              <a:t> </a:t>
            </a:r>
            <a:r>
              <a:rPr sz="2000" spc="-25" dirty="0">
                <a:latin typeface="Lucida Sans Unicode"/>
                <a:cs typeface="Lucida Sans Unicode"/>
              </a:rPr>
              <a:t>to </a:t>
            </a:r>
            <a:r>
              <a:rPr sz="2000" spc="55" dirty="0">
                <a:latin typeface="Lucida Sans Unicode"/>
                <a:cs typeface="Lucida Sans Unicode"/>
              </a:rPr>
              <a:t>stay</a:t>
            </a:r>
            <a:r>
              <a:rPr sz="2000" spc="-60" dirty="0">
                <a:latin typeface="Lucida Sans Unicode"/>
                <a:cs typeface="Lucida Sans Unicode"/>
              </a:rPr>
              <a:t> </a:t>
            </a:r>
            <a:r>
              <a:rPr sz="2000" spc="-10" dirty="0">
                <a:latin typeface="Lucida Sans Unicode"/>
                <a:cs typeface="Lucida Sans Unicode"/>
              </a:rPr>
              <a:t>strong,</a:t>
            </a:r>
            <a:r>
              <a:rPr sz="2000" spc="-60" dirty="0">
                <a:latin typeface="Lucida Sans Unicode"/>
                <a:cs typeface="Lucida Sans Unicode"/>
              </a:rPr>
              <a:t> </a:t>
            </a:r>
            <a:r>
              <a:rPr sz="2000" dirty="0">
                <a:latin typeface="Lucida Sans Unicode"/>
                <a:cs typeface="Lucida Sans Unicode"/>
              </a:rPr>
              <a:t>healthy,</a:t>
            </a:r>
            <a:r>
              <a:rPr sz="2000" spc="-60" dirty="0">
                <a:latin typeface="Lucida Sans Unicode"/>
                <a:cs typeface="Lucida Sans Unicode"/>
              </a:rPr>
              <a:t> </a:t>
            </a:r>
            <a:r>
              <a:rPr sz="2000" spc="80" dirty="0">
                <a:latin typeface="Lucida Sans Unicode"/>
                <a:cs typeface="Lucida Sans Unicode"/>
              </a:rPr>
              <a:t>and</a:t>
            </a:r>
            <a:r>
              <a:rPr sz="2000" spc="-35" dirty="0">
                <a:latin typeface="Lucida Sans Unicode"/>
                <a:cs typeface="Lucida Sans Unicode"/>
              </a:rPr>
              <a:t> </a:t>
            </a:r>
            <a:r>
              <a:rPr sz="2000" spc="65" dirty="0">
                <a:latin typeface="Lucida Sans Unicode"/>
                <a:cs typeface="Lucida Sans Unicode"/>
              </a:rPr>
              <a:t>ready</a:t>
            </a:r>
            <a:r>
              <a:rPr sz="2000" spc="-60" dirty="0">
                <a:latin typeface="Lucida Sans Unicode"/>
                <a:cs typeface="Lucida Sans Unicode"/>
              </a:rPr>
              <a:t> </a:t>
            </a:r>
            <a:r>
              <a:rPr sz="2000" spc="-25" dirty="0">
                <a:latin typeface="Lucida Sans Unicode"/>
                <a:cs typeface="Lucida Sans Unicode"/>
              </a:rPr>
              <a:t>for</a:t>
            </a:r>
            <a:r>
              <a:rPr sz="2000" spc="-35" dirty="0">
                <a:latin typeface="Lucida Sans Unicode"/>
                <a:cs typeface="Lucida Sans Unicode"/>
              </a:rPr>
              <a:t> </a:t>
            </a:r>
            <a:r>
              <a:rPr sz="2000" dirty="0">
                <a:latin typeface="Lucida Sans Unicode"/>
                <a:cs typeface="Lucida Sans Unicode"/>
              </a:rPr>
              <a:t>the</a:t>
            </a:r>
            <a:r>
              <a:rPr sz="2000" spc="-55" dirty="0">
                <a:latin typeface="Lucida Sans Unicode"/>
                <a:cs typeface="Lucida Sans Unicode"/>
              </a:rPr>
              <a:t> </a:t>
            </a:r>
            <a:r>
              <a:rPr sz="2000" spc="-25" dirty="0">
                <a:latin typeface="Lucida Sans Unicode"/>
                <a:cs typeface="Lucida Sans Unicode"/>
              </a:rPr>
              <a:t>next</a:t>
            </a:r>
            <a:r>
              <a:rPr sz="2000" spc="-60" dirty="0">
                <a:latin typeface="Lucida Sans Unicode"/>
                <a:cs typeface="Lucida Sans Unicode"/>
              </a:rPr>
              <a:t> </a:t>
            </a:r>
            <a:r>
              <a:rPr sz="2000" spc="-10" dirty="0">
                <a:latin typeface="Lucida Sans Unicode"/>
                <a:cs typeface="Lucida Sans Unicode"/>
              </a:rPr>
              <a:t>adventure!</a:t>
            </a:r>
            <a:endParaRPr sz="2000" dirty="0">
              <a:latin typeface="Lucida Sans Unicode"/>
              <a:cs typeface="Lucida Sans Unicode"/>
            </a:endParaRPr>
          </a:p>
        </p:txBody>
      </p:sp>
      <p:grpSp>
        <p:nvGrpSpPr>
          <p:cNvPr id="4" name="object 4"/>
          <p:cNvGrpSpPr/>
          <p:nvPr/>
        </p:nvGrpSpPr>
        <p:grpSpPr>
          <a:xfrm>
            <a:off x="6414793" y="255485"/>
            <a:ext cx="2729333" cy="6006211"/>
            <a:chOff x="6414793" y="255485"/>
            <a:chExt cx="2729333" cy="6006211"/>
          </a:xfrm>
        </p:grpSpPr>
        <p:pic>
          <p:nvPicPr>
            <p:cNvPr id="5" name="object 5"/>
            <p:cNvPicPr/>
            <p:nvPr/>
          </p:nvPicPr>
          <p:blipFill>
            <a:blip r:embed="rId2">
              <a:extLst>
                <a:ext uri="{28A0092B-C50C-407E-A947-70E740481C1C}">
                  <a14:useLocalDpi xmlns:a14="http://schemas.microsoft.com/office/drawing/2010/main" val="0"/>
                </a:ext>
              </a:extLst>
            </a:blip>
            <a:srcRect/>
            <a:stretch/>
          </p:blipFill>
          <p:spPr>
            <a:xfrm>
              <a:off x="6414793" y="255485"/>
              <a:ext cx="1763728" cy="6006211"/>
            </a:xfrm>
            <a:prstGeom prst="rect">
              <a:avLst/>
            </a:prstGeom>
          </p:spPr>
        </p:pic>
        <p:sp>
          <p:nvSpPr>
            <p:cNvPr id="6" name="object 6"/>
            <p:cNvSpPr/>
            <p:nvPr/>
          </p:nvSpPr>
          <p:spPr>
            <a:xfrm>
              <a:off x="8202421" y="981075"/>
              <a:ext cx="941705" cy="236854"/>
            </a:xfrm>
            <a:custGeom>
              <a:avLst/>
              <a:gdLst/>
              <a:ahLst/>
              <a:cxnLst/>
              <a:rect l="l" t="t" r="r" b="b"/>
              <a:pathLst>
                <a:path w="941704" h="236855">
                  <a:moveTo>
                    <a:pt x="823341" y="0"/>
                  </a:moveTo>
                  <a:lnTo>
                    <a:pt x="118236" y="0"/>
                  </a:lnTo>
                  <a:lnTo>
                    <a:pt x="72223" y="9294"/>
                  </a:lnTo>
                  <a:lnTo>
                    <a:pt x="34639" y="34639"/>
                  </a:lnTo>
                  <a:lnTo>
                    <a:pt x="9294" y="72223"/>
                  </a:lnTo>
                  <a:lnTo>
                    <a:pt x="0" y="118237"/>
                  </a:lnTo>
                  <a:lnTo>
                    <a:pt x="9294" y="164250"/>
                  </a:lnTo>
                  <a:lnTo>
                    <a:pt x="34639" y="201834"/>
                  </a:lnTo>
                  <a:lnTo>
                    <a:pt x="72223" y="227179"/>
                  </a:lnTo>
                  <a:lnTo>
                    <a:pt x="118236" y="236474"/>
                  </a:lnTo>
                  <a:lnTo>
                    <a:pt x="823341" y="236474"/>
                  </a:lnTo>
                  <a:lnTo>
                    <a:pt x="869354" y="227179"/>
                  </a:lnTo>
                  <a:lnTo>
                    <a:pt x="906938" y="201834"/>
                  </a:lnTo>
                  <a:lnTo>
                    <a:pt x="932283" y="164250"/>
                  </a:lnTo>
                  <a:lnTo>
                    <a:pt x="941577" y="118237"/>
                  </a:lnTo>
                  <a:lnTo>
                    <a:pt x="932283" y="72223"/>
                  </a:lnTo>
                  <a:lnTo>
                    <a:pt x="906938" y="34639"/>
                  </a:lnTo>
                  <a:lnTo>
                    <a:pt x="869354" y="9294"/>
                  </a:lnTo>
                  <a:lnTo>
                    <a:pt x="823341" y="0"/>
                  </a:lnTo>
                  <a:close/>
                </a:path>
              </a:pathLst>
            </a:custGeom>
            <a:solidFill>
              <a:srgbClr val="41856F"/>
            </a:solidFill>
          </p:spPr>
          <p:txBody>
            <a:bodyPr wrap="square" lIns="0" tIns="0" rIns="0" bIns="0" rtlCol="0"/>
            <a:lstStyle/>
            <a:p>
              <a:endParaRPr/>
            </a:p>
          </p:txBody>
        </p:sp>
      </p:grpSp>
      <p:sp>
        <p:nvSpPr>
          <p:cNvPr id="7" name="object 7"/>
          <p:cNvSpPr txBox="1"/>
          <p:nvPr/>
        </p:nvSpPr>
        <p:spPr>
          <a:xfrm>
            <a:off x="8321802" y="983360"/>
            <a:ext cx="70739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FFFFFF"/>
                </a:solidFill>
                <a:latin typeface="Arial Black"/>
                <a:cs typeface="Arial Black"/>
              </a:rPr>
              <a:t>recovery</a:t>
            </a:r>
            <a:endParaRPr sz="1200">
              <a:latin typeface="Arial Black"/>
              <a:cs typeface="Arial Black"/>
            </a:endParaRPr>
          </a:p>
        </p:txBody>
      </p:sp>
      <p:sp>
        <p:nvSpPr>
          <p:cNvPr id="8" name="object 8" descr="$PPTXTitle"/>
          <p:cNvSpPr txBox="1">
            <a:spLocks noGrp="1"/>
          </p:cNvSpPr>
          <p:nvPr>
            <p:ph type="title"/>
          </p:nvPr>
        </p:nvSpPr>
        <p:spPr>
          <a:xfrm>
            <a:off x="825500" y="467106"/>
            <a:ext cx="1783080" cy="513715"/>
          </a:xfrm>
          <a:prstGeom prst="rect">
            <a:avLst/>
          </a:prstGeom>
        </p:spPr>
        <p:txBody>
          <a:bodyPr vert="horz" wrap="square" lIns="0" tIns="13335" rIns="0" bIns="0" rtlCol="0">
            <a:spAutoFit/>
          </a:bodyPr>
          <a:lstStyle/>
          <a:p>
            <a:pPr marL="12700">
              <a:lnSpc>
                <a:spcPct val="100000"/>
              </a:lnSpc>
              <a:spcBef>
                <a:spcPts val="105"/>
              </a:spcBef>
            </a:pPr>
            <a:r>
              <a:rPr spc="-55" dirty="0">
                <a:solidFill>
                  <a:srgbClr val="FFFFFF"/>
                </a:solidFill>
              </a:rPr>
              <a:t>Formula</a:t>
            </a:r>
          </a:p>
        </p:txBody>
      </p:sp>
      <p:sp>
        <p:nvSpPr>
          <p:cNvPr id="9" name="object 9"/>
          <p:cNvSpPr txBox="1"/>
          <p:nvPr/>
        </p:nvSpPr>
        <p:spPr>
          <a:xfrm>
            <a:off x="825500" y="829817"/>
            <a:ext cx="2465705" cy="635000"/>
          </a:xfrm>
          <a:prstGeom prst="rect">
            <a:avLst/>
          </a:prstGeom>
        </p:spPr>
        <p:txBody>
          <a:bodyPr vert="horz" wrap="square" lIns="0" tIns="12065" rIns="0" bIns="0" rtlCol="0">
            <a:spAutoFit/>
          </a:bodyPr>
          <a:lstStyle/>
          <a:p>
            <a:pPr marL="12700">
              <a:lnSpc>
                <a:spcPct val="100000"/>
              </a:lnSpc>
              <a:spcBef>
                <a:spcPts val="95"/>
              </a:spcBef>
            </a:pPr>
            <a:r>
              <a:rPr sz="4000" spc="-150" dirty="0">
                <a:solidFill>
                  <a:srgbClr val="FFFFFF"/>
                </a:solidFill>
                <a:latin typeface="Arial Black"/>
                <a:cs typeface="Arial Black"/>
              </a:rPr>
              <a:t>Recovery</a:t>
            </a:r>
            <a:endParaRPr sz="4000">
              <a:latin typeface="Arial Black"/>
              <a:cs typeface="Arial Black"/>
            </a:endParaRPr>
          </a:p>
        </p:txBody>
      </p:sp>
      <p:pic>
        <p:nvPicPr>
          <p:cNvPr id="10" name="object 10"/>
          <p:cNvPicPr/>
          <p:nvPr/>
        </p:nvPicPr>
        <p:blipFill>
          <a:blip r:embed="rId3" cstate="print"/>
          <a:stretch>
            <a:fillRect/>
          </a:stretch>
        </p:blipFill>
        <p:spPr>
          <a:xfrm>
            <a:off x="8217661" y="316484"/>
            <a:ext cx="1079500" cy="609599"/>
          </a:xfrm>
          <a:prstGeom prst="rect">
            <a:avLst/>
          </a:prstGeom>
        </p:spPr>
      </p:pic>
      <p:sp>
        <p:nvSpPr>
          <p:cNvPr id="11" name="object 11"/>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10</a:t>
            </a:fld>
            <a:endParaRPr spc="-25"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4117340" cy="2122170"/>
          </a:xfrm>
          <a:custGeom>
            <a:avLst/>
            <a:gdLst/>
            <a:ahLst/>
            <a:cxnLst/>
            <a:rect l="l" t="t" r="r" b="b"/>
            <a:pathLst>
              <a:path w="4117340" h="2122170">
                <a:moveTo>
                  <a:pt x="4117213" y="0"/>
                </a:moveTo>
                <a:lnTo>
                  <a:pt x="0" y="0"/>
                </a:lnTo>
                <a:lnTo>
                  <a:pt x="0" y="1539113"/>
                </a:lnTo>
                <a:lnTo>
                  <a:pt x="42200" y="1573581"/>
                </a:lnTo>
                <a:lnTo>
                  <a:pt x="80675" y="1603521"/>
                </a:lnTo>
                <a:lnTo>
                  <a:pt x="119735" y="1632734"/>
                </a:lnTo>
                <a:lnTo>
                  <a:pt x="159370" y="1661209"/>
                </a:lnTo>
                <a:lnTo>
                  <a:pt x="199570" y="1688936"/>
                </a:lnTo>
                <a:lnTo>
                  <a:pt x="240325" y="1715904"/>
                </a:lnTo>
                <a:lnTo>
                  <a:pt x="281623" y="1742104"/>
                </a:lnTo>
                <a:lnTo>
                  <a:pt x="323457" y="1767525"/>
                </a:lnTo>
                <a:lnTo>
                  <a:pt x="365814" y="1792157"/>
                </a:lnTo>
                <a:lnTo>
                  <a:pt x="408685" y="1815990"/>
                </a:lnTo>
                <a:lnTo>
                  <a:pt x="452059" y="1839014"/>
                </a:lnTo>
                <a:lnTo>
                  <a:pt x="495927" y="1861217"/>
                </a:lnTo>
                <a:lnTo>
                  <a:pt x="540278" y="1882591"/>
                </a:lnTo>
                <a:lnTo>
                  <a:pt x="585103" y="1903125"/>
                </a:lnTo>
                <a:lnTo>
                  <a:pt x="630389" y="1922808"/>
                </a:lnTo>
                <a:lnTo>
                  <a:pt x="676129" y="1941631"/>
                </a:lnTo>
                <a:lnTo>
                  <a:pt x="722311" y="1959583"/>
                </a:lnTo>
                <a:lnTo>
                  <a:pt x="768925" y="1976654"/>
                </a:lnTo>
                <a:lnTo>
                  <a:pt x="815961" y="1992834"/>
                </a:lnTo>
                <a:lnTo>
                  <a:pt x="863409" y="2008113"/>
                </a:lnTo>
                <a:lnTo>
                  <a:pt x="911258" y="2022480"/>
                </a:lnTo>
                <a:lnTo>
                  <a:pt x="959499" y="2035925"/>
                </a:lnTo>
                <a:lnTo>
                  <a:pt x="1008121" y="2048437"/>
                </a:lnTo>
                <a:lnTo>
                  <a:pt x="1057113" y="2060008"/>
                </a:lnTo>
                <a:lnTo>
                  <a:pt x="1106467" y="2070626"/>
                </a:lnTo>
                <a:lnTo>
                  <a:pt x="1156171" y="2080281"/>
                </a:lnTo>
                <a:lnTo>
                  <a:pt x="1206215" y="2088964"/>
                </a:lnTo>
                <a:lnTo>
                  <a:pt x="1256590" y="2096663"/>
                </a:lnTo>
                <a:lnTo>
                  <a:pt x="1307284" y="2103369"/>
                </a:lnTo>
                <a:lnTo>
                  <a:pt x="1358289" y="2109071"/>
                </a:lnTo>
                <a:lnTo>
                  <a:pt x="1409592" y="2113759"/>
                </a:lnTo>
                <a:lnTo>
                  <a:pt x="1461185" y="2117423"/>
                </a:lnTo>
                <a:lnTo>
                  <a:pt x="1513058" y="2120053"/>
                </a:lnTo>
                <a:lnTo>
                  <a:pt x="1565199" y="2121639"/>
                </a:lnTo>
                <a:lnTo>
                  <a:pt x="1617599" y="2122170"/>
                </a:lnTo>
                <a:lnTo>
                  <a:pt x="1667175" y="2121695"/>
                </a:lnTo>
                <a:lnTo>
                  <a:pt x="1716521" y="2120276"/>
                </a:lnTo>
                <a:lnTo>
                  <a:pt x="1765627" y="2117921"/>
                </a:lnTo>
                <a:lnTo>
                  <a:pt x="1814485" y="2114640"/>
                </a:lnTo>
                <a:lnTo>
                  <a:pt x="1863085" y="2110441"/>
                </a:lnTo>
                <a:lnTo>
                  <a:pt x="1911420" y="2105333"/>
                </a:lnTo>
                <a:lnTo>
                  <a:pt x="1959481" y="2099323"/>
                </a:lnTo>
                <a:lnTo>
                  <a:pt x="2007259" y="2092422"/>
                </a:lnTo>
                <a:lnTo>
                  <a:pt x="2054745" y="2084637"/>
                </a:lnTo>
                <a:lnTo>
                  <a:pt x="2101930" y="2075977"/>
                </a:lnTo>
                <a:lnTo>
                  <a:pt x="2148808" y="2066450"/>
                </a:lnTo>
                <a:lnTo>
                  <a:pt x="2195367" y="2056066"/>
                </a:lnTo>
                <a:lnTo>
                  <a:pt x="2241601" y="2044833"/>
                </a:lnTo>
                <a:lnTo>
                  <a:pt x="2287499" y="2032760"/>
                </a:lnTo>
                <a:lnTo>
                  <a:pt x="2333055" y="2019855"/>
                </a:lnTo>
                <a:lnTo>
                  <a:pt x="2378258" y="2006127"/>
                </a:lnTo>
                <a:lnTo>
                  <a:pt x="2423101" y="1991584"/>
                </a:lnTo>
                <a:lnTo>
                  <a:pt x="2467574" y="1976235"/>
                </a:lnTo>
                <a:lnTo>
                  <a:pt x="2511670" y="1960089"/>
                </a:lnTo>
                <a:lnTo>
                  <a:pt x="2555379" y="1943155"/>
                </a:lnTo>
                <a:lnTo>
                  <a:pt x="2598693" y="1925441"/>
                </a:lnTo>
                <a:lnTo>
                  <a:pt x="2641603" y="1906955"/>
                </a:lnTo>
                <a:lnTo>
                  <a:pt x="2684100" y="1887707"/>
                </a:lnTo>
                <a:lnTo>
                  <a:pt x="2726177" y="1867704"/>
                </a:lnTo>
                <a:lnTo>
                  <a:pt x="2767824" y="1846957"/>
                </a:lnTo>
                <a:lnTo>
                  <a:pt x="2809032" y="1825472"/>
                </a:lnTo>
                <a:lnTo>
                  <a:pt x="2849794" y="1803260"/>
                </a:lnTo>
                <a:lnTo>
                  <a:pt x="2890100" y="1780327"/>
                </a:lnTo>
                <a:lnTo>
                  <a:pt x="2929942" y="1756685"/>
                </a:lnTo>
                <a:lnTo>
                  <a:pt x="2969310" y="1732339"/>
                </a:lnTo>
                <a:lnTo>
                  <a:pt x="3008198" y="1707301"/>
                </a:lnTo>
                <a:lnTo>
                  <a:pt x="3046595" y="1681577"/>
                </a:lnTo>
                <a:lnTo>
                  <a:pt x="3084494" y="1655177"/>
                </a:lnTo>
                <a:lnTo>
                  <a:pt x="3121885" y="1628109"/>
                </a:lnTo>
                <a:lnTo>
                  <a:pt x="3158760" y="1600382"/>
                </a:lnTo>
                <a:lnTo>
                  <a:pt x="3195110" y="1572005"/>
                </a:lnTo>
                <a:lnTo>
                  <a:pt x="3230927" y="1542986"/>
                </a:lnTo>
                <a:lnTo>
                  <a:pt x="3266202" y="1513334"/>
                </a:lnTo>
                <a:lnTo>
                  <a:pt x="3300927" y="1483057"/>
                </a:lnTo>
                <a:lnTo>
                  <a:pt x="3335092" y="1452165"/>
                </a:lnTo>
                <a:lnTo>
                  <a:pt x="3368690" y="1420665"/>
                </a:lnTo>
                <a:lnTo>
                  <a:pt x="3401711" y="1388567"/>
                </a:lnTo>
                <a:lnTo>
                  <a:pt x="3434147" y="1355878"/>
                </a:lnTo>
                <a:lnTo>
                  <a:pt x="3465989" y="1322609"/>
                </a:lnTo>
                <a:lnTo>
                  <a:pt x="3497229" y="1288766"/>
                </a:lnTo>
                <a:lnTo>
                  <a:pt x="3527858" y="1254360"/>
                </a:lnTo>
                <a:lnTo>
                  <a:pt x="3557867" y="1219398"/>
                </a:lnTo>
                <a:lnTo>
                  <a:pt x="3587248" y="1183889"/>
                </a:lnTo>
                <a:lnTo>
                  <a:pt x="3615993" y="1147842"/>
                </a:lnTo>
                <a:lnTo>
                  <a:pt x="3644091" y="1111266"/>
                </a:lnTo>
                <a:lnTo>
                  <a:pt x="3671536" y="1074169"/>
                </a:lnTo>
                <a:lnTo>
                  <a:pt x="3698317" y="1036559"/>
                </a:lnTo>
                <a:lnTo>
                  <a:pt x="3724427" y="998446"/>
                </a:lnTo>
                <a:lnTo>
                  <a:pt x="3749858" y="959838"/>
                </a:lnTo>
                <a:lnTo>
                  <a:pt x="3774599" y="920744"/>
                </a:lnTo>
                <a:lnTo>
                  <a:pt x="3798643" y="881172"/>
                </a:lnTo>
                <a:lnTo>
                  <a:pt x="3821981" y="841130"/>
                </a:lnTo>
                <a:lnTo>
                  <a:pt x="3844605" y="800629"/>
                </a:lnTo>
                <a:lnTo>
                  <a:pt x="3866505" y="759675"/>
                </a:lnTo>
                <a:lnTo>
                  <a:pt x="3887674" y="718279"/>
                </a:lnTo>
                <a:lnTo>
                  <a:pt x="3908102" y="676447"/>
                </a:lnTo>
                <a:lnTo>
                  <a:pt x="3927781" y="634190"/>
                </a:lnTo>
                <a:lnTo>
                  <a:pt x="3946702" y="591516"/>
                </a:lnTo>
                <a:lnTo>
                  <a:pt x="3964857" y="548433"/>
                </a:lnTo>
                <a:lnTo>
                  <a:pt x="3982236" y="504950"/>
                </a:lnTo>
                <a:lnTo>
                  <a:pt x="3998833" y="461075"/>
                </a:lnTo>
                <a:lnTo>
                  <a:pt x="4014636" y="416818"/>
                </a:lnTo>
                <a:lnTo>
                  <a:pt x="4029639" y="372187"/>
                </a:lnTo>
                <a:lnTo>
                  <a:pt x="4043832" y="327190"/>
                </a:lnTo>
                <a:lnTo>
                  <a:pt x="4057208" y="281837"/>
                </a:lnTo>
                <a:lnTo>
                  <a:pt x="4069756" y="236135"/>
                </a:lnTo>
                <a:lnTo>
                  <a:pt x="4081469" y="190094"/>
                </a:lnTo>
                <a:lnTo>
                  <a:pt x="4092337" y="143722"/>
                </a:lnTo>
                <a:lnTo>
                  <a:pt x="4102354" y="97027"/>
                </a:lnTo>
                <a:lnTo>
                  <a:pt x="4117213" y="0"/>
                </a:lnTo>
                <a:close/>
              </a:path>
            </a:pathLst>
          </a:custGeom>
          <a:solidFill>
            <a:srgbClr val="BD2C28"/>
          </a:solidFill>
        </p:spPr>
        <p:txBody>
          <a:bodyPr wrap="square" lIns="0" tIns="0" rIns="0" bIns="0" rtlCol="0"/>
          <a:lstStyle/>
          <a:p>
            <a:endParaRPr/>
          </a:p>
        </p:txBody>
      </p:sp>
      <p:grpSp>
        <p:nvGrpSpPr>
          <p:cNvPr id="3" name="object 3"/>
          <p:cNvGrpSpPr/>
          <p:nvPr/>
        </p:nvGrpSpPr>
        <p:grpSpPr>
          <a:xfrm>
            <a:off x="6434328" y="259041"/>
            <a:ext cx="2710180" cy="5911215"/>
            <a:chOff x="6434328" y="259041"/>
            <a:chExt cx="2710180" cy="5911215"/>
          </a:xfrm>
        </p:grpSpPr>
        <p:pic>
          <p:nvPicPr>
            <p:cNvPr id="4" name="object 4"/>
            <p:cNvPicPr/>
            <p:nvPr/>
          </p:nvPicPr>
          <p:blipFill>
            <a:blip r:embed="rId2" cstate="print"/>
            <a:stretch>
              <a:fillRect/>
            </a:stretch>
          </p:blipFill>
          <p:spPr>
            <a:xfrm>
              <a:off x="6434328" y="259041"/>
              <a:ext cx="1778762" cy="5911214"/>
            </a:xfrm>
            <a:prstGeom prst="rect">
              <a:avLst/>
            </a:prstGeom>
          </p:spPr>
        </p:pic>
        <p:sp>
          <p:nvSpPr>
            <p:cNvPr id="5" name="object 5"/>
            <p:cNvSpPr/>
            <p:nvPr/>
          </p:nvSpPr>
          <p:spPr>
            <a:xfrm>
              <a:off x="8202422" y="981075"/>
              <a:ext cx="941705" cy="236854"/>
            </a:xfrm>
            <a:custGeom>
              <a:avLst/>
              <a:gdLst/>
              <a:ahLst/>
              <a:cxnLst/>
              <a:rect l="l" t="t" r="r" b="b"/>
              <a:pathLst>
                <a:path w="941704" h="236855">
                  <a:moveTo>
                    <a:pt x="823341" y="0"/>
                  </a:moveTo>
                  <a:lnTo>
                    <a:pt x="118236" y="0"/>
                  </a:lnTo>
                  <a:lnTo>
                    <a:pt x="72223" y="9294"/>
                  </a:lnTo>
                  <a:lnTo>
                    <a:pt x="34639" y="34639"/>
                  </a:lnTo>
                  <a:lnTo>
                    <a:pt x="9294" y="72223"/>
                  </a:lnTo>
                  <a:lnTo>
                    <a:pt x="0" y="118237"/>
                  </a:lnTo>
                  <a:lnTo>
                    <a:pt x="9294" y="164250"/>
                  </a:lnTo>
                  <a:lnTo>
                    <a:pt x="34639" y="201834"/>
                  </a:lnTo>
                  <a:lnTo>
                    <a:pt x="72223" y="227179"/>
                  </a:lnTo>
                  <a:lnTo>
                    <a:pt x="118236" y="236474"/>
                  </a:lnTo>
                  <a:lnTo>
                    <a:pt x="823341" y="236474"/>
                  </a:lnTo>
                  <a:lnTo>
                    <a:pt x="869354" y="227179"/>
                  </a:lnTo>
                  <a:lnTo>
                    <a:pt x="906938" y="201834"/>
                  </a:lnTo>
                  <a:lnTo>
                    <a:pt x="932283" y="164250"/>
                  </a:lnTo>
                  <a:lnTo>
                    <a:pt x="941577" y="118237"/>
                  </a:lnTo>
                  <a:lnTo>
                    <a:pt x="932283" y="72223"/>
                  </a:lnTo>
                  <a:lnTo>
                    <a:pt x="906938" y="34639"/>
                  </a:lnTo>
                  <a:lnTo>
                    <a:pt x="869354" y="9294"/>
                  </a:lnTo>
                  <a:lnTo>
                    <a:pt x="823341" y="0"/>
                  </a:lnTo>
                  <a:close/>
                </a:path>
              </a:pathLst>
            </a:custGeom>
            <a:solidFill>
              <a:srgbClr val="BD2C28"/>
            </a:solidFill>
          </p:spPr>
          <p:txBody>
            <a:bodyPr wrap="square" lIns="0" tIns="0" rIns="0" bIns="0" rtlCol="0"/>
            <a:lstStyle/>
            <a:p>
              <a:endParaRPr/>
            </a:p>
          </p:txBody>
        </p:sp>
      </p:grpSp>
      <p:sp>
        <p:nvSpPr>
          <p:cNvPr id="6" name="object 6"/>
          <p:cNvSpPr txBox="1"/>
          <p:nvPr/>
        </p:nvSpPr>
        <p:spPr>
          <a:xfrm>
            <a:off x="825500" y="2743200"/>
            <a:ext cx="5040630" cy="1858842"/>
          </a:xfrm>
          <a:prstGeom prst="rect">
            <a:avLst/>
          </a:prstGeom>
        </p:spPr>
        <p:txBody>
          <a:bodyPr vert="horz" wrap="square" lIns="0" tIns="12065" rIns="0" bIns="0" rtlCol="0">
            <a:spAutoFit/>
          </a:bodyPr>
          <a:lstStyle/>
          <a:p>
            <a:pPr marL="12700" marR="5080">
              <a:lnSpc>
                <a:spcPct val="100000"/>
              </a:lnSpc>
              <a:spcBef>
                <a:spcPts val="95"/>
              </a:spcBef>
            </a:pPr>
            <a:r>
              <a:rPr sz="2000" dirty="0">
                <a:latin typeface="Lucida Sans Unicode"/>
                <a:cs typeface="Lucida Sans Unicode"/>
              </a:rPr>
              <a:t>Our</a:t>
            </a:r>
            <a:r>
              <a:rPr sz="2000" spc="5" dirty="0">
                <a:latin typeface="Lucida Sans Unicode"/>
                <a:cs typeface="Lucida Sans Unicode"/>
              </a:rPr>
              <a:t> </a:t>
            </a:r>
            <a:r>
              <a:rPr sz="2000" dirty="0">
                <a:latin typeface="Lucida Sans Unicode"/>
                <a:cs typeface="Lucida Sans Unicode"/>
              </a:rPr>
              <a:t>Energy</a:t>
            </a:r>
            <a:r>
              <a:rPr sz="2000" spc="35" dirty="0">
                <a:latin typeface="Lucida Sans Unicode"/>
                <a:cs typeface="Lucida Sans Unicode"/>
              </a:rPr>
              <a:t> </a:t>
            </a:r>
            <a:r>
              <a:rPr sz="2000" spc="-40" dirty="0">
                <a:latin typeface="Lucida Sans Unicode"/>
                <a:cs typeface="Lucida Sans Unicode"/>
              </a:rPr>
              <a:t>drink</a:t>
            </a:r>
            <a:r>
              <a:rPr sz="2000" spc="-10" dirty="0">
                <a:latin typeface="Lucida Sans Unicode"/>
                <a:cs typeface="Lucida Sans Unicode"/>
              </a:rPr>
              <a:t> </a:t>
            </a:r>
            <a:r>
              <a:rPr sz="2000" dirty="0">
                <a:latin typeface="Lucida Sans Unicode"/>
                <a:cs typeface="Lucida Sans Unicode"/>
              </a:rPr>
              <a:t>provides</a:t>
            </a:r>
            <a:r>
              <a:rPr sz="2000" spc="25" dirty="0">
                <a:latin typeface="Lucida Sans Unicode"/>
                <a:cs typeface="Lucida Sans Unicode"/>
              </a:rPr>
              <a:t> </a:t>
            </a:r>
            <a:r>
              <a:rPr sz="2000" spc="85" dirty="0">
                <a:latin typeface="Lucida Sans Unicode"/>
                <a:cs typeface="Lucida Sans Unicode"/>
              </a:rPr>
              <a:t>balanced</a:t>
            </a:r>
            <a:r>
              <a:rPr sz="2000" spc="30" dirty="0">
                <a:latin typeface="Lucida Sans Unicode"/>
                <a:cs typeface="Lucida Sans Unicode"/>
              </a:rPr>
              <a:t> </a:t>
            </a:r>
            <a:r>
              <a:rPr sz="2000" spc="-10" dirty="0">
                <a:latin typeface="Lucida Sans Unicode"/>
                <a:cs typeface="Lucida Sans Unicode"/>
              </a:rPr>
              <a:t>supplements </a:t>
            </a:r>
            <a:r>
              <a:rPr sz="2000" spc="-20" dirty="0">
                <a:latin typeface="Lucida Sans Unicode"/>
                <a:cs typeface="Lucida Sans Unicode"/>
              </a:rPr>
              <a:t>for</a:t>
            </a:r>
            <a:r>
              <a:rPr sz="2000" spc="15" dirty="0">
                <a:latin typeface="Lucida Sans Unicode"/>
                <a:cs typeface="Lucida Sans Unicode"/>
              </a:rPr>
              <a:t> </a:t>
            </a:r>
            <a:r>
              <a:rPr sz="2000" dirty="0">
                <a:latin typeface="Lucida Sans Unicode"/>
                <a:cs typeface="Lucida Sans Unicode"/>
              </a:rPr>
              <a:t>quick</a:t>
            </a:r>
            <a:r>
              <a:rPr sz="2000" spc="5" dirty="0">
                <a:latin typeface="Lucida Sans Unicode"/>
                <a:cs typeface="Lucida Sans Unicode"/>
              </a:rPr>
              <a:t> </a:t>
            </a:r>
            <a:r>
              <a:rPr sz="2000" dirty="0">
                <a:latin typeface="Lucida Sans Unicode"/>
                <a:cs typeface="Lucida Sans Unicode"/>
              </a:rPr>
              <a:t>energy</a:t>
            </a:r>
            <a:r>
              <a:rPr sz="2000" spc="30" dirty="0">
                <a:latin typeface="Lucida Sans Unicode"/>
                <a:cs typeface="Lucida Sans Unicode"/>
              </a:rPr>
              <a:t> </a:t>
            </a:r>
            <a:r>
              <a:rPr sz="2000" spc="95" dirty="0">
                <a:latin typeface="Lucida Sans Unicode"/>
                <a:cs typeface="Lucida Sans Unicode"/>
              </a:rPr>
              <a:t>and</a:t>
            </a:r>
            <a:r>
              <a:rPr sz="2000" spc="30" dirty="0">
                <a:latin typeface="Lucida Sans Unicode"/>
                <a:cs typeface="Lucida Sans Unicode"/>
              </a:rPr>
              <a:t> </a:t>
            </a:r>
            <a:r>
              <a:rPr sz="2000" dirty="0">
                <a:latin typeface="Lucida Sans Unicode"/>
                <a:cs typeface="Lucida Sans Unicode"/>
              </a:rPr>
              <a:t>recovery.</a:t>
            </a:r>
            <a:r>
              <a:rPr sz="2000" spc="30" dirty="0">
                <a:latin typeface="Lucida Sans Unicode"/>
                <a:cs typeface="Lucida Sans Unicode"/>
              </a:rPr>
              <a:t> </a:t>
            </a:r>
            <a:r>
              <a:rPr sz="2000" dirty="0">
                <a:latin typeface="Lucida Sans Unicode"/>
                <a:cs typeface="Lucida Sans Unicode"/>
              </a:rPr>
              <a:t>Hydration</a:t>
            </a:r>
            <a:r>
              <a:rPr sz="2000" spc="55" dirty="0">
                <a:latin typeface="Lucida Sans Unicode"/>
                <a:cs typeface="Lucida Sans Unicode"/>
              </a:rPr>
              <a:t> </a:t>
            </a:r>
            <a:r>
              <a:rPr sz="2000" spc="-20" dirty="0">
                <a:latin typeface="Lucida Sans Unicode"/>
                <a:cs typeface="Lucida Sans Unicode"/>
              </a:rPr>
              <a:t>is</a:t>
            </a:r>
            <a:r>
              <a:rPr sz="2000" dirty="0">
                <a:latin typeface="Lucida Sans Unicode"/>
                <a:cs typeface="Lucida Sans Unicode"/>
              </a:rPr>
              <a:t> </a:t>
            </a:r>
            <a:r>
              <a:rPr sz="2000" spc="-20" dirty="0">
                <a:latin typeface="Lucida Sans Unicode"/>
                <a:cs typeface="Lucida Sans Unicode"/>
              </a:rPr>
              <a:t>key, </a:t>
            </a:r>
            <a:r>
              <a:rPr sz="2000" spc="95" dirty="0">
                <a:latin typeface="Lucida Sans Unicode"/>
                <a:cs typeface="Lucida Sans Unicode"/>
              </a:rPr>
              <a:t>and</a:t>
            </a:r>
            <a:r>
              <a:rPr sz="2000" spc="25" dirty="0">
                <a:latin typeface="Lucida Sans Unicode"/>
                <a:cs typeface="Lucida Sans Unicode"/>
              </a:rPr>
              <a:t> </a:t>
            </a:r>
            <a:r>
              <a:rPr sz="2000" dirty="0">
                <a:latin typeface="Lucida Sans Unicode"/>
                <a:cs typeface="Lucida Sans Unicode"/>
              </a:rPr>
              <a:t>during</a:t>
            </a:r>
            <a:r>
              <a:rPr sz="2000" spc="30" dirty="0">
                <a:latin typeface="Lucida Sans Unicode"/>
                <a:cs typeface="Lucida Sans Unicode"/>
              </a:rPr>
              <a:t> </a:t>
            </a:r>
            <a:r>
              <a:rPr sz="2000" dirty="0">
                <a:latin typeface="Lucida Sans Unicode"/>
                <a:cs typeface="Lucida Sans Unicode"/>
              </a:rPr>
              <a:t>activity,</a:t>
            </a:r>
            <a:r>
              <a:rPr sz="2000" spc="25" dirty="0">
                <a:latin typeface="Lucida Sans Unicode"/>
                <a:cs typeface="Lucida Sans Unicode"/>
              </a:rPr>
              <a:t> </a:t>
            </a:r>
            <a:r>
              <a:rPr sz="2000" spc="185" dirty="0">
                <a:latin typeface="Lucida Sans Unicode"/>
                <a:cs typeface="Lucida Sans Unicode"/>
              </a:rPr>
              <a:t>a</a:t>
            </a:r>
            <a:r>
              <a:rPr sz="2000" spc="15" dirty="0">
                <a:latin typeface="Lucida Sans Unicode"/>
                <a:cs typeface="Lucida Sans Unicode"/>
              </a:rPr>
              <a:t> </a:t>
            </a:r>
            <a:r>
              <a:rPr sz="2000" dirty="0">
                <a:latin typeface="Lucida Sans Unicode"/>
                <a:cs typeface="Lucida Sans Unicode"/>
              </a:rPr>
              <a:t>good</a:t>
            </a:r>
            <a:r>
              <a:rPr sz="2000" spc="30" dirty="0">
                <a:latin typeface="Lucida Sans Unicode"/>
                <a:cs typeface="Lucida Sans Unicode"/>
              </a:rPr>
              <a:t> </a:t>
            </a:r>
            <a:r>
              <a:rPr sz="2000" dirty="0">
                <a:latin typeface="Lucida Sans Unicode"/>
                <a:cs typeface="Lucida Sans Unicode"/>
              </a:rPr>
              <a:t>electrolyte</a:t>
            </a:r>
            <a:r>
              <a:rPr sz="2000" spc="35" dirty="0">
                <a:latin typeface="Lucida Sans Unicode"/>
                <a:cs typeface="Lucida Sans Unicode"/>
              </a:rPr>
              <a:t> </a:t>
            </a:r>
            <a:r>
              <a:rPr sz="2000" spc="-10" dirty="0">
                <a:latin typeface="Lucida Sans Unicode"/>
                <a:cs typeface="Lucida Sans Unicode"/>
              </a:rPr>
              <a:t>solution </a:t>
            </a:r>
            <a:r>
              <a:rPr sz="2000" dirty="0">
                <a:latin typeface="Lucida Sans Unicode"/>
                <a:cs typeface="Lucida Sans Unicode"/>
              </a:rPr>
              <a:t>replenishes</a:t>
            </a:r>
            <a:r>
              <a:rPr sz="2000" spc="55" dirty="0">
                <a:latin typeface="Lucida Sans Unicode"/>
                <a:cs typeface="Lucida Sans Unicode"/>
              </a:rPr>
              <a:t> </a:t>
            </a:r>
            <a:r>
              <a:rPr sz="2000" dirty="0">
                <a:latin typeface="Lucida Sans Unicode"/>
                <a:cs typeface="Lucida Sans Unicode"/>
              </a:rPr>
              <a:t>both</a:t>
            </a:r>
            <a:r>
              <a:rPr sz="2000" spc="60" dirty="0">
                <a:latin typeface="Lucida Sans Unicode"/>
                <a:cs typeface="Lucida Sans Unicode"/>
              </a:rPr>
              <a:t> </a:t>
            </a:r>
            <a:r>
              <a:rPr sz="2000" spc="-20" dirty="0">
                <a:latin typeface="Lucida Sans Unicode"/>
                <a:cs typeface="Lucida Sans Unicode"/>
              </a:rPr>
              <a:t>fluids</a:t>
            </a:r>
            <a:r>
              <a:rPr sz="2000" spc="20" dirty="0">
                <a:latin typeface="Lucida Sans Unicode"/>
                <a:cs typeface="Lucida Sans Unicode"/>
              </a:rPr>
              <a:t> </a:t>
            </a:r>
            <a:r>
              <a:rPr sz="2000" spc="95" dirty="0">
                <a:latin typeface="Lucida Sans Unicode"/>
                <a:cs typeface="Lucida Sans Unicode"/>
              </a:rPr>
              <a:t>and</a:t>
            </a:r>
            <a:r>
              <a:rPr sz="2000" spc="50" dirty="0">
                <a:latin typeface="Lucida Sans Unicode"/>
                <a:cs typeface="Lucida Sans Unicode"/>
              </a:rPr>
              <a:t> </a:t>
            </a:r>
            <a:r>
              <a:rPr sz="2000" dirty="0">
                <a:latin typeface="Lucida Sans Unicode"/>
                <a:cs typeface="Lucida Sans Unicode"/>
              </a:rPr>
              <a:t>energy</a:t>
            </a:r>
            <a:r>
              <a:rPr sz="2000" spc="50" dirty="0">
                <a:latin typeface="Lucida Sans Unicode"/>
                <a:cs typeface="Lucida Sans Unicode"/>
              </a:rPr>
              <a:t> </a:t>
            </a:r>
            <a:r>
              <a:rPr sz="2000" spc="-10" dirty="0">
                <a:latin typeface="Lucida Sans Unicode"/>
                <a:cs typeface="Lucida Sans Unicode"/>
              </a:rPr>
              <a:t>before,</a:t>
            </a:r>
            <a:r>
              <a:rPr sz="2000" spc="35" dirty="0">
                <a:latin typeface="Lucida Sans Unicode"/>
                <a:cs typeface="Lucida Sans Unicode"/>
              </a:rPr>
              <a:t> </a:t>
            </a:r>
            <a:r>
              <a:rPr sz="2000" spc="-10" dirty="0">
                <a:latin typeface="Lucida Sans Unicode"/>
                <a:cs typeface="Lucida Sans Unicode"/>
              </a:rPr>
              <a:t>during, </a:t>
            </a:r>
            <a:r>
              <a:rPr sz="2000" spc="95" dirty="0">
                <a:latin typeface="Lucida Sans Unicode"/>
                <a:cs typeface="Lucida Sans Unicode"/>
              </a:rPr>
              <a:t>and</a:t>
            </a:r>
            <a:r>
              <a:rPr sz="2000" spc="5" dirty="0">
                <a:latin typeface="Lucida Sans Unicode"/>
                <a:cs typeface="Lucida Sans Unicode"/>
              </a:rPr>
              <a:t> </a:t>
            </a:r>
            <a:r>
              <a:rPr sz="2000" dirty="0">
                <a:latin typeface="Lucida Sans Unicode"/>
                <a:cs typeface="Lucida Sans Unicode"/>
              </a:rPr>
              <a:t>after</a:t>
            </a:r>
            <a:r>
              <a:rPr sz="2000" spc="10" dirty="0">
                <a:latin typeface="Lucida Sans Unicode"/>
                <a:cs typeface="Lucida Sans Unicode"/>
              </a:rPr>
              <a:t> </a:t>
            </a:r>
            <a:r>
              <a:rPr sz="2000" spc="-10" dirty="0">
                <a:latin typeface="Lucida Sans Unicode"/>
                <a:cs typeface="Lucida Sans Unicode"/>
              </a:rPr>
              <a:t>exertion.</a:t>
            </a:r>
            <a:endParaRPr sz="2000" dirty="0">
              <a:latin typeface="Lucida Sans Unicode"/>
              <a:cs typeface="Lucida Sans Unicode"/>
            </a:endParaRPr>
          </a:p>
        </p:txBody>
      </p:sp>
      <p:sp>
        <p:nvSpPr>
          <p:cNvPr id="7" name="object 7" descr="$PPTXTitle"/>
          <p:cNvSpPr txBox="1">
            <a:spLocks noGrp="1"/>
          </p:cNvSpPr>
          <p:nvPr>
            <p:ph type="title"/>
          </p:nvPr>
        </p:nvSpPr>
        <p:spPr>
          <a:xfrm>
            <a:off x="825500" y="467106"/>
            <a:ext cx="1783080" cy="513715"/>
          </a:xfrm>
          <a:prstGeom prst="rect">
            <a:avLst/>
          </a:prstGeom>
        </p:spPr>
        <p:txBody>
          <a:bodyPr vert="horz" wrap="square" lIns="0" tIns="13335" rIns="0" bIns="0" rtlCol="0">
            <a:spAutoFit/>
          </a:bodyPr>
          <a:lstStyle/>
          <a:p>
            <a:pPr marL="12700">
              <a:lnSpc>
                <a:spcPct val="100000"/>
              </a:lnSpc>
              <a:spcBef>
                <a:spcPts val="105"/>
              </a:spcBef>
            </a:pPr>
            <a:r>
              <a:rPr spc="-55" dirty="0">
                <a:solidFill>
                  <a:srgbClr val="FFFFFF"/>
                </a:solidFill>
              </a:rPr>
              <a:t>Formula</a:t>
            </a:r>
          </a:p>
        </p:txBody>
      </p:sp>
      <p:sp>
        <p:nvSpPr>
          <p:cNvPr id="8" name="object 8"/>
          <p:cNvSpPr txBox="1"/>
          <p:nvPr/>
        </p:nvSpPr>
        <p:spPr>
          <a:xfrm>
            <a:off x="825500" y="829817"/>
            <a:ext cx="1837689" cy="635000"/>
          </a:xfrm>
          <a:prstGeom prst="rect">
            <a:avLst/>
          </a:prstGeom>
        </p:spPr>
        <p:txBody>
          <a:bodyPr vert="horz" wrap="square" lIns="0" tIns="12065" rIns="0" bIns="0" rtlCol="0">
            <a:spAutoFit/>
          </a:bodyPr>
          <a:lstStyle/>
          <a:p>
            <a:pPr marL="12700">
              <a:lnSpc>
                <a:spcPct val="100000"/>
              </a:lnSpc>
              <a:spcBef>
                <a:spcPts val="95"/>
              </a:spcBef>
            </a:pPr>
            <a:r>
              <a:rPr sz="4000" spc="-135" dirty="0">
                <a:solidFill>
                  <a:srgbClr val="FFFFFF"/>
                </a:solidFill>
                <a:latin typeface="Arial Black"/>
                <a:cs typeface="Arial Black"/>
              </a:rPr>
              <a:t>Energy</a:t>
            </a:r>
            <a:endParaRPr sz="4000">
              <a:latin typeface="Arial Black"/>
              <a:cs typeface="Arial Black"/>
            </a:endParaRPr>
          </a:p>
        </p:txBody>
      </p:sp>
      <p:sp>
        <p:nvSpPr>
          <p:cNvPr id="9" name="object 9"/>
          <p:cNvSpPr txBox="1"/>
          <p:nvPr/>
        </p:nvSpPr>
        <p:spPr>
          <a:xfrm>
            <a:off x="8391906" y="983360"/>
            <a:ext cx="567055" cy="208279"/>
          </a:xfrm>
          <a:prstGeom prst="rect">
            <a:avLst/>
          </a:prstGeom>
        </p:spPr>
        <p:txBody>
          <a:bodyPr vert="horz" wrap="square" lIns="0" tIns="12700" rIns="0" bIns="0" rtlCol="0">
            <a:spAutoFit/>
          </a:bodyPr>
          <a:lstStyle/>
          <a:p>
            <a:pPr marL="12700">
              <a:lnSpc>
                <a:spcPct val="100000"/>
              </a:lnSpc>
              <a:spcBef>
                <a:spcPts val="100"/>
              </a:spcBef>
            </a:pPr>
            <a:r>
              <a:rPr sz="1200" spc="-35" dirty="0">
                <a:solidFill>
                  <a:srgbClr val="FFFFFF"/>
                </a:solidFill>
                <a:latin typeface="Arial Black"/>
                <a:cs typeface="Arial Black"/>
              </a:rPr>
              <a:t>energy</a:t>
            </a:r>
            <a:endParaRPr sz="1200">
              <a:latin typeface="Arial Black"/>
              <a:cs typeface="Arial Black"/>
            </a:endParaRPr>
          </a:p>
        </p:txBody>
      </p:sp>
      <p:pic>
        <p:nvPicPr>
          <p:cNvPr id="10" name="object 10"/>
          <p:cNvPicPr/>
          <p:nvPr/>
        </p:nvPicPr>
        <p:blipFill>
          <a:blip r:embed="rId3" cstate="print"/>
          <a:stretch>
            <a:fillRect/>
          </a:stretch>
        </p:blipFill>
        <p:spPr>
          <a:xfrm>
            <a:off x="8202421" y="307847"/>
            <a:ext cx="1079500" cy="609600"/>
          </a:xfrm>
          <a:prstGeom prst="rect">
            <a:avLst/>
          </a:prstGeom>
        </p:spPr>
      </p:pic>
      <p:sp>
        <p:nvSpPr>
          <p:cNvPr id="11" name="object 11"/>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11</a:t>
            </a:fld>
            <a:endParaRPr spc="-2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4117340" cy="2122170"/>
          </a:xfrm>
          <a:custGeom>
            <a:avLst/>
            <a:gdLst/>
            <a:ahLst/>
            <a:cxnLst/>
            <a:rect l="l" t="t" r="r" b="b"/>
            <a:pathLst>
              <a:path w="4117340" h="2122170">
                <a:moveTo>
                  <a:pt x="4117213" y="0"/>
                </a:moveTo>
                <a:lnTo>
                  <a:pt x="0" y="0"/>
                </a:lnTo>
                <a:lnTo>
                  <a:pt x="0" y="1539113"/>
                </a:lnTo>
                <a:lnTo>
                  <a:pt x="42200" y="1573581"/>
                </a:lnTo>
                <a:lnTo>
                  <a:pt x="80675" y="1603521"/>
                </a:lnTo>
                <a:lnTo>
                  <a:pt x="119735" y="1632734"/>
                </a:lnTo>
                <a:lnTo>
                  <a:pt x="159370" y="1661209"/>
                </a:lnTo>
                <a:lnTo>
                  <a:pt x="199570" y="1688936"/>
                </a:lnTo>
                <a:lnTo>
                  <a:pt x="240325" y="1715904"/>
                </a:lnTo>
                <a:lnTo>
                  <a:pt x="281623" y="1742104"/>
                </a:lnTo>
                <a:lnTo>
                  <a:pt x="323457" y="1767525"/>
                </a:lnTo>
                <a:lnTo>
                  <a:pt x="365814" y="1792157"/>
                </a:lnTo>
                <a:lnTo>
                  <a:pt x="408685" y="1815990"/>
                </a:lnTo>
                <a:lnTo>
                  <a:pt x="452059" y="1839014"/>
                </a:lnTo>
                <a:lnTo>
                  <a:pt x="495927" y="1861217"/>
                </a:lnTo>
                <a:lnTo>
                  <a:pt x="540278" y="1882591"/>
                </a:lnTo>
                <a:lnTo>
                  <a:pt x="585103" y="1903125"/>
                </a:lnTo>
                <a:lnTo>
                  <a:pt x="630389" y="1922808"/>
                </a:lnTo>
                <a:lnTo>
                  <a:pt x="676129" y="1941631"/>
                </a:lnTo>
                <a:lnTo>
                  <a:pt x="722311" y="1959583"/>
                </a:lnTo>
                <a:lnTo>
                  <a:pt x="768925" y="1976654"/>
                </a:lnTo>
                <a:lnTo>
                  <a:pt x="815961" y="1992834"/>
                </a:lnTo>
                <a:lnTo>
                  <a:pt x="863409" y="2008113"/>
                </a:lnTo>
                <a:lnTo>
                  <a:pt x="911258" y="2022480"/>
                </a:lnTo>
                <a:lnTo>
                  <a:pt x="959499" y="2035925"/>
                </a:lnTo>
                <a:lnTo>
                  <a:pt x="1008121" y="2048437"/>
                </a:lnTo>
                <a:lnTo>
                  <a:pt x="1057113" y="2060008"/>
                </a:lnTo>
                <a:lnTo>
                  <a:pt x="1106467" y="2070626"/>
                </a:lnTo>
                <a:lnTo>
                  <a:pt x="1156171" y="2080281"/>
                </a:lnTo>
                <a:lnTo>
                  <a:pt x="1206215" y="2088964"/>
                </a:lnTo>
                <a:lnTo>
                  <a:pt x="1256590" y="2096663"/>
                </a:lnTo>
                <a:lnTo>
                  <a:pt x="1307284" y="2103369"/>
                </a:lnTo>
                <a:lnTo>
                  <a:pt x="1358289" y="2109071"/>
                </a:lnTo>
                <a:lnTo>
                  <a:pt x="1409592" y="2113759"/>
                </a:lnTo>
                <a:lnTo>
                  <a:pt x="1461185" y="2117423"/>
                </a:lnTo>
                <a:lnTo>
                  <a:pt x="1513058" y="2120053"/>
                </a:lnTo>
                <a:lnTo>
                  <a:pt x="1565199" y="2121639"/>
                </a:lnTo>
                <a:lnTo>
                  <a:pt x="1617599" y="2122170"/>
                </a:lnTo>
                <a:lnTo>
                  <a:pt x="1667175" y="2121695"/>
                </a:lnTo>
                <a:lnTo>
                  <a:pt x="1716521" y="2120276"/>
                </a:lnTo>
                <a:lnTo>
                  <a:pt x="1765627" y="2117921"/>
                </a:lnTo>
                <a:lnTo>
                  <a:pt x="1814485" y="2114640"/>
                </a:lnTo>
                <a:lnTo>
                  <a:pt x="1863085" y="2110441"/>
                </a:lnTo>
                <a:lnTo>
                  <a:pt x="1911420" y="2105333"/>
                </a:lnTo>
                <a:lnTo>
                  <a:pt x="1959481" y="2099323"/>
                </a:lnTo>
                <a:lnTo>
                  <a:pt x="2007259" y="2092422"/>
                </a:lnTo>
                <a:lnTo>
                  <a:pt x="2054745" y="2084637"/>
                </a:lnTo>
                <a:lnTo>
                  <a:pt x="2101930" y="2075977"/>
                </a:lnTo>
                <a:lnTo>
                  <a:pt x="2148808" y="2066450"/>
                </a:lnTo>
                <a:lnTo>
                  <a:pt x="2195367" y="2056066"/>
                </a:lnTo>
                <a:lnTo>
                  <a:pt x="2241601" y="2044833"/>
                </a:lnTo>
                <a:lnTo>
                  <a:pt x="2287499" y="2032760"/>
                </a:lnTo>
                <a:lnTo>
                  <a:pt x="2333055" y="2019855"/>
                </a:lnTo>
                <a:lnTo>
                  <a:pt x="2378258" y="2006127"/>
                </a:lnTo>
                <a:lnTo>
                  <a:pt x="2423101" y="1991584"/>
                </a:lnTo>
                <a:lnTo>
                  <a:pt x="2467574" y="1976235"/>
                </a:lnTo>
                <a:lnTo>
                  <a:pt x="2511670" y="1960089"/>
                </a:lnTo>
                <a:lnTo>
                  <a:pt x="2555379" y="1943155"/>
                </a:lnTo>
                <a:lnTo>
                  <a:pt x="2598693" y="1925441"/>
                </a:lnTo>
                <a:lnTo>
                  <a:pt x="2641603" y="1906955"/>
                </a:lnTo>
                <a:lnTo>
                  <a:pt x="2684100" y="1887707"/>
                </a:lnTo>
                <a:lnTo>
                  <a:pt x="2726177" y="1867704"/>
                </a:lnTo>
                <a:lnTo>
                  <a:pt x="2767824" y="1846957"/>
                </a:lnTo>
                <a:lnTo>
                  <a:pt x="2809032" y="1825472"/>
                </a:lnTo>
                <a:lnTo>
                  <a:pt x="2849794" y="1803260"/>
                </a:lnTo>
                <a:lnTo>
                  <a:pt x="2890100" y="1780327"/>
                </a:lnTo>
                <a:lnTo>
                  <a:pt x="2929942" y="1756685"/>
                </a:lnTo>
                <a:lnTo>
                  <a:pt x="2969310" y="1732339"/>
                </a:lnTo>
                <a:lnTo>
                  <a:pt x="3008198" y="1707301"/>
                </a:lnTo>
                <a:lnTo>
                  <a:pt x="3046595" y="1681577"/>
                </a:lnTo>
                <a:lnTo>
                  <a:pt x="3084494" y="1655177"/>
                </a:lnTo>
                <a:lnTo>
                  <a:pt x="3121885" y="1628109"/>
                </a:lnTo>
                <a:lnTo>
                  <a:pt x="3158760" y="1600382"/>
                </a:lnTo>
                <a:lnTo>
                  <a:pt x="3195110" y="1572005"/>
                </a:lnTo>
                <a:lnTo>
                  <a:pt x="3230927" y="1542986"/>
                </a:lnTo>
                <a:lnTo>
                  <a:pt x="3266202" y="1513334"/>
                </a:lnTo>
                <a:lnTo>
                  <a:pt x="3300927" y="1483057"/>
                </a:lnTo>
                <a:lnTo>
                  <a:pt x="3335092" y="1452165"/>
                </a:lnTo>
                <a:lnTo>
                  <a:pt x="3368690" y="1420665"/>
                </a:lnTo>
                <a:lnTo>
                  <a:pt x="3401711" y="1388567"/>
                </a:lnTo>
                <a:lnTo>
                  <a:pt x="3434147" y="1355878"/>
                </a:lnTo>
                <a:lnTo>
                  <a:pt x="3465989" y="1322609"/>
                </a:lnTo>
                <a:lnTo>
                  <a:pt x="3497229" y="1288766"/>
                </a:lnTo>
                <a:lnTo>
                  <a:pt x="3527858" y="1254360"/>
                </a:lnTo>
                <a:lnTo>
                  <a:pt x="3557867" y="1219398"/>
                </a:lnTo>
                <a:lnTo>
                  <a:pt x="3587248" y="1183889"/>
                </a:lnTo>
                <a:lnTo>
                  <a:pt x="3615993" y="1147842"/>
                </a:lnTo>
                <a:lnTo>
                  <a:pt x="3644091" y="1111266"/>
                </a:lnTo>
                <a:lnTo>
                  <a:pt x="3671536" y="1074169"/>
                </a:lnTo>
                <a:lnTo>
                  <a:pt x="3698317" y="1036559"/>
                </a:lnTo>
                <a:lnTo>
                  <a:pt x="3724427" y="998446"/>
                </a:lnTo>
                <a:lnTo>
                  <a:pt x="3749858" y="959838"/>
                </a:lnTo>
                <a:lnTo>
                  <a:pt x="3774599" y="920744"/>
                </a:lnTo>
                <a:lnTo>
                  <a:pt x="3798643" y="881172"/>
                </a:lnTo>
                <a:lnTo>
                  <a:pt x="3821981" y="841130"/>
                </a:lnTo>
                <a:lnTo>
                  <a:pt x="3844605" y="800629"/>
                </a:lnTo>
                <a:lnTo>
                  <a:pt x="3866505" y="759675"/>
                </a:lnTo>
                <a:lnTo>
                  <a:pt x="3887674" y="718279"/>
                </a:lnTo>
                <a:lnTo>
                  <a:pt x="3908102" y="676447"/>
                </a:lnTo>
                <a:lnTo>
                  <a:pt x="3927781" y="634190"/>
                </a:lnTo>
                <a:lnTo>
                  <a:pt x="3946702" y="591516"/>
                </a:lnTo>
                <a:lnTo>
                  <a:pt x="3964857" y="548433"/>
                </a:lnTo>
                <a:lnTo>
                  <a:pt x="3982236" y="504950"/>
                </a:lnTo>
                <a:lnTo>
                  <a:pt x="3998833" y="461075"/>
                </a:lnTo>
                <a:lnTo>
                  <a:pt x="4014636" y="416818"/>
                </a:lnTo>
                <a:lnTo>
                  <a:pt x="4029639" y="372187"/>
                </a:lnTo>
                <a:lnTo>
                  <a:pt x="4043832" y="327190"/>
                </a:lnTo>
                <a:lnTo>
                  <a:pt x="4057208" y="281837"/>
                </a:lnTo>
                <a:lnTo>
                  <a:pt x="4069756" y="236135"/>
                </a:lnTo>
                <a:lnTo>
                  <a:pt x="4081469" y="190094"/>
                </a:lnTo>
                <a:lnTo>
                  <a:pt x="4092337" y="143722"/>
                </a:lnTo>
                <a:lnTo>
                  <a:pt x="4102354" y="97027"/>
                </a:lnTo>
                <a:lnTo>
                  <a:pt x="4117213" y="0"/>
                </a:lnTo>
                <a:close/>
              </a:path>
            </a:pathLst>
          </a:custGeom>
          <a:solidFill>
            <a:srgbClr val="FF9933"/>
          </a:solidFill>
        </p:spPr>
        <p:txBody>
          <a:bodyPr wrap="square" lIns="0" tIns="0" rIns="0" bIns="0" rtlCol="0"/>
          <a:lstStyle/>
          <a:p>
            <a:endParaRPr dirty="0"/>
          </a:p>
        </p:txBody>
      </p:sp>
      <p:grpSp>
        <p:nvGrpSpPr>
          <p:cNvPr id="3" name="object 3"/>
          <p:cNvGrpSpPr/>
          <p:nvPr/>
        </p:nvGrpSpPr>
        <p:grpSpPr>
          <a:xfrm>
            <a:off x="6402704" y="258166"/>
            <a:ext cx="2741423" cy="6040931"/>
            <a:chOff x="6402704" y="258166"/>
            <a:chExt cx="2741423" cy="6040931"/>
          </a:xfrm>
        </p:grpSpPr>
        <p:pic>
          <p:nvPicPr>
            <p:cNvPr id="4" name="object 4"/>
            <p:cNvPicPr/>
            <p:nvPr/>
          </p:nvPicPr>
          <p:blipFill>
            <a:blip r:embed="rId2">
              <a:extLst>
                <a:ext uri="{28A0092B-C50C-407E-A947-70E740481C1C}">
                  <a14:useLocalDpi xmlns:a14="http://schemas.microsoft.com/office/drawing/2010/main" val="0"/>
                </a:ext>
              </a:extLst>
            </a:blip>
            <a:srcRect/>
            <a:stretch/>
          </p:blipFill>
          <p:spPr>
            <a:xfrm>
              <a:off x="6402704" y="258166"/>
              <a:ext cx="1855089" cy="6040931"/>
            </a:xfrm>
            <a:prstGeom prst="rect">
              <a:avLst/>
            </a:prstGeom>
          </p:spPr>
        </p:pic>
        <p:sp>
          <p:nvSpPr>
            <p:cNvPr id="5" name="object 5"/>
            <p:cNvSpPr/>
            <p:nvPr/>
          </p:nvSpPr>
          <p:spPr>
            <a:xfrm>
              <a:off x="8202422" y="981075"/>
              <a:ext cx="941705" cy="236854"/>
            </a:xfrm>
            <a:custGeom>
              <a:avLst/>
              <a:gdLst/>
              <a:ahLst/>
              <a:cxnLst/>
              <a:rect l="l" t="t" r="r" b="b"/>
              <a:pathLst>
                <a:path w="941704" h="236855">
                  <a:moveTo>
                    <a:pt x="823341" y="0"/>
                  </a:moveTo>
                  <a:lnTo>
                    <a:pt x="118236" y="0"/>
                  </a:lnTo>
                  <a:lnTo>
                    <a:pt x="72223" y="9294"/>
                  </a:lnTo>
                  <a:lnTo>
                    <a:pt x="34639" y="34639"/>
                  </a:lnTo>
                  <a:lnTo>
                    <a:pt x="9294" y="72223"/>
                  </a:lnTo>
                  <a:lnTo>
                    <a:pt x="0" y="118237"/>
                  </a:lnTo>
                  <a:lnTo>
                    <a:pt x="9294" y="164250"/>
                  </a:lnTo>
                  <a:lnTo>
                    <a:pt x="34639" y="201834"/>
                  </a:lnTo>
                  <a:lnTo>
                    <a:pt x="72223" y="227179"/>
                  </a:lnTo>
                  <a:lnTo>
                    <a:pt x="118236" y="236474"/>
                  </a:lnTo>
                  <a:lnTo>
                    <a:pt x="823341" y="236474"/>
                  </a:lnTo>
                  <a:lnTo>
                    <a:pt x="869354" y="227179"/>
                  </a:lnTo>
                  <a:lnTo>
                    <a:pt x="906938" y="201834"/>
                  </a:lnTo>
                  <a:lnTo>
                    <a:pt x="932283" y="164250"/>
                  </a:lnTo>
                  <a:lnTo>
                    <a:pt x="941577" y="118237"/>
                  </a:lnTo>
                  <a:lnTo>
                    <a:pt x="932283" y="72223"/>
                  </a:lnTo>
                  <a:lnTo>
                    <a:pt x="906938" y="34639"/>
                  </a:lnTo>
                  <a:lnTo>
                    <a:pt x="869354" y="9294"/>
                  </a:lnTo>
                  <a:lnTo>
                    <a:pt x="823341" y="0"/>
                  </a:lnTo>
                  <a:close/>
                </a:path>
              </a:pathLst>
            </a:custGeom>
            <a:solidFill>
              <a:srgbClr val="FF9933"/>
            </a:solidFill>
          </p:spPr>
          <p:txBody>
            <a:bodyPr wrap="square" lIns="0" tIns="0" rIns="0" bIns="0" rtlCol="0"/>
            <a:lstStyle/>
            <a:p>
              <a:endParaRPr dirty="0"/>
            </a:p>
          </p:txBody>
        </p:sp>
      </p:grpSp>
      <p:sp>
        <p:nvSpPr>
          <p:cNvPr id="6" name="object 6"/>
          <p:cNvSpPr txBox="1"/>
          <p:nvPr/>
        </p:nvSpPr>
        <p:spPr>
          <a:xfrm>
            <a:off x="825500" y="3200400"/>
            <a:ext cx="5095240" cy="1243289"/>
          </a:xfrm>
          <a:prstGeom prst="rect">
            <a:avLst/>
          </a:prstGeom>
        </p:spPr>
        <p:txBody>
          <a:bodyPr vert="horz" wrap="square" lIns="0" tIns="12065" rIns="0" bIns="0" rtlCol="0">
            <a:spAutoFit/>
          </a:bodyPr>
          <a:lstStyle/>
          <a:p>
            <a:pPr marL="12700" marR="274955">
              <a:lnSpc>
                <a:spcPct val="100000"/>
              </a:lnSpc>
              <a:spcBef>
                <a:spcPts val="95"/>
              </a:spcBef>
            </a:pPr>
            <a:r>
              <a:rPr sz="2000" spc="-10" dirty="0">
                <a:latin typeface="Lucida Sans Unicode"/>
                <a:cs typeface="Lucida Sans Unicode"/>
              </a:rPr>
              <a:t>Relax</a:t>
            </a:r>
            <a:r>
              <a:rPr sz="2000" spc="-70" dirty="0">
                <a:latin typeface="Lucida Sans Unicode"/>
                <a:cs typeface="Lucida Sans Unicode"/>
              </a:rPr>
              <a:t> </a:t>
            </a:r>
            <a:r>
              <a:rPr sz="2000" dirty="0">
                <a:latin typeface="Lucida Sans Unicode"/>
                <a:cs typeface="Lucida Sans Unicode"/>
              </a:rPr>
              <a:t>helps</a:t>
            </a:r>
            <a:r>
              <a:rPr sz="2000" spc="-55" dirty="0">
                <a:latin typeface="Lucida Sans Unicode"/>
                <a:cs typeface="Lucida Sans Unicode"/>
              </a:rPr>
              <a:t> </a:t>
            </a:r>
            <a:r>
              <a:rPr sz="2000" dirty="0">
                <a:latin typeface="Lucida Sans Unicode"/>
                <a:cs typeface="Lucida Sans Unicode"/>
              </a:rPr>
              <a:t>your</a:t>
            </a:r>
            <a:r>
              <a:rPr sz="2000" spc="-50" dirty="0">
                <a:latin typeface="Lucida Sans Unicode"/>
                <a:cs typeface="Lucida Sans Unicode"/>
              </a:rPr>
              <a:t> </a:t>
            </a:r>
            <a:r>
              <a:rPr sz="2000" spc="60" dirty="0">
                <a:latin typeface="Lucida Sans Unicode"/>
                <a:cs typeface="Lucida Sans Unicode"/>
              </a:rPr>
              <a:t>dog</a:t>
            </a:r>
            <a:r>
              <a:rPr sz="2000" spc="-55" dirty="0">
                <a:latin typeface="Lucida Sans Unicode"/>
                <a:cs typeface="Lucida Sans Unicode"/>
              </a:rPr>
              <a:t> </a:t>
            </a:r>
            <a:r>
              <a:rPr sz="2000" spc="55" dirty="0">
                <a:latin typeface="Lucida Sans Unicode"/>
                <a:cs typeface="Lucida Sans Unicode"/>
              </a:rPr>
              <a:t>handle</a:t>
            </a:r>
            <a:r>
              <a:rPr sz="2000" spc="-55" dirty="0">
                <a:latin typeface="Lucida Sans Unicode"/>
                <a:cs typeface="Lucida Sans Unicode"/>
              </a:rPr>
              <a:t> </a:t>
            </a:r>
            <a:r>
              <a:rPr sz="2000" dirty="0">
                <a:latin typeface="Lucida Sans Unicode"/>
                <a:cs typeface="Lucida Sans Unicode"/>
              </a:rPr>
              <a:t>stressful</a:t>
            </a:r>
            <a:r>
              <a:rPr sz="2000" spc="-35" dirty="0">
                <a:latin typeface="Lucida Sans Unicode"/>
                <a:cs typeface="Lucida Sans Unicode"/>
              </a:rPr>
              <a:t> </a:t>
            </a:r>
            <a:r>
              <a:rPr sz="2000" spc="-10" dirty="0">
                <a:latin typeface="Lucida Sans Unicode"/>
                <a:cs typeface="Lucida Sans Unicode"/>
              </a:rPr>
              <a:t>situations </a:t>
            </a:r>
            <a:r>
              <a:rPr sz="2000" spc="-55" dirty="0">
                <a:latin typeface="Lucida Sans Unicode"/>
                <a:cs typeface="Lucida Sans Unicode"/>
              </a:rPr>
              <a:t>like</a:t>
            </a:r>
            <a:r>
              <a:rPr sz="2000" spc="-60" dirty="0">
                <a:latin typeface="Lucida Sans Unicode"/>
                <a:cs typeface="Lucida Sans Unicode"/>
              </a:rPr>
              <a:t> </a:t>
            </a:r>
            <a:r>
              <a:rPr sz="2000" dirty="0">
                <a:latin typeface="Lucida Sans Unicode"/>
                <a:cs typeface="Lucida Sans Unicode"/>
              </a:rPr>
              <a:t>vet</a:t>
            </a:r>
            <a:r>
              <a:rPr sz="2000" spc="-35" dirty="0">
                <a:latin typeface="Lucida Sans Unicode"/>
                <a:cs typeface="Lucida Sans Unicode"/>
              </a:rPr>
              <a:t> </a:t>
            </a:r>
            <a:r>
              <a:rPr sz="2000" spc="-40" dirty="0">
                <a:latin typeface="Lucida Sans Unicode"/>
                <a:cs typeface="Lucida Sans Unicode"/>
              </a:rPr>
              <a:t>visits,</a:t>
            </a:r>
            <a:r>
              <a:rPr sz="2000" spc="-50" dirty="0">
                <a:latin typeface="Lucida Sans Unicode"/>
                <a:cs typeface="Lucida Sans Unicode"/>
              </a:rPr>
              <a:t> </a:t>
            </a:r>
            <a:r>
              <a:rPr sz="2000" dirty="0">
                <a:latin typeface="Lucida Sans Unicode"/>
                <a:cs typeface="Lucida Sans Unicode"/>
              </a:rPr>
              <a:t>travel,</a:t>
            </a:r>
            <a:r>
              <a:rPr sz="2000" spc="-25" dirty="0">
                <a:latin typeface="Lucida Sans Unicode"/>
                <a:cs typeface="Lucida Sans Unicode"/>
              </a:rPr>
              <a:t> </a:t>
            </a:r>
            <a:r>
              <a:rPr sz="2000" spc="-35" dirty="0">
                <a:latin typeface="Lucida Sans Unicode"/>
                <a:cs typeface="Lucida Sans Unicode"/>
              </a:rPr>
              <a:t>fireworks,</a:t>
            </a:r>
            <a:r>
              <a:rPr sz="2000" spc="-30" dirty="0">
                <a:latin typeface="Lucida Sans Unicode"/>
                <a:cs typeface="Lucida Sans Unicode"/>
              </a:rPr>
              <a:t> </a:t>
            </a:r>
            <a:r>
              <a:rPr sz="2000" spc="-10" dirty="0">
                <a:latin typeface="Lucida Sans Unicode"/>
                <a:cs typeface="Lucida Sans Unicode"/>
              </a:rPr>
              <a:t>accidents, </a:t>
            </a:r>
            <a:r>
              <a:rPr sz="2000" dirty="0">
                <a:latin typeface="Lucida Sans Unicode"/>
                <a:cs typeface="Lucida Sans Unicode"/>
              </a:rPr>
              <a:t>separation</a:t>
            </a:r>
            <a:r>
              <a:rPr sz="2000" spc="130" dirty="0">
                <a:latin typeface="Lucida Sans Unicode"/>
                <a:cs typeface="Lucida Sans Unicode"/>
              </a:rPr>
              <a:t> </a:t>
            </a:r>
            <a:r>
              <a:rPr sz="2000" spc="-25" dirty="0">
                <a:latin typeface="Lucida Sans Unicode"/>
                <a:cs typeface="Lucida Sans Unicode"/>
              </a:rPr>
              <a:t>anxiety,</a:t>
            </a:r>
            <a:r>
              <a:rPr sz="2000" spc="95" dirty="0">
                <a:latin typeface="Lucida Sans Unicode"/>
                <a:cs typeface="Lucida Sans Unicode"/>
              </a:rPr>
              <a:t> and</a:t>
            </a:r>
            <a:r>
              <a:rPr sz="2000" spc="105" dirty="0">
                <a:latin typeface="Lucida Sans Unicode"/>
                <a:cs typeface="Lucida Sans Unicode"/>
              </a:rPr>
              <a:t> </a:t>
            </a:r>
            <a:r>
              <a:rPr sz="2000" dirty="0">
                <a:latin typeface="Lucida Sans Unicode"/>
                <a:cs typeface="Lucida Sans Unicode"/>
              </a:rPr>
              <a:t>nervous</a:t>
            </a:r>
            <a:r>
              <a:rPr sz="2000" spc="110" dirty="0">
                <a:latin typeface="Lucida Sans Unicode"/>
                <a:cs typeface="Lucida Sans Unicode"/>
              </a:rPr>
              <a:t> </a:t>
            </a:r>
            <a:r>
              <a:rPr sz="2000" spc="-10" dirty="0">
                <a:latin typeface="Lucida Sans Unicode"/>
                <a:cs typeface="Lucida Sans Unicode"/>
              </a:rPr>
              <a:t>encounters.</a:t>
            </a:r>
            <a:endParaRPr sz="2000" dirty="0">
              <a:latin typeface="Lucida Sans Unicode"/>
              <a:cs typeface="Lucida Sans Unicode"/>
            </a:endParaRPr>
          </a:p>
        </p:txBody>
      </p:sp>
      <p:sp>
        <p:nvSpPr>
          <p:cNvPr id="7" name="object 7"/>
          <p:cNvSpPr txBox="1"/>
          <p:nvPr/>
        </p:nvSpPr>
        <p:spPr>
          <a:xfrm>
            <a:off x="8376666" y="983360"/>
            <a:ext cx="598805" cy="208279"/>
          </a:xfrm>
          <a:prstGeom prst="rect">
            <a:avLst/>
          </a:prstGeom>
        </p:spPr>
        <p:txBody>
          <a:bodyPr vert="horz" wrap="square" lIns="0" tIns="12700" rIns="0" bIns="0" rtlCol="0">
            <a:spAutoFit/>
          </a:bodyPr>
          <a:lstStyle/>
          <a:p>
            <a:pPr marL="12700">
              <a:lnSpc>
                <a:spcPct val="100000"/>
              </a:lnSpc>
              <a:spcBef>
                <a:spcPts val="100"/>
              </a:spcBef>
            </a:pPr>
            <a:r>
              <a:rPr sz="1200" spc="-35" dirty="0">
                <a:solidFill>
                  <a:srgbClr val="FFFFFF"/>
                </a:solidFill>
                <a:latin typeface="Arial Black"/>
                <a:cs typeface="Arial Black"/>
              </a:rPr>
              <a:t>unwind</a:t>
            </a:r>
            <a:endParaRPr sz="1200">
              <a:latin typeface="Arial Black"/>
              <a:cs typeface="Arial Black"/>
            </a:endParaRPr>
          </a:p>
        </p:txBody>
      </p:sp>
      <p:sp>
        <p:nvSpPr>
          <p:cNvPr id="8" name="object 8" descr="$PPTXTitle"/>
          <p:cNvSpPr txBox="1">
            <a:spLocks noGrp="1"/>
          </p:cNvSpPr>
          <p:nvPr>
            <p:ph type="title"/>
          </p:nvPr>
        </p:nvSpPr>
        <p:spPr>
          <a:xfrm>
            <a:off x="825500" y="467106"/>
            <a:ext cx="1783080" cy="513715"/>
          </a:xfrm>
          <a:prstGeom prst="rect">
            <a:avLst/>
          </a:prstGeom>
        </p:spPr>
        <p:txBody>
          <a:bodyPr vert="horz" wrap="square" lIns="0" tIns="13335" rIns="0" bIns="0" rtlCol="0">
            <a:spAutoFit/>
          </a:bodyPr>
          <a:lstStyle/>
          <a:p>
            <a:pPr marL="12700">
              <a:lnSpc>
                <a:spcPct val="100000"/>
              </a:lnSpc>
              <a:spcBef>
                <a:spcPts val="105"/>
              </a:spcBef>
            </a:pPr>
            <a:r>
              <a:rPr spc="-55" dirty="0">
                <a:solidFill>
                  <a:srgbClr val="FFFFFF"/>
                </a:solidFill>
              </a:rPr>
              <a:t>Formula</a:t>
            </a:r>
          </a:p>
        </p:txBody>
      </p:sp>
      <p:sp>
        <p:nvSpPr>
          <p:cNvPr id="9" name="object 9"/>
          <p:cNvSpPr txBox="1"/>
          <p:nvPr/>
        </p:nvSpPr>
        <p:spPr>
          <a:xfrm>
            <a:off x="825500" y="829817"/>
            <a:ext cx="1999614" cy="635000"/>
          </a:xfrm>
          <a:prstGeom prst="rect">
            <a:avLst/>
          </a:prstGeom>
        </p:spPr>
        <p:txBody>
          <a:bodyPr vert="horz" wrap="square" lIns="0" tIns="12065" rIns="0" bIns="0" rtlCol="0">
            <a:spAutoFit/>
          </a:bodyPr>
          <a:lstStyle/>
          <a:p>
            <a:pPr marL="12700">
              <a:lnSpc>
                <a:spcPct val="100000"/>
              </a:lnSpc>
              <a:spcBef>
                <a:spcPts val="95"/>
              </a:spcBef>
            </a:pPr>
            <a:r>
              <a:rPr sz="4000" spc="-150" dirty="0">
                <a:solidFill>
                  <a:srgbClr val="FFFFFF"/>
                </a:solidFill>
                <a:latin typeface="Arial Black"/>
                <a:cs typeface="Arial Black"/>
              </a:rPr>
              <a:t>Unwind</a:t>
            </a:r>
            <a:endParaRPr sz="4000">
              <a:latin typeface="Arial Black"/>
              <a:cs typeface="Arial Black"/>
            </a:endParaRPr>
          </a:p>
        </p:txBody>
      </p:sp>
      <p:pic>
        <p:nvPicPr>
          <p:cNvPr id="10" name="object 10"/>
          <p:cNvPicPr/>
          <p:nvPr/>
        </p:nvPicPr>
        <p:blipFill>
          <a:blip r:embed="rId3" cstate="print"/>
          <a:stretch>
            <a:fillRect/>
          </a:stretch>
        </p:blipFill>
        <p:spPr>
          <a:xfrm>
            <a:off x="8210295" y="282956"/>
            <a:ext cx="1079500" cy="609600"/>
          </a:xfrm>
          <a:prstGeom prst="rect">
            <a:avLst/>
          </a:prstGeom>
        </p:spPr>
      </p:pic>
      <p:sp>
        <p:nvSpPr>
          <p:cNvPr id="11" name="object 11"/>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12</a:t>
            </a:fld>
            <a:endParaRPr spc="-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DDDC"/>
          </a:solidFill>
        </p:spPr>
        <p:txBody>
          <a:bodyPr wrap="square" lIns="0" tIns="0" rIns="0" bIns="0" rtlCol="0"/>
          <a:lstStyle/>
          <a:p>
            <a:endParaRPr/>
          </a:p>
        </p:txBody>
      </p:sp>
      <p:grpSp>
        <p:nvGrpSpPr>
          <p:cNvPr id="3" name="object 3"/>
          <p:cNvGrpSpPr/>
          <p:nvPr/>
        </p:nvGrpSpPr>
        <p:grpSpPr>
          <a:xfrm>
            <a:off x="0" y="1393825"/>
            <a:ext cx="12192000" cy="5464175"/>
            <a:chOff x="0" y="1393825"/>
            <a:chExt cx="12192000" cy="5464175"/>
          </a:xfrm>
        </p:grpSpPr>
        <p:sp>
          <p:nvSpPr>
            <p:cNvPr id="4" name="object 4"/>
            <p:cNvSpPr/>
            <p:nvPr/>
          </p:nvSpPr>
          <p:spPr>
            <a:xfrm>
              <a:off x="0" y="5935967"/>
              <a:ext cx="12192000" cy="742315"/>
            </a:xfrm>
            <a:custGeom>
              <a:avLst/>
              <a:gdLst/>
              <a:ahLst/>
              <a:cxnLst/>
              <a:rect l="l" t="t" r="r" b="b"/>
              <a:pathLst>
                <a:path w="12192000" h="742315">
                  <a:moveTo>
                    <a:pt x="12192000" y="0"/>
                  </a:moveTo>
                  <a:lnTo>
                    <a:pt x="9054381" y="344511"/>
                  </a:lnTo>
                  <a:lnTo>
                    <a:pt x="5000339" y="488388"/>
                  </a:lnTo>
                  <a:lnTo>
                    <a:pt x="1494127" y="514178"/>
                  </a:lnTo>
                  <a:lnTo>
                    <a:pt x="0" y="504431"/>
                  </a:lnTo>
                  <a:lnTo>
                    <a:pt x="0" y="741921"/>
                  </a:lnTo>
                  <a:lnTo>
                    <a:pt x="12192000" y="741921"/>
                  </a:lnTo>
                  <a:lnTo>
                    <a:pt x="12192000" y="0"/>
                  </a:lnTo>
                  <a:close/>
                </a:path>
              </a:pathLst>
            </a:custGeom>
            <a:solidFill>
              <a:srgbClr val="8E201E"/>
            </a:solidFill>
          </p:spPr>
          <p:txBody>
            <a:bodyPr wrap="square" lIns="0" tIns="0" rIns="0" bIns="0" rtlCol="0"/>
            <a:lstStyle/>
            <a:p>
              <a:endParaRPr/>
            </a:p>
          </p:txBody>
        </p:sp>
        <p:sp>
          <p:nvSpPr>
            <p:cNvPr id="5" name="object 5"/>
            <p:cNvSpPr/>
            <p:nvPr/>
          </p:nvSpPr>
          <p:spPr>
            <a:xfrm>
              <a:off x="0" y="5773851"/>
              <a:ext cx="12192000" cy="1084580"/>
            </a:xfrm>
            <a:custGeom>
              <a:avLst/>
              <a:gdLst/>
              <a:ahLst/>
              <a:cxnLst/>
              <a:rect l="l" t="t" r="r" b="b"/>
              <a:pathLst>
                <a:path w="12192000" h="1084579">
                  <a:moveTo>
                    <a:pt x="12192000" y="0"/>
                  </a:moveTo>
                  <a:lnTo>
                    <a:pt x="9054381" y="503425"/>
                  </a:lnTo>
                  <a:lnTo>
                    <a:pt x="5000339" y="713662"/>
                  </a:lnTo>
                  <a:lnTo>
                    <a:pt x="1494127" y="751342"/>
                  </a:lnTo>
                  <a:lnTo>
                    <a:pt x="0" y="737095"/>
                  </a:lnTo>
                  <a:lnTo>
                    <a:pt x="0" y="1084148"/>
                  </a:lnTo>
                  <a:lnTo>
                    <a:pt x="12192000" y="1084148"/>
                  </a:lnTo>
                  <a:lnTo>
                    <a:pt x="12192000" y="0"/>
                  </a:lnTo>
                  <a:close/>
                </a:path>
              </a:pathLst>
            </a:custGeom>
            <a:solidFill>
              <a:srgbClr val="BD2C28"/>
            </a:solidFill>
          </p:spPr>
          <p:txBody>
            <a:bodyPr wrap="square" lIns="0" tIns="0" rIns="0" bIns="0" rtlCol="0"/>
            <a:lstStyle/>
            <a:p>
              <a:endParaRPr/>
            </a:p>
          </p:txBody>
        </p:sp>
        <p:pic>
          <p:nvPicPr>
            <p:cNvPr id="6" name="object 6"/>
            <p:cNvPicPr/>
            <p:nvPr/>
          </p:nvPicPr>
          <p:blipFill>
            <a:blip r:embed="rId2" cstate="print"/>
            <a:stretch>
              <a:fillRect/>
            </a:stretch>
          </p:blipFill>
          <p:spPr>
            <a:xfrm>
              <a:off x="786383" y="5468149"/>
              <a:ext cx="11405616" cy="1389849"/>
            </a:xfrm>
            <a:prstGeom prst="rect">
              <a:avLst/>
            </a:prstGeom>
          </p:spPr>
        </p:pic>
        <p:sp>
          <p:nvSpPr>
            <p:cNvPr id="7" name="object 7"/>
            <p:cNvSpPr/>
            <p:nvPr/>
          </p:nvSpPr>
          <p:spPr>
            <a:xfrm>
              <a:off x="1091946" y="5773851"/>
              <a:ext cx="11100435" cy="1084580"/>
            </a:xfrm>
            <a:custGeom>
              <a:avLst/>
              <a:gdLst/>
              <a:ahLst/>
              <a:cxnLst/>
              <a:rect l="l" t="t" r="r" b="b"/>
              <a:pathLst>
                <a:path w="11100435" h="1084579">
                  <a:moveTo>
                    <a:pt x="11100054" y="0"/>
                  </a:moveTo>
                  <a:lnTo>
                    <a:pt x="7602950" y="562093"/>
                  </a:lnTo>
                  <a:lnTo>
                    <a:pt x="3983164" y="891136"/>
                  </a:lnTo>
                  <a:lnTo>
                    <a:pt x="1146810" y="1045648"/>
                  </a:lnTo>
                  <a:lnTo>
                    <a:pt x="0" y="1084148"/>
                  </a:lnTo>
                  <a:lnTo>
                    <a:pt x="11100054" y="1084148"/>
                  </a:lnTo>
                  <a:lnTo>
                    <a:pt x="11100054" y="0"/>
                  </a:lnTo>
                  <a:close/>
                </a:path>
              </a:pathLst>
            </a:custGeom>
            <a:solidFill>
              <a:srgbClr val="FFFFFF"/>
            </a:solidFill>
          </p:spPr>
          <p:txBody>
            <a:bodyPr wrap="square" lIns="0" tIns="0" rIns="0" bIns="0" rtlCol="0"/>
            <a:lstStyle/>
            <a:p>
              <a:endParaRPr/>
            </a:p>
          </p:txBody>
        </p:sp>
        <p:sp>
          <p:nvSpPr>
            <p:cNvPr id="8" name="object 8"/>
            <p:cNvSpPr/>
            <p:nvPr/>
          </p:nvSpPr>
          <p:spPr>
            <a:xfrm>
              <a:off x="10835183" y="6136944"/>
              <a:ext cx="1075055" cy="552450"/>
            </a:xfrm>
            <a:custGeom>
              <a:avLst/>
              <a:gdLst/>
              <a:ahLst/>
              <a:cxnLst/>
              <a:rect l="l" t="t" r="r" b="b"/>
              <a:pathLst>
                <a:path w="1075054" h="552450">
                  <a:moveTo>
                    <a:pt x="208356" y="257708"/>
                  </a:moveTo>
                  <a:lnTo>
                    <a:pt x="206248" y="247307"/>
                  </a:lnTo>
                  <a:lnTo>
                    <a:pt x="200507" y="238810"/>
                  </a:lnTo>
                  <a:lnTo>
                    <a:pt x="191985" y="233083"/>
                  </a:lnTo>
                  <a:lnTo>
                    <a:pt x="181559" y="230987"/>
                  </a:lnTo>
                  <a:lnTo>
                    <a:pt x="171132" y="233083"/>
                  </a:lnTo>
                  <a:lnTo>
                    <a:pt x="162610" y="238810"/>
                  </a:lnTo>
                  <a:lnTo>
                    <a:pt x="156870" y="247307"/>
                  </a:lnTo>
                  <a:lnTo>
                    <a:pt x="154762" y="257708"/>
                  </a:lnTo>
                  <a:lnTo>
                    <a:pt x="156870" y="268109"/>
                  </a:lnTo>
                  <a:lnTo>
                    <a:pt x="162610" y="276606"/>
                  </a:lnTo>
                  <a:lnTo>
                    <a:pt x="171132" y="282333"/>
                  </a:lnTo>
                  <a:lnTo>
                    <a:pt x="181559" y="284441"/>
                  </a:lnTo>
                  <a:lnTo>
                    <a:pt x="191985" y="282333"/>
                  </a:lnTo>
                  <a:lnTo>
                    <a:pt x="200507" y="276606"/>
                  </a:lnTo>
                  <a:lnTo>
                    <a:pt x="206248" y="268109"/>
                  </a:lnTo>
                  <a:lnTo>
                    <a:pt x="208356" y="257708"/>
                  </a:lnTo>
                  <a:close/>
                </a:path>
                <a:path w="1075054" h="552450">
                  <a:moveTo>
                    <a:pt x="427456" y="279400"/>
                  </a:moveTo>
                  <a:lnTo>
                    <a:pt x="417449" y="227164"/>
                  </a:lnTo>
                  <a:lnTo>
                    <a:pt x="389699" y="185953"/>
                  </a:lnTo>
                  <a:lnTo>
                    <a:pt x="384695" y="180987"/>
                  </a:lnTo>
                  <a:lnTo>
                    <a:pt x="384695" y="271500"/>
                  </a:lnTo>
                  <a:lnTo>
                    <a:pt x="384695" y="279400"/>
                  </a:lnTo>
                  <a:lnTo>
                    <a:pt x="369189" y="331114"/>
                  </a:lnTo>
                  <a:lnTo>
                    <a:pt x="326885" y="365988"/>
                  </a:lnTo>
                  <a:lnTo>
                    <a:pt x="290982" y="372808"/>
                  </a:lnTo>
                  <a:lnTo>
                    <a:pt x="102755" y="372808"/>
                  </a:lnTo>
                  <a:lnTo>
                    <a:pt x="42786" y="473951"/>
                  </a:lnTo>
                  <a:lnTo>
                    <a:pt x="42786" y="185953"/>
                  </a:lnTo>
                  <a:lnTo>
                    <a:pt x="291033" y="185953"/>
                  </a:lnTo>
                  <a:lnTo>
                    <a:pt x="302183" y="186563"/>
                  </a:lnTo>
                  <a:lnTo>
                    <a:pt x="312826" y="188366"/>
                  </a:lnTo>
                  <a:lnTo>
                    <a:pt x="322986" y="191350"/>
                  </a:lnTo>
                  <a:lnTo>
                    <a:pt x="332663" y="195516"/>
                  </a:lnTo>
                  <a:lnTo>
                    <a:pt x="326364" y="201612"/>
                  </a:lnTo>
                  <a:lnTo>
                    <a:pt x="321551" y="208991"/>
                  </a:lnTo>
                  <a:lnTo>
                    <a:pt x="318490" y="217398"/>
                  </a:lnTo>
                  <a:lnTo>
                    <a:pt x="317411" y="226568"/>
                  </a:lnTo>
                  <a:lnTo>
                    <a:pt x="320509" y="241858"/>
                  </a:lnTo>
                  <a:lnTo>
                    <a:pt x="328955" y="254342"/>
                  </a:lnTo>
                  <a:lnTo>
                    <a:pt x="341477" y="262775"/>
                  </a:lnTo>
                  <a:lnTo>
                    <a:pt x="356806" y="265861"/>
                  </a:lnTo>
                  <a:lnTo>
                    <a:pt x="363829" y="265239"/>
                  </a:lnTo>
                  <a:lnTo>
                    <a:pt x="370433" y="263436"/>
                  </a:lnTo>
                  <a:lnTo>
                    <a:pt x="376529" y="260578"/>
                  </a:lnTo>
                  <a:lnTo>
                    <a:pt x="382003" y="256768"/>
                  </a:lnTo>
                  <a:lnTo>
                    <a:pt x="383730" y="263969"/>
                  </a:lnTo>
                  <a:lnTo>
                    <a:pt x="384695" y="271500"/>
                  </a:lnTo>
                  <a:lnTo>
                    <a:pt x="384695" y="180987"/>
                  </a:lnTo>
                  <a:lnTo>
                    <a:pt x="366344" y="165773"/>
                  </a:lnTo>
                  <a:lnTo>
                    <a:pt x="343268" y="153276"/>
                  </a:lnTo>
                  <a:lnTo>
                    <a:pt x="318147" y="145783"/>
                  </a:lnTo>
                  <a:lnTo>
                    <a:pt x="290982" y="143281"/>
                  </a:lnTo>
                  <a:lnTo>
                    <a:pt x="162001" y="143281"/>
                  </a:lnTo>
                  <a:lnTo>
                    <a:pt x="161861" y="143090"/>
                  </a:lnTo>
                  <a:lnTo>
                    <a:pt x="84632" y="43459"/>
                  </a:lnTo>
                  <a:lnTo>
                    <a:pt x="84823" y="143090"/>
                  </a:lnTo>
                  <a:lnTo>
                    <a:pt x="0" y="0"/>
                  </a:lnTo>
                  <a:lnTo>
                    <a:pt x="0" y="552145"/>
                  </a:lnTo>
                  <a:lnTo>
                    <a:pt x="42786" y="552145"/>
                  </a:lnTo>
                  <a:lnTo>
                    <a:pt x="89712" y="473951"/>
                  </a:lnTo>
                  <a:lnTo>
                    <a:pt x="124815" y="415455"/>
                  </a:lnTo>
                  <a:lnTo>
                    <a:pt x="290982" y="415455"/>
                  </a:lnTo>
                  <a:lnTo>
                    <a:pt x="343242" y="405472"/>
                  </a:lnTo>
                  <a:lnTo>
                    <a:pt x="387400" y="375488"/>
                  </a:lnTo>
                  <a:lnTo>
                    <a:pt x="417436" y="331470"/>
                  </a:lnTo>
                  <a:lnTo>
                    <a:pt x="424954" y="306425"/>
                  </a:lnTo>
                  <a:lnTo>
                    <a:pt x="427456" y="279400"/>
                  </a:lnTo>
                  <a:close/>
                </a:path>
                <a:path w="1075054" h="552450">
                  <a:moveTo>
                    <a:pt x="539965" y="286918"/>
                  </a:moveTo>
                  <a:lnTo>
                    <a:pt x="511213" y="286918"/>
                  </a:lnTo>
                  <a:lnTo>
                    <a:pt x="511213" y="344093"/>
                  </a:lnTo>
                  <a:lnTo>
                    <a:pt x="510819" y="344093"/>
                  </a:lnTo>
                  <a:lnTo>
                    <a:pt x="510425" y="343598"/>
                  </a:lnTo>
                  <a:lnTo>
                    <a:pt x="510425" y="376008"/>
                  </a:lnTo>
                  <a:lnTo>
                    <a:pt x="508850" y="384479"/>
                  </a:lnTo>
                  <a:lnTo>
                    <a:pt x="504520" y="390944"/>
                  </a:lnTo>
                  <a:lnTo>
                    <a:pt x="498068" y="395058"/>
                  </a:lnTo>
                  <a:lnTo>
                    <a:pt x="490067" y="396494"/>
                  </a:lnTo>
                  <a:lnTo>
                    <a:pt x="482104" y="395058"/>
                  </a:lnTo>
                  <a:lnTo>
                    <a:pt x="475703" y="390944"/>
                  </a:lnTo>
                  <a:lnTo>
                    <a:pt x="471449" y="384479"/>
                  </a:lnTo>
                  <a:lnTo>
                    <a:pt x="469912" y="376008"/>
                  </a:lnTo>
                  <a:lnTo>
                    <a:pt x="471424" y="367499"/>
                  </a:lnTo>
                  <a:lnTo>
                    <a:pt x="475640" y="361035"/>
                  </a:lnTo>
                  <a:lnTo>
                    <a:pt x="482028" y="356920"/>
                  </a:lnTo>
                  <a:lnTo>
                    <a:pt x="490067" y="355473"/>
                  </a:lnTo>
                  <a:lnTo>
                    <a:pt x="498157" y="356920"/>
                  </a:lnTo>
                  <a:lnTo>
                    <a:pt x="504609" y="361035"/>
                  </a:lnTo>
                  <a:lnTo>
                    <a:pt x="508876" y="367499"/>
                  </a:lnTo>
                  <a:lnTo>
                    <a:pt x="510425" y="376008"/>
                  </a:lnTo>
                  <a:lnTo>
                    <a:pt x="510425" y="343598"/>
                  </a:lnTo>
                  <a:lnTo>
                    <a:pt x="505993" y="338010"/>
                  </a:lnTo>
                  <a:lnTo>
                    <a:pt x="499719" y="333336"/>
                  </a:lnTo>
                  <a:lnTo>
                    <a:pt x="491794" y="330327"/>
                  </a:lnTo>
                  <a:lnTo>
                    <a:pt x="482066" y="329272"/>
                  </a:lnTo>
                  <a:lnTo>
                    <a:pt x="465899" y="332244"/>
                  </a:lnTo>
                  <a:lnTo>
                    <a:pt x="452640" y="341096"/>
                  </a:lnTo>
                  <a:lnTo>
                    <a:pt x="443661" y="355714"/>
                  </a:lnTo>
                  <a:lnTo>
                    <a:pt x="440359" y="376008"/>
                  </a:lnTo>
                  <a:lnTo>
                    <a:pt x="443661" y="396290"/>
                  </a:lnTo>
                  <a:lnTo>
                    <a:pt x="452640" y="410908"/>
                  </a:lnTo>
                  <a:lnTo>
                    <a:pt x="465899" y="419760"/>
                  </a:lnTo>
                  <a:lnTo>
                    <a:pt x="482066" y="422732"/>
                  </a:lnTo>
                  <a:lnTo>
                    <a:pt x="491807" y="421665"/>
                  </a:lnTo>
                  <a:lnTo>
                    <a:pt x="499732" y="418668"/>
                  </a:lnTo>
                  <a:lnTo>
                    <a:pt x="506006" y="413994"/>
                  </a:lnTo>
                  <a:lnTo>
                    <a:pt x="510819" y="407911"/>
                  </a:lnTo>
                  <a:lnTo>
                    <a:pt x="511213" y="407911"/>
                  </a:lnTo>
                  <a:lnTo>
                    <a:pt x="511213" y="419887"/>
                  </a:lnTo>
                  <a:lnTo>
                    <a:pt x="539965" y="419887"/>
                  </a:lnTo>
                  <a:lnTo>
                    <a:pt x="539965" y="407911"/>
                  </a:lnTo>
                  <a:lnTo>
                    <a:pt x="539965" y="396494"/>
                  </a:lnTo>
                  <a:lnTo>
                    <a:pt x="539965" y="355473"/>
                  </a:lnTo>
                  <a:lnTo>
                    <a:pt x="539965" y="344093"/>
                  </a:lnTo>
                  <a:lnTo>
                    <a:pt x="539965" y="286918"/>
                  </a:lnTo>
                  <a:close/>
                </a:path>
                <a:path w="1075054" h="552450">
                  <a:moveTo>
                    <a:pt x="542251" y="180594"/>
                  </a:moveTo>
                  <a:lnTo>
                    <a:pt x="510451" y="180594"/>
                  </a:lnTo>
                  <a:lnTo>
                    <a:pt x="491223" y="236067"/>
                  </a:lnTo>
                  <a:lnTo>
                    <a:pt x="472186" y="180594"/>
                  </a:lnTo>
                  <a:lnTo>
                    <a:pt x="440385" y="180594"/>
                  </a:lnTo>
                  <a:lnTo>
                    <a:pt x="476948" y="268351"/>
                  </a:lnTo>
                  <a:lnTo>
                    <a:pt x="505701" y="268351"/>
                  </a:lnTo>
                  <a:lnTo>
                    <a:pt x="542251" y="180594"/>
                  </a:lnTo>
                  <a:close/>
                </a:path>
                <a:path w="1075054" h="552450">
                  <a:moveTo>
                    <a:pt x="580910" y="180594"/>
                  </a:moveTo>
                  <a:lnTo>
                    <a:pt x="552132" y="180594"/>
                  </a:lnTo>
                  <a:lnTo>
                    <a:pt x="552132" y="268351"/>
                  </a:lnTo>
                  <a:lnTo>
                    <a:pt x="580910" y="268351"/>
                  </a:lnTo>
                  <a:lnTo>
                    <a:pt x="580910" y="180594"/>
                  </a:lnTo>
                  <a:close/>
                </a:path>
                <a:path w="1075054" h="552450">
                  <a:moveTo>
                    <a:pt x="581850" y="135572"/>
                  </a:moveTo>
                  <a:lnTo>
                    <a:pt x="551002" y="135572"/>
                  </a:lnTo>
                  <a:lnTo>
                    <a:pt x="551002" y="164439"/>
                  </a:lnTo>
                  <a:lnTo>
                    <a:pt x="581850" y="164439"/>
                  </a:lnTo>
                  <a:lnTo>
                    <a:pt x="581850" y="135572"/>
                  </a:lnTo>
                  <a:close/>
                </a:path>
                <a:path w="1075054" h="552450">
                  <a:moveTo>
                    <a:pt x="651725" y="375983"/>
                  </a:moveTo>
                  <a:lnTo>
                    <a:pt x="648004" y="356920"/>
                  </a:lnTo>
                  <a:lnTo>
                    <a:pt x="647039" y="355473"/>
                  </a:lnTo>
                  <a:lnTo>
                    <a:pt x="637616" y="342087"/>
                  </a:lnTo>
                  <a:lnTo>
                    <a:pt x="622769" y="333133"/>
                  </a:lnTo>
                  <a:lnTo>
                    <a:pt x="622769" y="375983"/>
                  </a:lnTo>
                  <a:lnTo>
                    <a:pt x="621157" y="384479"/>
                  </a:lnTo>
                  <a:lnTo>
                    <a:pt x="616775" y="390944"/>
                  </a:lnTo>
                  <a:lnTo>
                    <a:pt x="610095" y="395147"/>
                  </a:lnTo>
                  <a:lnTo>
                    <a:pt x="609727" y="395147"/>
                  </a:lnTo>
                  <a:lnTo>
                    <a:pt x="602208" y="396494"/>
                  </a:lnTo>
                  <a:lnTo>
                    <a:pt x="594690" y="395147"/>
                  </a:lnTo>
                  <a:lnTo>
                    <a:pt x="594334" y="395147"/>
                  </a:lnTo>
                  <a:lnTo>
                    <a:pt x="587654" y="390944"/>
                  </a:lnTo>
                  <a:lnTo>
                    <a:pt x="583260" y="384479"/>
                  </a:lnTo>
                  <a:lnTo>
                    <a:pt x="581647" y="375983"/>
                  </a:lnTo>
                  <a:lnTo>
                    <a:pt x="583222" y="367499"/>
                  </a:lnTo>
                  <a:lnTo>
                    <a:pt x="587578" y="361035"/>
                  </a:lnTo>
                  <a:lnTo>
                    <a:pt x="594093" y="356920"/>
                  </a:lnTo>
                  <a:lnTo>
                    <a:pt x="602208" y="355473"/>
                  </a:lnTo>
                  <a:lnTo>
                    <a:pt x="610323" y="356920"/>
                  </a:lnTo>
                  <a:lnTo>
                    <a:pt x="616839" y="361035"/>
                  </a:lnTo>
                  <a:lnTo>
                    <a:pt x="621195" y="367499"/>
                  </a:lnTo>
                  <a:lnTo>
                    <a:pt x="622769" y="375983"/>
                  </a:lnTo>
                  <a:lnTo>
                    <a:pt x="622769" y="333133"/>
                  </a:lnTo>
                  <a:lnTo>
                    <a:pt x="621919" y="332613"/>
                  </a:lnTo>
                  <a:lnTo>
                    <a:pt x="602208" y="329272"/>
                  </a:lnTo>
                  <a:lnTo>
                    <a:pt x="582536" y="332613"/>
                  </a:lnTo>
                  <a:lnTo>
                    <a:pt x="566915" y="342087"/>
                  </a:lnTo>
                  <a:lnTo>
                    <a:pt x="557555" y="355473"/>
                  </a:lnTo>
                  <a:lnTo>
                    <a:pt x="556590" y="356920"/>
                  </a:lnTo>
                  <a:lnTo>
                    <a:pt x="552894" y="375983"/>
                  </a:lnTo>
                  <a:lnTo>
                    <a:pt x="556577" y="395147"/>
                  </a:lnTo>
                  <a:lnTo>
                    <a:pt x="566839" y="409879"/>
                  </a:lnTo>
                  <a:lnTo>
                    <a:pt x="582447" y="419354"/>
                  </a:lnTo>
                  <a:lnTo>
                    <a:pt x="602208" y="422706"/>
                  </a:lnTo>
                  <a:lnTo>
                    <a:pt x="621995" y="419354"/>
                  </a:lnTo>
                  <a:lnTo>
                    <a:pt x="637679" y="409879"/>
                  </a:lnTo>
                  <a:lnTo>
                    <a:pt x="647065" y="396494"/>
                  </a:lnTo>
                  <a:lnTo>
                    <a:pt x="648017" y="395147"/>
                  </a:lnTo>
                  <a:lnTo>
                    <a:pt x="651725" y="375983"/>
                  </a:lnTo>
                  <a:close/>
                </a:path>
                <a:path w="1075054" h="552450">
                  <a:moveTo>
                    <a:pt x="655561" y="180594"/>
                  </a:moveTo>
                  <a:lnTo>
                    <a:pt x="637463" y="180594"/>
                  </a:lnTo>
                  <a:lnTo>
                    <a:pt x="637463" y="145440"/>
                  </a:lnTo>
                  <a:lnTo>
                    <a:pt x="608698" y="145440"/>
                  </a:lnTo>
                  <a:lnTo>
                    <a:pt x="608698" y="180594"/>
                  </a:lnTo>
                  <a:lnTo>
                    <a:pt x="591566" y="180594"/>
                  </a:lnTo>
                  <a:lnTo>
                    <a:pt x="591566" y="204533"/>
                  </a:lnTo>
                  <a:lnTo>
                    <a:pt x="608698" y="204533"/>
                  </a:lnTo>
                  <a:lnTo>
                    <a:pt x="608698" y="238721"/>
                  </a:lnTo>
                  <a:lnTo>
                    <a:pt x="610781" y="252247"/>
                  </a:lnTo>
                  <a:lnTo>
                    <a:pt x="616737" y="261442"/>
                  </a:lnTo>
                  <a:lnTo>
                    <a:pt x="626046" y="266687"/>
                  </a:lnTo>
                  <a:lnTo>
                    <a:pt x="638213" y="268351"/>
                  </a:lnTo>
                  <a:lnTo>
                    <a:pt x="650214" y="268351"/>
                  </a:lnTo>
                  <a:lnTo>
                    <a:pt x="650214" y="241757"/>
                  </a:lnTo>
                  <a:lnTo>
                    <a:pt x="639546" y="241757"/>
                  </a:lnTo>
                  <a:lnTo>
                    <a:pt x="637425" y="239064"/>
                  </a:lnTo>
                  <a:lnTo>
                    <a:pt x="637425" y="204533"/>
                  </a:lnTo>
                  <a:lnTo>
                    <a:pt x="655561" y="204533"/>
                  </a:lnTo>
                  <a:lnTo>
                    <a:pt x="655561" y="180594"/>
                  </a:lnTo>
                  <a:close/>
                </a:path>
                <a:path w="1075054" h="552450">
                  <a:moveTo>
                    <a:pt x="759345" y="332117"/>
                  </a:moveTo>
                  <a:lnTo>
                    <a:pt x="730567" y="332117"/>
                  </a:lnTo>
                  <a:lnTo>
                    <a:pt x="730567" y="344093"/>
                  </a:lnTo>
                  <a:lnTo>
                    <a:pt x="730173" y="344093"/>
                  </a:lnTo>
                  <a:lnTo>
                    <a:pt x="729805" y="343636"/>
                  </a:lnTo>
                  <a:lnTo>
                    <a:pt x="729805" y="375983"/>
                  </a:lnTo>
                  <a:lnTo>
                    <a:pt x="728230" y="384479"/>
                  </a:lnTo>
                  <a:lnTo>
                    <a:pt x="723900" y="390944"/>
                  </a:lnTo>
                  <a:lnTo>
                    <a:pt x="717423" y="395058"/>
                  </a:lnTo>
                  <a:lnTo>
                    <a:pt x="709422" y="396494"/>
                  </a:lnTo>
                  <a:lnTo>
                    <a:pt x="701459" y="395058"/>
                  </a:lnTo>
                  <a:lnTo>
                    <a:pt x="695058" y="390944"/>
                  </a:lnTo>
                  <a:lnTo>
                    <a:pt x="690803" y="384479"/>
                  </a:lnTo>
                  <a:lnTo>
                    <a:pt x="689254" y="375983"/>
                  </a:lnTo>
                  <a:lnTo>
                    <a:pt x="690778" y="367499"/>
                  </a:lnTo>
                  <a:lnTo>
                    <a:pt x="694982" y="361035"/>
                  </a:lnTo>
                  <a:lnTo>
                    <a:pt x="701382" y="356920"/>
                  </a:lnTo>
                  <a:lnTo>
                    <a:pt x="709422" y="355473"/>
                  </a:lnTo>
                  <a:lnTo>
                    <a:pt x="717511" y="356920"/>
                  </a:lnTo>
                  <a:lnTo>
                    <a:pt x="723976" y="361035"/>
                  </a:lnTo>
                  <a:lnTo>
                    <a:pt x="728256" y="367499"/>
                  </a:lnTo>
                  <a:lnTo>
                    <a:pt x="729767" y="375818"/>
                  </a:lnTo>
                  <a:lnTo>
                    <a:pt x="729805" y="375983"/>
                  </a:lnTo>
                  <a:lnTo>
                    <a:pt x="725347" y="338010"/>
                  </a:lnTo>
                  <a:lnTo>
                    <a:pt x="701421" y="329272"/>
                  </a:lnTo>
                  <a:lnTo>
                    <a:pt x="685253" y="332270"/>
                  </a:lnTo>
                  <a:lnTo>
                    <a:pt x="671995" y="341160"/>
                  </a:lnTo>
                  <a:lnTo>
                    <a:pt x="663016" y="355727"/>
                  </a:lnTo>
                  <a:lnTo>
                    <a:pt x="659714" y="375818"/>
                  </a:lnTo>
                  <a:lnTo>
                    <a:pt x="662851" y="395058"/>
                  </a:lnTo>
                  <a:lnTo>
                    <a:pt x="662965" y="395757"/>
                  </a:lnTo>
                  <a:lnTo>
                    <a:pt x="671842" y="410006"/>
                  </a:lnTo>
                  <a:lnTo>
                    <a:pt x="685025" y="418553"/>
                  </a:lnTo>
                  <a:lnTo>
                    <a:pt x="701230" y="421398"/>
                  </a:lnTo>
                  <a:lnTo>
                    <a:pt x="711301" y="420281"/>
                  </a:lnTo>
                  <a:lnTo>
                    <a:pt x="719340" y="417309"/>
                  </a:lnTo>
                  <a:lnTo>
                    <a:pt x="725563" y="413067"/>
                  </a:lnTo>
                  <a:lnTo>
                    <a:pt x="730173" y="408101"/>
                  </a:lnTo>
                  <a:lnTo>
                    <a:pt x="730567" y="408101"/>
                  </a:lnTo>
                  <a:lnTo>
                    <a:pt x="730567" y="413804"/>
                  </a:lnTo>
                  <a:lnTo>
                    <a:pt x="729361" y="423430"/>
                  </a:lnTo>
                  <a:lnTo>
                    <a:pt x="725614" y="429628"/>
                  </a:lnTo>
                  <a:lnTo>
                    <a:pt x="718997" y="433031"/>
                  </a:lnTo>
                  <a:lnTo>
                    <a:pt x="718362" y="433031"/>
                  </a:lnTo>
                  <a:lnTo>
                    <a:pt x="709815" y="433920"/>
                  </a:lnTo>
                  <a:lnTo>
                    <a:pt x="704227" y="433730"/>
                  </a:lnTo>
                  <a:lnTo>
                    <a:pt x="697318" y="433031"/>
                  </a:lnTo>
                  <a:lnTo>
                    <a:pt x="688949" y="431685"/>
                  </a:lnTo>
                  <a:lnTo>
                    <a:pt x="679297" y="429628"/>
                  </a:lnTo>
                  <a:lnTo>
                    <a:pt x="678954" y="429628"/>
                  </a:lnTo>
                  <a:lnTo>
                    <a:pt x="704253" y="460451"/>
                  </a:lnTo>
                  <a:lnTo>
                    <a:pt x="711923" y="460705"/>
                  </a:lnTo>
                  <a:lnTo>
                    <a:pt x="731291" y="458304"/>
                  </a:lnTo>
                  <a:lnTo>
                    <a:pt x="731939" y="458304"/>
                  </a:lnTo>
                  <a:lnTo>
                    <a:pt x="746975" y="450621"/>
                  </a:lnTo>
                  <a:lnTo>
                    <a:pt x="756132" y="437870"/>
                  </a:lnTo>
                  <a:lnTo>
                    <a:pt x="756831" y="433920"/>
                  </a:lnTo>
                  <a:lnTo>
                    <a:pt x="759269" y="420281"/>
                  </a:lnTo>
                  <a:lnTo>
                    <a:pt x="759345" y="408101"/>
                  </a:lnTo>
                  <a:lnTo>
                    <a:pt x="759345" y="396494"/>
                  </a:lnTo>
                  <a:lnTo>
                    <a:pt x="759345" y="355473"/>
                  </a:lnTo>
                  <a:lnTo>
                    <a:pt x="759345" y="344093"/>
                  </a:lnTo>
                  <a:lnTo>
                    <a:pt x="759345" y="332117"/>
                  </a:lnTo>
                  <a:close/>
                </a:path>
                <a:path w="1075054" h="552450">
                  <a:moveTo>
                    <a:pt x="759371" y="180708"/>
                  </a:moveTo>
                  <a:lnTo>
                    <a:pt x="730592" y="180708"/>
                  </a:lnTo>
                  <a:lnTo>
                    <a:pt x="730592" y="192570"/>
                  </a:lnTo>
                  <a:lnTo>
                    <a:pt x="730224" y="192570"/>
                  </a:lnTo>
                  <a:lnTo>
                    <a:pt x="729818" y="192062"/>
                  </a:lnTo>
                  <a:lnTo>
                    <a:pt x="729818" y="224472"/>
                  </a:lnTo>
                  <a:lnTo>
                    <a:pt x="728243" y="232930"/>
                  </a:lnTo>
                  <a:lnTo>
                    <a:pt x="723925" y="239395"/>
                  </a:lnTo>
                  <a:lnTo>
                    <a:pt x="717448" y="243509"/>
                  </a:lnTo>
                  <a:lnTo>
                    <a:pt x="709447" y="244957"/>
                  </a:lnTo>
                  <a:lnTo>
                    <a:pt x="701484" y="243509"/>
                  </a:lnTo>
                  <a:lnTo>
                    <a:pt x="695083" y="239395"/>
                  </a:lnTo>
                  <a:lnTo>
                    <a:pt x="690829" y="232930"/>
                  </a:lnTo>
                  <a:lnTo>
                    <a:pt x="689279" y="224472"/>
                  </a:lnTo>
                  <a:lnTo>
                    <a:pt x="690803" y="215963"/>
                  </a:lnTo>
                  <a:lnTo>
                    <a:pt x="695007" y="209499"/>
                  </a:lnTo>
                  <a:lnTo>
                    <a:pt x="701395" y="205384"/>
                  </a:lnTo>
                  <a:lnTo>
                    <a:pt x="709447" y="203936"/>
                  </a:lnTo>
                  <a:lnTo>
                    <a:pt x="717537" y="205384"/>
                  </a:lnTo>
                  <a:lnTo>
                    <a:pt x="724001" y="209499"/>
                  </a:lnTo>
                  <a:lnTo>
                    <a:pt x="728281" y="215963"/>
                  </a:lnTo>
                  <a:lnTo>
                    <a:pt x="729818" y="224472"/>
                  </a:lnTo>
                  <a:lnTo>
                    <a:pt x="729818" y="192062"/>
                  </a:lnTo>
                  <a:lnTo>
                    <a:pt x="725385" y="186486"/>
                  </a:lnTo>
                  <a:lnTo>
                    <a:pt x="719099" y="181800"/>
                  </a:lnTo>
                  <a:lnTo>
                    <a:pt x="711187" y="178803"/>
                  </a:lnTo>
                  <a:lnTo>
                    <a:pt x="701446" y="177736"/>
                  </a:lnTo>
                  <a:lnTo>
                    <a:pt x="685292" y="180708"/>
                  </a:lnTo>
                  <a:lnTo>
                    <a:pt x="672020" y="189560"/>
                  </a:lnTo>
                  <a:lnTo>
                    <a:pt x="663041" y="204177"/>
                  </a:lnTo>
                  <a:lnTo>
                    <a:pt x="659739" y="224472"/>
                  </a:lnTo>
                  <a:lnTo>
                    <a:pt x="663041" y="244754"/>
                  </a:lnTo>
                  <a:lnTo>
                    <a:pt x="672020" y="259372"/>
                  </a:lnTo>
                  <a:lnTo>
                    <a:pt x="685469" y="268351"/>
                  </a:lnTo>
                  <a:lnTo>
                    <a:pt x="685939" y="268351"/>
                  </a:lnTo>
                  <a:lnTo>
                    <a:pt x="701446" y="271195"/>
                  </a:lnTo>
                  <a:lnTo>
                    <a:pt x="711200" y="270141"/>
                  </a:lnTo>
                  <a:lnTo>
                    <a:pt x="719124" y="267144"/>
                  </a:lnTo>
                  <a:lnTo>
                    <a:pt x="725411" y="262458"/>
                  </a:lnTo>
                  <a:lnTo>
                    <a:pt x="730224" y="256374"/>
                  </a:lnTo>
                  <a:lnTo>
                    <a:pt x="730592" y="256374"/>
                  </a:lnTo>
                  <a:lnTo>
                    <a:pt x="730592" y="268351"/>
                  </a:lnTo>
                  <a:lnTo>
                    <a:pt x="759371" y="268351"/>
                  </a:lnTo>
                  <a:lnTo>
                    <a:pt x="759371" y="256374"/>
                  </a:lnTo>
                  <a:lnTo>
                    <a:pt x="759371" y="244957"/>
                  </a:lnTo>
                  <a:lnTo>
                    <a:pt x="759371" y="203936"/>
                  </a:lnTo>
                  <a:lnTo>
                    <a:pt x="759371" y="192570"/>
                  </a:lnTo>
                  <a:lnTo>
                    <a:pt x="759371" y="180708"/>
                  </a:lnTo>
                  <a:close/>
                </a:path>
                <a:path w="1075054" h="552450">
                  <a:moveTo>
                    <a:pt x="921029" y="211162"/>
                  </a:moveTo>
                  <a:lnTo>
                    <a:pt x="918679" y="196964"/>
                  </a:lnTo>
                  <a:lnTo>
                    <a:pt x="912164" y="186474"/>
                  </a:lnTo>
                  <a:lnTo>
                    <a:pt x="902220" y="179971"/>
                  </a:lnTo>
                  <a:lnTo>
                    <a:pt x="889596" y="177736"/>
                  </a:lnTo>
                  <a:lnTo>
                    <a:pt x="880389" y="178879"/>
                  </a:lnTo>
                  <a:lnTo>
                    <a:pt x="872286" y="182219"/>
                  </a:lnTo>
                  <a:lnTo>
                    <a:pt x="865454" y="187579"/>
                  </a:lnTo>
                  <a:lnTo>
                    <a:pt x="860094" y="194818"/>
                  </a:lnTo>
                  <a:lnTo>
                    <a:pt x="859701" y="194818"/>
                  </a:lnTo>
                  <a:lnTo>
                    <a:pt x="855294" y="187680"/>
                  </a:lnTo>
                  <a:lnTo>
                    <a:pt x="849058" y="182295"/>
                  </a:lnTo>
                  <a:lnTo>
                    <a:pt x="841248" y="178917"/>
                  </a:lnTo>
                  <a:lnTo>
                    <a:pt x="832104" y="177736"/>
                  </a:lnTo>
                  <a:lnTo>
                    <a:pt x="823048" y="178841"/>
                  </a:lnTo>
                  <a:lnTo>
                    <a:pt x="815378" y="181991"/>
                  </a:lnTo>
                  <a:lnTo>
                    <a:pt x="809218" y="186944"/>
                  </a:lnTo>
                  <a:lnTo>
                    <a:pt x="804672" y="193484"/>
                  </a:lnTo>
                  <a:lnTo>
                    <a:pt x="804278" y="193484"/>
                  </a:lnTo>
                  <a:lnTo>
                    <a:pt x="804278" y="180594"/>
                  </a:lnTo>
                  <a:lnTo>
                    <a:pt x="776097" y="180594"/>
                  </a:lnTo>
                  <a:lnTo>
                    <a:pt x="776122" y="268325"/>
                  </a:lnTo>
                  <a:lnTo>
                    <a:pt x="804900" y="268325"/>
                  </a:lnTo>
                  <a:lnTo>
                    <a:pt x="804900" y="224815"/>
                  </a:lnTo>
                  <a:lnTo>
                    <a:pt x="806107" y="214426"/>
                  </a:lnTo>
                  <a:lnTo>
                    <a:pt x="809409" y="207695"/>
                  </a:lnTo>
                  <a:lnTo>
                    <a:pt x="814362" y="204063"/>
                  </a:lnTo>
                  <a:lnTo>
                    <a:pt x="820496" y="202971"/>
                  </a:lnTo>
                  <a:lnTo>
                    <a:pt x="830580" y="202971"/>
                  </a:lnTo>
                  <a:lnTo>
                    <a:pt x="834758" y="209600"/>
                  </a:lnTo>
                  <a:lnTo>
                    <a:pt x="834758" y="268325"/>
                  </a:lnTo>
                  <a:lnTo>
                    <a:pt x="862355" y="268325"/>
                  </a:lnTo>
                  <a:lnTo>
                    <a:pt x="862355" y="224815"/>
                  </a:lnTo>
                  <a:lnTo>
                    <a:pt x="863574" y="214426"/>
                  </a:lnTo>
                  <a:lnTo>
                    <a:pt x="866889" y="207695"/>
                  </a:lnTo>
                  <a:lnTo>
                    <a:pt x="871855" y="204063"/>
                  </a:lnTo>
                  <a:lnTo>
                    <a:pt x="877989" y="202971"/>
                  </a:lnTo>
                  <a:lnTo>
                    <a:pt x="888072" y="202971"/>
                  </a:lnTo>
                  <a:lnTo>
                    <a:pt x="892263" y="209600"/>
                  </a:lnTo>
                  <a:lnTo>
                    <a:pt x="892263" y="268325"/>
                  </a:lnTo>
                  <a:lnTo>
                    <a:pt x="921029" y="268325"/>
                  </a:lnTo>
                  <a:lnTo>
                    <a:pt x="921029" y="211162"/>
                  </a:lnTo>
                  <a:close/>
                </a:path>
                <a:path w="1075054" h="552450">
                  <a:moveTo>
                    <a:pt x="966533" y="180594"/>
                  </a:moveTo>
                  <a:lnTo>
                    <a:pt x="937755" y="180594"/>
                  </a:lnTo>
                  <a:lnTo>
                    <a:pt x="937755" y="268351"/>
                  </a:lnTo>
                  <a:lnTo>
                    <a:pt x="966533" y="268351"/>
                  </a:lnTo>
                  <a:lnTo>
                    <a:pt x="966533" y="180594"/>
                  </a:lnTo>
                  <a:close/>
                </a:path>
                <a:path w="1075054" h="552450">
                  <a:moveTo>
                    <a:pt x="967473" y="135572"/>
                  </a:moveTo>
                  <a:lnTo>
                    <a:pt x="936625" y="135572"/>
                  </a:lnTo>
                  <a:lnTo>
                    <a:pt x="936625" y="164439"/>
                  </a:lnTo>
                  <a:lnTo>
                    <a:pt x="967473" y="164439"/>
                  </a:lnTo>
                  <a:lnTo>
                    <a:pt x="967473" y="135572"/>
                  </a:lnTo>
                  <a:close/>
                </a:path>
                <a:path w="1075054" h="552450">
                  <a:moveTo>
                    <a:pt x="1074483" y="213995"/>
                  </a:moveTo>
                  <a:lnTo>
                    <a:pt x="1072045" y="197739"/>
                  </a:lnTo>
                  <a:lnTo>
                    <a:pt x="1065212" y="186448"/>
                  </a:lnTo>
                  <a:lnTo>
                    <a:pt x="1054722" y="179857"/>
                  </a:lnTo>
                  <a:lnTo>
                    <a:pt x="1041349" y="177723"/>
                  </a:lnTo>
                  <a:lnTo>
                    <a:pt x="1032484" y="178803"/>
                  </a:lnTo>
                  <a:lnTo>
                    <a:pt x="1024610" y="181940"/>
                  </a:lnTo>
                  <a:lnTo>
                    <a:pt x="1017917" y="187007"/>
                  </a:lnTo>
                  <a:lnTo>
                    <a:pt x="1012596" y="193852"/>
                  </a:lnTo>
                  <a:lnTo>
                    <a:pt x="1012202" y="193852"/>
                  </a:lnTo>
                  <a:lnTo>
                    <a:pt x="1012202" y="180543"/>
                  </a:lnTo>
                  <a:lnTo>
                    <a:pt x="984021" y="180543"/>
                  </a:lnTo>
                  <a:lnTo>
                    <a:pt x="984021" y="268325"/>
                  </a:lnTo>
                  <a:lnTo>
                    <a:pt x="1012774" y="268325"/>
                  </a:lnTo>
                  <a:lnTo>
                    <a:pt x="1012774" y="224269"/>
                  </a:lnTo>
                  <a:lnTo>
                    <a:pt x="1014056" y="214363"/>
                  </a:lnTo>
                  <a:lnTo>
                    <a:pt x="1017612" y="207772"/>
                  </a:lnTo>
                  <a:lnTo>
                    <a:pt x="1022985" y="204101"/>
                  </a:lnTo>
                  <a:lnTo>
                    <a:pt x="1029741" y="202971"/>
                  </a:lnTo>
                  <a:lnTo>
                    <a:pt x="1040409" y="202971"/>
                  </a:lnTo>
                  <a:lnTo>
                    <a:pt x="1045921" y="208864"/>
                  </a:lnTo>
                  <a:lnTo>
                    <a:pt x="1045921" y="268325"/>
                  </a:lnTo>
                  <a:lnTo>
                    <a:pt x="1074483" y="268325"/>
                  </a:lnTo>
                  <a:lnTo>
                    <a:pt x="1074483" y="213995"/>
                  </a:lnTo>
                  <a:close/>
                </a:path>
              </a:pathLst>
            </a:custGeom>
            <a:solidFill>
              <a:srgbClr val="000000"/>
            </a:solidFill>
          </p:spPr>
          <p:txBody>
            <a:bodyPr wrap="square" lIns="0" tIns="0" rIns="0" bIns="0" rtlCol="0"/>
            <a:lstStyle/>
            <a:p>
              <a:endParaRPr/>
            </a:p>
          </p:txBody>
        </p:sp>
        <p:sp>
          <p:nvSpPr>
            <p:cNvPr id="9" name="object 9"/>
            <p:cNvSpPr/>
            <p:nvPr/>
          </p:nvSpPr>
          <p:spPr>
            <a:xfrm>
              <a:off x="838200" y="1393825"/>
              <a:ext cx="11353800" cy="4261485"/>
            </a:xfrm>
            <a:custGeom>
              <a:avLst/>
              <a:gdLst/>
              <a:ahLst/>
              <a:cxnLst/>
              <a:rect l="l" t="t" r="r" b="b"/>
              <a:pathLst>
                <a:path w="11353800" h="4261485">
                  <a:moveTo>
                    <a:pt x="11353800" y="0"/>
                  </a:moveTo>
                  <a:lnTo>
                    <a:pt x="2130679" y="0"/>
                  </a:lnTo>
                  <a:lnTo>
                    <a:pt x="2082445" y="535"/>
                  </a:lnTo>
                  <a:lnTo>
                    <a:pt x="2034474" y="2132"/>
                  </a:lnTo>
                  <a:lnTo>
                    <a:pt x="1986776" y="4782"/>
                  </a:lnTo>
                  <a:lnTo>
                    <a:pt x="1939363" y="8471"/>
                  </a:lnTo>
                  <a:lnTo>
                    <a:pt x="1892246" y="13190"/>
                  </a:lnTo>
                  <a:lnTo>
                    <a:pt x="1845436" y="18926"/>
                  </a:lnTo>
                  <a:lnTo>
                    <a:pt x="1798945" y="25668"/>
                  </a:lnTo>
                  <a:lnTo>
                    <a:pt x="1752784" y="33406"/>
                  </a:lnTo>
                  <a:lnTo>
                    <a:pt x="1706964" y="42127"/>
                  </a:lnTo>
                  <a:lnTo>
                    <a:pt x="1661496" y="51821"/>
                  </a:lnTo>
                  <a:lnTo>
                    <a:pt x="1616392" y="62476"/>
                  </a:lnTo>
                  <a:lnTo>
                    <a:pt x="1571663" y="74081"/>
                  </a:lnTo>
                  <a:lnTo>
                    <a:pt x="1527320" y="86625"/>
                  </a:lnTo>
                  <a:lnTo>
                    <a:pt x="1483375" y="100096"/>
                  </a:lnTo>
                  <a:lnTo>
                    <a:pt x="1439839" y="114483"/>
                  </a:lnTo>
                  <a:lnTo>
                    <a:pt x="1396722" y="129775"/>
                  </a:lnTo>
                  <a:lnTo>
                    <a:pt x="1354037" y="145961"/>
                  </a:lnTo>
                  <a:lnTo>
                    <a:pt x="1311795" y="163030"/>
                  </a:lnTo>
                  <a:lnTo>
                    <a:pt x="1270007" y="180969"/>
                  </a:lnTo>
                  <a:lnTo>
                    <a:pt x="1228683" y="199768"/>
                  </a:lnTo>
                  <a:lnTo>
                    <a:pt x="1187836" y="219415"/>
                  </a:lnTo>
                  <a:lnTo>
                    <a:pt x="1147477" y="239900"/>
                  </a:lnTo>
                  <a:lnTo>
                    <a:pt x="1107617" y="261211"/>
                  </a:lnTo>
                  <a:lnTo>
                    <a:pt x="1068267" y="283336"/>
                  </a:lnTo>
                  <a:lnTo>
                    <a:pt x="1029439" y="306265"/>
                  </a:lnTo>
                  <a:lnTo>
                    <a:pt x="991143" y="329986"/>
                  </a:lnTo>
                  <a:lnTo>
                    <a:pt x="953392" y="354488"/>
                  </a:lnTo>
                  <a:lnTo>
                    <a:pt x="916196" y="379760"/>
                  </a:lnTo>
                  <a:lnTo>
                    <a:pt x="879567" y="405789"/>
                  </a:lnTo>
                  <a:lnTo>
                    <a:pt x="843515" y="432566"/>
                  </a:lnTo>
                  <a:lnTo>
                    <a:pt x="808053" y="460079"/>
                  </a:lnTo>
                  <a:lnTo>
                    <a:pt x="773191" y="488316"/>
                  </a:lnTo>
                  <a:lnTo>
                    <a:pt x="738941" y="517266"/>
                  </a:lnTo>
                  <a:lnTo>
                    <a:pt x="705314" y="546918"/>
                  </a:lnTo>
                  <a:lnTo>
                    <a:pt x="672321" y="577261"/>
                  </a:lnTo>
                  <a:lnTo>
                    <a:pt x="639974" y="608283"/>
                  </a:lnTo>
                  <a:lnTo>
                    <a:pt x="608283" y="639974"/>
                  </a:lnTo>
                  <a:lnTo>
                    <a:pt x="577261" y="672321"/>
                  </a:lnTo>
                  <a:lnTo>
                    <a:pt x="546918" y="705314"/>
                  </a:lnTo>
                  <a:lnTo>
                    <a:pt x="517266" y="738941"/>
                  </a:lnTo>
                  <a:lnTo>
                    <a:pt x="488316" y="773191"/>
                  </a:lnTo>
                  <a:lnTo>
                    <a:pt x="460079" y="808053"/>
                  </a:lnTo>
                  <a:lnTo>
                    <a:pt x="432566" y="843515"/>
                  </a:lnTo>
                  <a:lnTo>
                    <a:pt x="405789" y="879567"/>
                  </a:lnTo>
                  <a:lnTo>
                    <a:pt x="379760" y="916196"/>
                  </a:lnTo>
                  <a:lnTo>
                    <a:pt x="354488" y="953392"/>
                  </a:lnTo>
                  <a:lnTo>
                    <a:pt x="329986" y="991143"/>
                  </a:lnTo>
                  <a:lnTo>
                    <a:pt x="306265" y="1029439"/>
                  </a:lnTo>
                  <a:lnTo>
                    <a:pt x="283336" y="1068267"/>
                  </a:lnTo>
                  <a:lnTo>
                    <a:pt x="261211" y="1107617"/>
                  </a:lnTo>
                  <a:lnTo>
                    <a:pt x="239900" y="1147477"/>
                  </a:lnTo>
                  <a:lnTo>
                    <a:pt x="219415" y="1187836"/>
                  </a:lnTo>
                  <a:lnTo>
                    <a:pt x="199768" y="1228683"/>
                  </a:lnTo>
                  <a:lnTo>
                    <a:pt x="180969" y="1270007"/>
                  </a:lnTo>
                  <a:lnTo>
                    <a:pt x="163030" y="1311795"/>
                  </a:lnTo>
                  <a:lnTo>
                    <a:pt x="145961" y="1354037"/>
                  </a:lnTo>
                  <a:lnTo>
                    <a:pt x="129775" y="1396722"/>
                  </a:lnTo>
                  <a:lnTo>
                    <a:pt x="114483" y="1439839"/>
                  </a:lnTo>
                  <a:lnTo>
                    <a:pt x="100096" y="1483375"/>
                  </a:lnTo>
                  <a:lnTo>
                    <a:pt x="86625" y="1527320"/>
                  </a:lnTo>
                  <a:lnTo>
                    <a:pt x="74081" y="1571663"/>
                  </a:lnTo>
                  <a:lnTo>
                    <a:pt x="62476" y="1616392"/>
                  </a:lnTo>
                  <a:lnTo>
                    <a:pt x="51821" y="1661496"/>
                  </a:lnTo>
                  <a:lnTo>
                    <a:pt x="42127" y="1706964"/>
                  </a:lnTo>
                  <a:lnTo>
                    <a:pt x="33406" y="1752784"/>
                  </a:lnTo>
                  <a:lnTo>
                    <a:pt x="25668" y="1798945"/>
                  </a:lnTo>
                  <a:lnTo>
                    <a:pt x="18926" y="1845436"/>
                  </a:lnTo>
                  <a:lnTo>
                    <a:pt x="13190" y="1892246"/>
                  </a:lnTo>
                  <a:lnTo>
                    <a:pt x="8471" y="1939363"/>
                  </a:lnTo>
                  <a:lnTo>
                    <a:pt x="4782" y="1986776"/>
                  </a:lnTo>
                  <a:lnTo>
                    <a:pt x="2132" y="2034474"/>
                  </a:lnTo>
                  <a:lnTo>
                    <a:pt x="535" y="2082445"/>
                  </a:lnTo>
                  <a:lnTo>
                    <a:pt x="0" y="2130679"/>
                  </a:lnTo>
                  <a:lnTo>
                    <a:pt x="535" y="2178912"/>
                  </a:lnTo>
                  <a:lnTo>
                    <a:pt x="2132" y="2226883"/>
                  </a:lnTo>
                  <a:lnTo>
                    <a:pt x="4782" y="2274581"/>
                  </a:lnTo>
                  <a:lnTo>
                    <a:pt x="8471" y="2321994"/>
                  </a:lnTo>
                  <a:lnTo>
                    <a:pt x="13190" y="2369112"/>
                  </a:lnTo>
                  <a:lnTo>
                    <a:pt x="18926" y="2415921"/>
                  </a:lnTo>
                  <a:lnTo>
                    <a:pt x="25668" y="2462413"/>
                  </a:lnTo>
                  <a:lnTo>
                    <a:pt x="33406" y="2508574"/>
                  </a:lnTo>
                  <a:lnTo>
                    <a:pt x="42127" y="2554394"/>
                  </a:lnTo>
                  <a:lnTo>
                    <a:pt x="51821" y="2599862"/>
                  </a:lnTo>
                  <a:lnTo>
                    <a:pt x="62476" y="2644966"/>
                  </a:lnTo>
                  <a:lnTo>
                    <a:pt x="74081" y="2689696"/>
                  </a:lnTo>
                  <a:lnTo>
                    <a:pt x="86625" y="2734039"/>
                  </a:lnTo>
                  <a:lnTo>
                    <a:pt x="100096" y="2777984"/>
                  </a:lnTo>
                  <a:lnTo>
                    <a:pt x="114483" y="2821521"/>
                  </a:lnTo>
                  <a:lnTo>
                    <a:pt x="129775" y="2864638"/>
                  </a:lnTo>
                  <a:lnTo>
                    <a:pt x="145961" y="2907323"/>
                  </a:lnTo>
                  <a:lnTo>
                    <a:pt x="163030" y="2949566"/>
                  </a:lnTo>
                  <a:lnTo>
                    <a:pt x="180969" y="2991355"/>
                  </a:lnTo>
                  <a:lnTo>
                    <a:pt x="199768" y="3032678"/>
                  </a:lnTo>
                  <a:lnTo>
                    <a:pt x="219415" y="3073526"/>
                  </a:lnTo>
                  <a:lnTo>
                    <a:pt x="239900" y="3113885"/>
                  </a:lnTo>
                  <a:lnTo>
                    <a:pt x="261211" y="3153746"/>
                  </a:lnTo>
                  <a:lnTo>
                    <a:pt x="283336" y="3193096"/>
                  </a:lnTo>
                  <a:lnTo>
                    <a:pt x="306265" y="3231925"/>
                  </a:lnTo>
                  <a:lnTo>
                    <a:pt x="329986" y="3270221"/>
                  </a:lnTo>
                  <a:lnTo>
                    <a:pt x="354488" y="3307973"/>
                  </a:lnTo>
                  <a:lnTo>
                    <a:pt x="379760" y="3345169"/>
                  </a:lnTo>
                  <a:lnTo>
                    <a:pt x="405789" y="3381799"/>
                  </a:lnTo>
                  <a:lnTo>
                    <a:pt x="432566" y="3417851"/>
                  </a:lnTo>
                  <a:lnTo>
                    <a:pt x="460079" y="3453314"/>
                  </a:lnTo>
                  <a:lnTo>
                    <a:pt x="488316" y="3488176"/>
                  </a:lnTo>
                  <a:lnTo>
                    <a:pt x="517266" y="3522427"/>
                  </a:lnTo>
                  <a:lnTo>
                    <a:pt x="546918" y="3556055"/>
                  </a:lnTo>
                  <a:lnTo>
                    <a:pt x="577261" y="3589048"/>
                  </a:lnTo>
                  <a:lnTo>
                    <a:pt x="608283" y="3621396"/>
                  </a:lnTo>
                  <a:lnTo>
                    <a:pt x="639974" y="3653087"/>
                  </a:lnTo>
                  <a:lnTo>
                    <a:pt x="672321" y="3684109"/>
                  </a:lnTo>
                  <a:lnTo>
                    <a:pt x="705314" y="3714453"/>
                  </a:lnTo>
                  <a:lnTo>
                    <a:pt x="738941" y="3744105"/>
                  </a:lnTo>
                  <a:lnTo>
                    <a:pt x="773191" y="3773056"/>
                  </a:lnTo>
                  <a:lnTo>
                    <a:pt x="808053" y="3801294"/>
                  </a:lnTo>
                  <a:lnTo>
                    <a:pt x="843515" y="3828807"/>
                  </a:lnTo>
                  <a:lnTo>
                    <a:pt x="879567" y="3855584"/>
                  </a:lnTo>
                  <a:lnTo>
                    <a:pt x="916196" y="3881614"/>
                  </a:lnTo>
                  <a:lnTo>
                    <a:pt x="953392" y="3906886"/>
                  </a:lnTo>
                  <a:lnTo>
                    <a:pt x="991143" y="3931389"/>
                  </a:lnTo>
                  <a:lnTo>
                    <a:pt x="1029439" y="3955110"/>
                  </a:lnTo>
                  <a:lnTo>
                    <a:pt x="1068267" y="3978040"/>
                  </a:lnTo>
                  <a:lnTo>
                    <a:pt x="1107617" y="4000165"/>
                  </a:lnTo>
                  <a:lnTo>
                    <a:pt x="1147477" y="4021477"/>
                  </a:lnTo>
                  <a:lnTo>
                    <a:pt x="1187836" y="4041962"/>
                  </a:lnTo>
                  <a:lnTo>
                    <a:pt x="1228683" y="4061610"/>
                  </a:lnTo>
                  <a:lnTo>
                    <a:pt x="1270007" y="4080409"/>
                  </a:lnTo>
                  <a:lnTo>
                    <a:pt x="1311795" y="4098349"/>
                  </a:lnTo>
                  <a:lnTo>
                    <a:pt x="1354037" y="4115418"/>
                  </a:lnTo>
                  <a:lnTo>
                    <a:pt x="1396722" y="4131604"/>
                  </a:lnTo>
                  <a:lnTo>
                    <a:pt x="1439839" y="4146896"/>
                  </a:lnTo>
                  <a:lnTo>
                    <a:pt x="1483375" y="4161284"/>
                  </a:lnTo>
                  <a:lnTo>
                    <a:pt x="1527320" y="4174756"/>
                  </a:lnTo>
                  <a:lnTo>
                    <a:pt x="1571663" y="4187300"/>
                  </a:lnTo>
                  <a:lnTo>
                    <a:pt x="1616392" y="4198905"/>
                  </a:lnTo>
                  <a:lnTo>
                    <a:pt x="1661496" y="4209560"/>
                  </a:lnTo>
                  <a:lnTo>
                    <a:pt x="1706964" y="4219254"/>
                  </a:lnTo>
                  <a:lnTo>
                    <a:pt x="1752784" y="4227976"/>
                  </a:lnTo>
                  <a:lnTo>
                    <a:pt x="1798945" y="4235714"/>
                  </a:lnTo>
                  <a:lnTo>
                    <a:pt x="1845436" y="4242456"/>
                  </a:lnTo>
                  <a:lnTo>
                    <a:pt x="1892246" y="4248192"/>
                  </a:lnTo>
                  <a:lnTo>
                    <a:pt x="1939363" y="4252911"/>
                  </a:lnTo>
                  <a:lnTo>
                    <a:pt x="1986776" y="4256600"/>
                  </a:lnTo>
                  <a:lnTo>
                    <a:pt x="2034474" y="4259250"/>
                  </a:lnTo>
                  <a:lnTo>
                    <a:pt x="2082445" y="4260848"/>
                  </a:lnTo>
                  <a:lnTo>
                    <a:pt x="2130679" y="4261383"/>
                  </a:lnTo>
                  <a:lnTo>
                    <a:pt x="11353800" y="4261383"/>
                  </a:lnTo>
                  <a:lnTo>
                    <a:pt x="11353800" y="0"/>
                  </a:lnTo>
                  <a:close/>
                </a:path>
              </a:pathLst>
            </a:custGeom>
            <a:solidFill>
              <a:srgbClr val="FFFFFF"/>
            </a:solidFill>
          </p:spPr>
          <p:txBody>
            <a:bodyPr wrap="square" lIns="0" tIns="0" rIns="0" bIns="0" rtlCol="0"/>
            <a:lstStyle/>
            <a:p>
              <a:endParaRPr/>
            </a:p>
          </p:txBody>
        </p:sp>
      </p:grpSp>
      <p:sp>
        <p:nvSpPr>
          <p:cNvPr id="10" name="object 10" descr="$PPTXTitle"/>
          <p:cNvSpPr txBox="1">
            <a:spLocks noGrp="1"/>
          </p:cNvSpPr>
          <p:nvPr>
            <p:ph type="title"/>
          </p:nvPr>
        </p:nvSpPr>
        <p:spPr>
          <a:xfrm>
            <a:off x="825500" y="263093"/>
            <a:ext cx="2586355" cy="953769"/>
          </a:xfrm>
          <a:prstGeom prst="rect">
            <a:avLst/>
          </a:prstGeom>
        </p:spPr>
        <p:txBody>
          <a:bodyPr vert="horz" wrap="square" lIns="0" tIns="67945" rIns="0" bIns="0" rtlCol="0">
            <a:spAutoFit/>
          </a:bodyPr>
          <a:lstStyle/>
          <a:p>
            <a:pPr marL="12700" marR="5080">
              <a:lnSpc>
                <a:spcPts val="3460"/>
              </a:lnSpc>
              <a:spcBef>
                <a:spcPts val="535"/>
              </a:spcBef>
            </a:pPr>
            <a:r>
              <a:rPr spc="-10" dirty="0">
                <a:solidFill>
                  <a:srgbClr val="000000"/>
                </a:solidFill>
              </a:rPr>
              <a:t>Market </a:t>
            </a:r>
            <a:r>
              <a:rPr spc="-55" dirty="0"/>
              <a:t>Opportunity</a:t>
            </a:r>
          </a:p>
        </p:txBody>
      </p:sp>
      <p:sp>
        <p:nvSpPr>
          <p:cNvPr id="11" name="object 11"/>
          <p:cNvSpPr txBox="1"/>
          <p:nvPr/>
        </p:nvSpPr>
        <p:spPr>
          <a:xfrm>
            <a:off x="5208778" y="1845945"/>
            <a:ext cx="6576695" cy="2220595"/>
          </a:xfrm>
          <a:prstGeom prst="rect">
            <a:avLst/>
          </a:prstGeom>
        </p:spPr>
        <p:txBody>
          <a:bodyPr vert="horz" wrap="square" lIns="0" tIns="12700" rIns="0" bIns="0" rtlCol="0">
            <a:spAutoFit/>
          </a:bodyPr>
          <a:lstStyle/>
          <a:p>
            <a:pPr marL="12700">
              <a:lnSpc>
                <a:spcPct val="100000"/>
              </a:lnSpc>
              <a:spcBef>
                <a:spcPts val="100"/>
              </a:spcBef>
            </a:pPr>
            <a:r>
              <a:rPr sz="1800" dirty="0">
                <a:latin typeface="Lucida Sans Unicode"/>
                <a:cs typeface="Lucida Sans Unicode"/>
              </a:rPr>
              <a:t>Survey</a:t>
            </a:r>
            <a:r>
              <a:rPr sz="1800" spc="-30" dirty="0">
                <a:latin typeface="Lucida Sans Unicode"/>
                <a:cs typeface="Lucida Sans Unicode"/>
              </a:rPr>
              <a:t> </a:t>
            </a:r>
            <a:r>
              <a:rPr sz="1800" spc="75" dirty="0">
                <a:latin typeface="Lucida Sans Unicode"/>
                <a:cs typeface="Lucida Sans Unicode"/>
              </a:rPr>
              <a:t>conducted</a:t>
            </a:r>
            <a:r>
              <a:rPr sz="1800" spc="-80" dirty="0">
                <a:latin typeface="Lucida Sans Unicode"/>
                <a:cs typeface="Lucida Sans Unicode"/>
              </a:rPr>
              <a:t> </a:t>
            </a:r>
            <a:r>
              <a:rPr sz="1800" spc="70" dirty="0">
                <a:latin typeface="Lucida Sans Unicode"/>
                <a:cs typeface="Lucida Sans Unicode"/>
              </a:rPr>
              <a:t>by</a:t>
            </a:r>
            <a:r>
              <a:rPr sz="1800" spc="-45" dirty="0">
                <a:latin typeface="Lucida Sans Unicode"/>
                <a:cs typeface="Lucida Sans Unicode"/>
              </a:rPr>
              <a:t> </a:t>
            </a:r>
            <a:r>
              <a:rPr sz="1800" spc="55" dirty="0">
                <a:latin typeface="Lucida Sans Unicode"/>
                <a:cs typeface="Lucida Sans Unicode"/>
              </a:rPr>
              <a:t>CM</a:t>
            </a:r>
            <a:r>
              <a:rPr sz="1800" spc="-50" dirty="0">
                <a:latin typeface="Lucida Sans Unicode"/>
                <a:cs typeface="Lucida Sans Unicode"/>
              </a:rPr>
              <a:t> </a:t>
            </a:r>
            <a:r>
              <a:rPr sz="1800" dirty="0">
                <a:latin typeface="Lucida Sans Unicode"/>
                <a:cs typeface="Lucida Sans Unicode"/>
              </a:rPr>
              <a:t>Nordic</a:t>
            </a:r>
            <a:r>
              <a:rPr sz="1800" spc="-50" dirty="0">
                <a:latin typeface="Lucida Sans Unicode"/>
                <a:cs typeface="Lucida Sans Unicode"/>
              </a:rPr>
              <a:t> </a:t>
            </a:r>
            <a:r>
              <a:rPr sz="1800" dirty="0">
                <a:latin typeface="Lucida Sans Unicode"/>
                <a:cs typeface="Lucida Sans Unicode"/>
              </a:rPr>
              <a:t>with</a:t>
            </a:r>
            <a:r>
              <a:rPr sz="1800" spc="-70" dirty="0">
                <a:latin typeface="Lucida Sans Unicode"/>
                <a:cs typeface="Lucida Sans Unicode"/>
              </a:rPr>
              <a:t> </a:t>
            </a:r>
            <a:r>
              <a:rPr sz="1800" dirty="0">
                <a:latin typeface="Lucida Sans Unicode"/>
                <a:cs typeface="Lucida Sans Unicode"/>
              </a:rPr>
              <a:t>408</a:t>
            </a:r>
            <a:r>
              <a:rPr sz="1800" spc="-40" dirty="0">
                <a:latin typeface="Lucida Sans Unicode"/>
                <a:cs typeface="Lucida Sans Unicode"/>
              </a:rPr>
              <a:t> </a:t>
            </a:r>
            <a:r>
              <a:rPr sz="1800" spc="-10" dirty="0">
                <a:latin typeface="Lucida Sans Unicode"/>
                <a:cs typeface="Lucida Sans Unicode"/>
              </a:rPr>
              <a:t>participants</a:t>
            </a:r>
            <a:endParaRPr sz="1800">
              <a:latin typeface="Lucida Sans Unicode"/>
              <a:cs typeface="Lucida Sans Unicode"/>
            </a:endParaRPr>
          </a:p>
          <a:p>
            <a:pPr marL="12700" marR="5080">
              <a:lnSpc>
                <a:spcPct val="100000"/>
              </a:lnSpc>
            </a:pPr>
            <a:r>
              <a:rPr sz="1800" spc="-85" dirty="0">
                <a:latin typeface="Arial Black"/>
                <a:cs typeface="Arial Black"/>
              </a:rPr>
              <a:t>(52%</a:t>
            </a:r>
            <a:r>
              <a:rPr sz="1800" spc="-195" dirty="0">
                <a:latin typeface="Arial Black"/>
                <a:cs typeface="Arial Black"/>
              </a:rPr>
              <a:t> </a:t>
            </a:r>
            <a:r>
              <a:rPr sz="1800" spc="-30" dirty="0">
                <a:latin typeface="Arial Black"/>
                <a:cs typeface="Arial Black"/>
              </a:rPr>
              <a:t>men,</a:t>
            </a:r>
            <a:r>
              <a:rPr sz="1800" spc="-200" dirty="0">
                <a:latin typeface="Arial Black"/>
                <a:cs typeface="Arial Black"/>
              </a:rPr>
              <a:t> </a:t>
            </a:r>
            <a:r>
              <a:rPr sz="1800" spc="-90" dirty="0">
                <a:latin typeface="Arial Black"/>
                <a:cs typeface="Arial Black"/>
              </a:rPr>
              <a:t>48%</a:t>
            </a:r>
            <a:r>
              <a:rPr sz="1800" spc="-215" dirty="0">
                <a:latin typeface="Arial Black"/>
                <a:cs typeface="Arial Black"/>
              </a:rPr>
              <a:t> </a:t>
            </a:r>
            <a:r>
              <a:rPr sz="1800" spc="-10" dirty="0">
                <a:latin typeface="Arial Black"/>
                <a:cs typeface="Arial Black"/>
              </a:rPr>
              <a:t>women)</a:t>
            </a:r>
            <a:r>
              <a:rPr sz="1800" spc="-200" dirty="0">
                <a:latin typeface="Arial Black"/>
                <a:cs typeface="Arial Black"/>
              </a:rPr>
              <a:t> </a:t>
            </a:r>
            <a:r>
              <a:rPr sz="1800" spc="50" dirty="0">
                <a:latin typeface="Lucida Sans Unicode"/>
                <a:cs typeface="Lucida Sans Unicode"/>
              </a:rPr>
              <a:t>reveals</a:t>
            </a:r>
            <a:r>
              <a:rPr sz="1800" spc="-80" dirty="0">
                <a:latin typeface="Lucida Sans Unicode"/>
                <a:cs typeface="Lucida Sans Unicode"/>
              </a:rPr>
              <a:t> </a:t>
            </a:r>
            <a:r>
              <a:rPr sz="1800" spc="60" dirty="0">
                <a:latin typeface="Lucida Sans Unicode"/>
                <a:cs typeface="Lucida Sans Unicode"/>
              </a:rPr>
              <a:t>valuable</a:t>
            </a:r>
            <a:r>
              <a:rPr sz="1800" spc="-95" dirty="0">
                <a:latin typeface="Lucida Sans Unicode"/>
                <a:cs typeface="Lucida Sans Unicode"/>
              </a:rPr>
              <a:t> </a:t>
            </a:r>
            <a:r>
              <a:rPr sz="1800" spc="-10" dirty="0">
                <a:latin typeface="Lucida Sans Unicode"/>
                <a:cs typeface="Lucida Sans Unicode"/>
              </a:rPr>
              <a:t>insights.</a:t>
            </a:r>
            <a:r>
              <a:rPr sz="1800" spc="55" dirty="0">
                <a:latin typeface="Lucida Sans Unicode"/>
                <a:cs typeface="Lucida Sans Unicode"/>
              </a:rPr>
              <a:t> Recent</a:t>
            </a:r>
            <a:r>
              <a:rPr sz="1800" spc="-50" dirty="0">
                <a:latin typeface="Lucida Sans Unicode"/>
                <a:cs typeface="Lucida Sans Unicode"/>
              </a:rPr>
              <a:t> </a:t>
            </a:r>
            <a:r>
              <a:rPr sz="1800" spc="110" dirty="0">
                <a:latin typeface="Lucida Sans Unicode"/>
                <a:cs typeface="Lucida Sans Unicode"/>
              </a:rPr>
              <a:t>data</a:t>
            </a:r>
            <a:r>
              <a:rPr sz="1800" spc="-45" dirty="0">
                <a:latin typeface="Lucida Sans Unicode"/>
                <a:cs typeface="Lucida Sans Unicode"/>
              </a:rPr>
              <a:t> </a:t>
            </a:r>
            <a:r>
              <a:rPr sz="1800" dirty="0">
                <a:latin typeface="Lucida Sans Unicode"/>
                <a:cs typeface="Lucida Sans Unicode"/>
              </a:rPr>
              <a:t>shows</a:t>
            </a:r>
            <a:r>
              <a:rPr sz="1800" spc="-25" dirty="0">
                <a:latin typeface="Lucida Sans Unicode"/>
                <a:cs typeface="Lucida Sans Unicode"/>
              </a:rPr>
              <a:t> </a:t>
            </a:r>
            <a:r>
              <a:rPr sz="1800" spc="50" dirty="0">
                <a:latin typeface="Lucida Sans Unicode"/>
                <a:cs typeface="Lucida Sans Unicode"/>
              </a:rPr>
              <a:t>that</a:t>
            </a:r>
            <a:r>
              <a:rPr sz="1800" spc="-100" dirty="0">
                <a:latin typeface="Lucida Sans Unicode"/>
                <a:cs typeface="Lucida Sans Unicode"/>
              </a:rPr>
              <a:t> </a:t>
            </a:r>
            <a:r>
              <a:rPr sz="1800" spc="-175" dirty="0">
                <a:solidFill>
                  <a:srgbClr val="BD2C28"/>
                </a:solidFill>
                <a:latin typeface="Arial Black"/>
                <a:cs typeface="Arial Black"/>
              </a:rPr>
              <a:t>9%</a:t>
            </a:r>
            <a:r>
              <a:rPr sz="1800" spc="-50" dirty="0">
                <a:solidFill>
                  <a:srgbClr val="BD2C28"/>
                </a:solidFill>
                <a:latin typeface="Arial Black"/>
                <a:cs typeface="Arial Black"/>
              </a:rPr>
              <a:t> </a:t>
            </a:r>
            <a:r>
              <a:rPr sz="1800" spc="-10" dirty="0">
                <a:latin typeface="Lucida Sans Unicode"/>
                <a:cs typeface="Lucida Sans Unicode"/>
              </a:rPr>
              <a:t>of</a:t>
            </a:r>
            <a:r>
              <a:rPr sz="1800" spc="-50" dirty="0">
                <a:latin typeface="Lucida Sans Unicode"/>
                <a:cs typeface="Lucida Sans Unicode"/>
              </a:rPr>
              <a:t> </a:t>
            </a:r>
            <a:r>
              <a:rPr sz="1800" spc="65" dirty="0">
                <a:latin typeface="Lucida Sans Unicode"/>
                <a:cs typeface="Lucida Sans Unicode"/>
              </a:rPr>
              <a:t>dog</a:t>
            </a:r>
            <a:r>
              <a:rPr sz="1800" spc="-35" dirty="0">
                <a:latin typeface="Lucida Sans Unicode"/>
                <a:cs typeface="Lucida Sans Unicode"/>
              </a:rPr>
              <a:t> </a:t>
            </a:r>
            <a:r>
              <a:rPr sz="1800" dirty="0">
                <a:latin typeface="Lucida Sans Unicode"/>
                <a:cs typeface="Lucida Sans Unicode"/>
              </a:rPr>
              <a:t>owners</a:t>
            </a:r>
            <a:r>
              <a:rPr sz="1800" spc="-50" dirty="0">
                <a:latin typeface="Lucida Sans Unicode"/>
                <a:cs typeface="Lucida Sans Unicode"/>
              </a:rPr>
              <a:t> </a:t>
            </a:r>
            <a:r>
              <a:rPr sz="1800" spc="-10" dirty="0">
                <a:latin typeface="Lucida Sans Unicode"/>
                <a:cs typeface="Lucida Sans Unicode"/>
              </a:rPr>
              <a:t>expressed </a:t>
            </a:r>
            <a:r>
              <a:rPr sz="1800" dirty="0">
                <a:latin typeface="Lucida Sans Unicode"/>
                <a:cs typeface="Lucida Sans Unicode"/>
              </a:rPr>
              <a:t>genuine interest</a:t>
            </a:r>
            <a:r>
              <a:rPr sz="1800" spc="-15" dirty="0">
                <a:latin typeface="Lucida Sans Unicode"/>
                <a:cs typeface="Lucida Sans Unicode"/>
              </a:rPr>
              <a:t> </a:t>
            </a:r>
            <a:r>
              <a:rPr sz="1800" spc="-10" dirty="0">
                <a:latin typeface="Lucida Sans Unicode"/>
                <a:cs typeface="Lucida Sans Unicode"/>
              </a:rPr>
              <a:t>in</a:t>
            </a:r>
            <a:r>
              <a:rPr sz="1800" spc="15" dirty="0">
                <a:latin typeface="Lucida Sans Unicode"/>
                <a:cs typeface="Lucida Sans Unicode"/>
              </a:rPr>
              <a:t> </a:t>
            </a:r>
            <a:r>
              <a:rPr sz="1800" dirty="0">
                <a:latin typeface="Lucida Sans Unicode"/>
                <a:cs typeface="Lucida Sans Unicode"/>
              </a:rPr>
              <a:t>our</a:t>
            </a:r>
            <a:r>
              <a:rPr sz="1800" spc="10" dirty="0">
                <a:latin typeface="Lucida Sans Unicode"/>
                <a:cs typeface="Lucida Sans Unicode"/>
              </a:rPr>
              <a:t> </a:t>
            </a:r>
            <a:r>
              <a:rPr sz="1800" dirty="0">
                <a:latin typeface="Lucida Sans Unicode"/>
                <a:cs typeface="Lucida Sans Unicode"/>
              </a:rPr>
              <a:t>product,</a:t>
            </a:r>
            <a:r>
              <a:rPr sz="1800" spc="15" dirty="0">
                <a:latin typeface="Lucida Sans Unicode"/>
                <a:cs typeface="Lucida Sans Unicode"/>
              </a:rPr>
              <a:t> </a:t>
            </a:r>
            <a:r>
              <a:rPr sz="1800" dirty="0">
                <a:latin typeface="Lucida Sans Unicode"/>
                <a:cs typeface="Lucida Sans Unicode"/>
              </a:rPr>
              <a:t>indicating</a:t>
            </a:r>
            <a:r>
              <a:rPr sz="1800" spc="-20" dirty="0">
                <a:latin typeface="Lucida Sans Unicode"/>
                <a:cs typeface="Lucida Sans Unicode"/>
              </a:rPr>
              <a:t> </a:t>
            </a:r>
            <a:r>
              <a:rPr sz="1800" spc="210" dirty="0">
                <a:latin typeface="Lucida Sans Unicode"/>
                <a:cs typeface="Lucida Sans Unicode"/>
              </a:rPr>
              <a:t>a</a:t>
            </a:r>
            <a:r>
              <a:rPr sz="1800" spc="5" dirty="0">
                <a:latin typeface="Lucida Sans Unicode"/>
                <a:cs typeface="Lucida Sans Unicode"/>
              </a:rPr>
              <a:t> </a:t>
            </a:r>
            <a:r>
              <a:rPr sz="1800" spc="-10" dirty="0">
                <a:latin typeface="Lucida Sans Unicode"/>
                <a:cs typeface="Lucida Sans Unicode"/>
              </a:rPr>
              <a:t>statistically </a:t>
            </a:r>
            <a:r>
              <a:rPr sz="1800" dirty="0">
                <a:latin typeface="Lucida Sans Unicode"/>
                <a:cs typeface="Lucida Sans Unicode"/>
              </a:rPr>
              <a:t>significant</a:t>
            </a:r>
            <a:r>
              <a:rPr sz="1800" spc="-65" dirty="0">
                <a:latin typeface="Lucida Sans Unicode"/>
                <a:cs typeface="Lucida Sans Unicode"/>
              </a:rPr>
              <a:t> </a:t>
            </a:r>
            <a:r>
              <a:rPr sz="1800" dirty="0">
                <a:latin typeface="Lucida Sans Unicode"/>
                <a:cs typeface="Lucida Sans Unicode"/>
              </a:rPr>
              <a:t>level</a:t>
            </a:r>
            <a:r>
              <a:rPr sz="1800" spc="-55" dirty="0">
                <a:latin typeface="Lucida Sans Unicode"/>
                <a:cs typeface="Lucida Sans Unicode"/>
              </a:rPr>
              <a:t> </a:t>
            </a:r>
            <a:r>
              <a:rPr sz="1800" dirty="0">
                <a:latin typeface="Lucida Sans Unicode"/>
                <a:cs typeface="Lucida Sans Unicode"/>
              </a:rPr>
              <a:t>of</a:t>
            </a:r>
            <a:r>
              <a:rPr sz="1800" spc="-50" dirty="0">
                <a:latin typeface="Lucida Sans Unicode"/>
                <a:cs typeface="Lucida Sans Unicode"/>
              </a:rPr>
              <a:t> </a:t>
            </a:r>
            <a:r>
              <a:rPr sz="1800" spc="95" dirty="0">
                <a:latin typeface="Lucida Sans Unicode"/>
                <a:cs typeface="Lucida Sans Unicode"/>
              </a:rPr>
              <a:t>engagement</a:t>
            </a:r>
            <a:r>
              <a:rPr sz="1800" spc="-45" dirty="0">
                <a:latin typeface="Lucida Sans Unicode"/>
                <a:cs typeface="Lucida Sans Unicode"/>
              </a:rPr>
              <a:t> </a:t>
            </a:r>
            <a:r>
              <a:rPr sz="1800" spc="-10" dirty="0">
                <a:latin typeface="Lucida Sans Unicode"/>
                <a:cs typeface="Lucida Sans Unicode"/>
              </a:rPr>
              <a:t>within</a:t>
            </a:r>
            <a:r>
              <a:rPr sz="1800" spc="-65" dirty="0">
                <a:latin typeface="Lucida Sans Unicode"/>
                <a:cs typeface="Lucida Sans Unicode"/>
              </a:rPr>
              <a:t> </a:t>
            </a:r>
            <a:r>
              <a:rPr sz="1800" dirty="0">
                <a:latin typeface="Lucida Sans Unicode"/>
                <a:cs typeface="Lucida Sans Unicode"/>
              </a:rPr>
              <a:t>our</a:t>
            </a:r>
            <a:r>
              <a:rPr sz="1800" spc="-25" dirty="0">
                <a:latin typeface="Lucida Sans Unicode"/>
                <a:cs typeface="Lucida Sans Unicode"/>
              </a:rPr>
              <a:t> </a:t>
            </a:r>
            <a:r>
              <a:rPr sz="1800" spc="-10" dirty="0">
                <a:latin typeface="Lucida Sans Unicode"/>
                <a:cs typeface="Lucida Sans Unicode"/>
              </a:rPr>
              <a:t>target </a:t>
            </a:r>
            <a:r>
              <a:rPr sz="1800" spc="50" dirty="0">
                <a:latin typeface="Lucida Sans Unicode"/>
                <a:cs typeface="Lucida Sans Unicode"/>
              </a:rPr>
              <a:t>audience.</a:t>
            </a:r>
            <a:r>
              <a:rPr sz="1800" spc="-70" dirty="0">
                <a:latin typeface="Lucida Sans Unicode"/>
                <a:cs typeface="Lucida Sans Unicode"/>
              </a:rPr>
              <a:t> </a:t>
            </a:r>
            <a:r>
              <a:rPr sz="1800" spc="-55" dirty="0">
                <a:latin typeface="Lucida Sans Unicode"/>
                <a:cs typeface="Lucida Sans Unicode"/>
              </a:rPr>
              <a:t>This</a:t>
            </a:r>
            <a:r>
              <a:rPr sz="1800" spc="-40" dirty="0">
                <a:latin typeface="Lucida Sans Unicode"/>
                <a:cs typeface="Lucida Sans Unicode"/>
              </a:rPr>
              <a:t> </a:t>
            </a:r>
            <a:r>
              <a:rPr sz="1800" dirty="0">
                <a:latin typeface="Lucida Sans Unicode"/>
                <a:cs typeface="Lucida Sans Unicode"/>
              </a:rPr>
              <a:t>level</a:t>
            </a:r>
            <a:r>
              <a:rPr sz="1800" spc="-45" dirty="0">
                <a:latin typeface="Lucida Sans Unicode"/>
                <a:cs typeface="Lucida Sans Unicode"/>
              </a:rPr>
              <a:t> </a:t>
            </a:r>
            <a:r>
              <a:rPr sz="1800" dirty="0">
                <a:latin typeface="Lucida Sans Unicode"/>
                <a:cs typeface="Lucida Sans Unicode"/>
              </a:rPr>
              <a:t>of</a:t>
            </a:r>
            <a:r>
              <a:rPr sz="1800" spc="-45" dirty="0">
                <a:latin typeface="Lucida Sans Unicode"/>
                <a:cs typeface="Lucida Sans Unicode"/>
              </a:rPr>
              <a:t> </a:t>
            </a:r>
            <a:r>
              <a:rPr sz="1800" dirty="0">
                <a:latin typeface="Lucida Sans Unicode"/>
                <a:cs typeface="Lucida Sans Unicode"/>
              </a:rPr>
              <a:t>interest</a:t>
            </a:r>
            <a:r>
              <a:rPr sz="1800" spc="-65" dirty="0">
                <a:latin typeface="Lucida Sans Unicode"/>
                <a:cs typeface="Lucida Sans Unicode"/>
              </a:rPr>
              <a:t> </a:t>
            </a:r>
            <a:r>
              <a:rPr sz="1800" dirty="0">
                <a:latin typeface="Lucida Sans Unicode"/>
                <a:cs typeface="Lucida Sans Unicode"/>
              </a:rPr>
              <a:t>aligns</a:t>
            </a:r>
            <a:r>
              <a:rPr sz="1800" spc="-50" dirty="0">
                <a:latin typeface="Lucida Sans Unicode"/>
                <a:cs typeface="Lucida Sans Unicode"/>
              </a:rPr>
              <a:t> </a:t>
            </a:r>
            <a:r>
              <a:rPr sz="1800" dirty="0">
                <a:latin typeface="Lucida Sans Unicode"/>
                <a:cs typeface="Lucida Sans Unicode"/>
              </a:rPr>
              <a:t>with</a:t>
            </a:r>
            <a:r>
              <a:rPr sz="1800" spc="-60" dirty="0">
                <a:latin typeface="Lucida Sans Unicode"/>
                <a:cs typeface="Lucida Sans Unicode"/>
              </a:rPr>
              <a:t> </a:t>
            </a:r>
            <a:r>
              <a:rPr sz="1800" spc="55" dirty="0">
                <a:latin typeface="Lucida Sans Unicode"/>
                <a:cs typeface="Lucida Sans Unicode"/>
              </a:rPr>
              <a:t>broader</a:t>
            </a:r>
            <a:r>
              <a:rPr sz="1800" spc="-40" dirty="0">
                <a:latin typeface="Lucida Sans Unicode"/>
                <a:cs typeface="Lucida Sans Unicode"/>
              </a:rPr>
              <a:t> </a:t>
            </a:r>
            <a:r>
              <a:rPr sz="1800" spc="-10" dirty="0">
                <a:latin typeface="Lucida Sans Unicode"/>
                <a:cs typeface="Lucida Sans Unicode"/>
              </a:rPr>
              <a:t>market </a:t>
            </a:r>
            <a:r>
              <a:rPr sz="1800" dirty="0">
                <a:latin typeface="Lucida Sans Unicode"/>
                <a:cs typeface="Lucida Sans Unicode"/>
              </a:rPr>
              <a:t>research, positioning</a:t>
            </a:r>
            <a:r>
              <a:rPr sz="1800" spc="-25" dirty="0">
                <a:latin typeface="Lucida Sans Unicode"/>
                <a:cs typeface="Lucida Sans Unicode"/>
              </a:rPr>
              <a:t> </a:t>
            </a:r>
            <a:r>
              <a:rPr sz="1800" dirty="0">
                <a:latin typeface="Lucida Sans Unicode"/>
                <a:cs typeface="Lucida Sans Unicode"/>
              </a:rPr>
              <a:t>our</a:t>
            </a:r>
            <a:r>
              <a:rPr sz="1800" spc="20" dirty="0">
                <a:latin typeface="Lucida Sans Unicode"/>
                <a:cs typeface="Lucida Sans Unicode"/>
              </a:rPr>
              <a:t> </a:t>
            </a:r>
            <a:r>
              <a:rPr sz="1800" dirty="0">
                <a:latin typeface="Lucida Sans Unicode"/>
                <a:cs typeface="Lucida Sans Unicode"/>
              </a:rPr>
              <a:t>product</a:t>
            </a:r>
            <a:r>
              <a:rPr sz="1800" spc="-10" dirty="0">
                <a:latin typeface="Lucida Sans Unicode"/>
                <a:cs typeface="Lucida Sans Unicode"/>
              </a:rPr>
              <a:t> </a:t>
            </a:r>
            <a:r>
              <a:rPr sz="1800" spc="110" dirty="0">
                <a:latin typeface="Lucida Sans Unicode"/>
                <a:cs typeface="Lucida Sans Unicode"/>
              </a:rPr>
              <a:t>as</a:t>
            </a:r>
            <a:r>
              <a:rPr sz="1800" spc="15" dirty="0">
                <a:latin typeface="Lucida Sans Unicode"/>
                <a:cs typeface="Lucida Sans Unicode"/>
              </a:rPr>
              <a:t> </a:t>
            </a:r>
            <a:r>
              <a:rPr sz="1800" spc="210" dirty="0">
                <a:latin typeface="Lucida Sans Unicode"/>
                <a:cs typeface="Lucida Sans Unicode"/>
              </a:rPr>
              <a:t>a</a:t>
            </a:r>
            <a:r>
              <a:rPr sz="1800" spc="-5" dirty="0">
                <a:latin typeface="Lucida Sans Unicode"/>
                <a:cs typeface="Lucida Sans Unicode"/>
              </a:rPr>
              <a:t> </a:t>
            </a:r>
            <a:r>
              <a:rPr sz="1800" dirty="0">
                <a:latin typeface="Lucida Sans Unicode"/>
                <a:cs typeface="Lucida Sans Unicode"/>
              </a:rPr>
              <a:t>strong</a:t>
            </a:r>
            <a:r>
              <a:rPr sz="1800" spc="-5" dirty="0">
                <a:latin typeface="Lucida Sans Unicode"/>
                <a:cs typeface="Lucida Sans Unicode"/>
              </a:rPr>
              <a:t> </a:t>
            </a:r>
            <a:r>
              <a:rPr sz="1800" spc="40" dirty="0">
                <a:latin typeface="Lucida Sans Unicode"/>
                <a:cs typeface="Lucida Sans Unicode"/>
              </a:rPr>
              <a:t>contender </a:t>
            </a:r>
            <a:r>
              <a:rPr sz="1800" spc="-10" dirty="0">
                <a:latin typeface="Lucida Sans Unicode"/>
                <a:cs typeface="Lucida Sans Unicode"/>
              </a:rPr>
              <a:t>in</a:t>
            </a:r>
            <a:r>
              <a:rPr sz="1800" spc="-35" dirty="0">
                <a:latin typeface="Lucida Sans Unicode"/>
                <a:cs typeface="Lucida Sans Unicode"/>
              </a:rPr>
              <a:t> </a:t>
            </a:r>
            <a:r>
              <a:rPr sz="1800" dirty="0">
                <a:latin typeface="Lucida Sans Unicode"/>
                <a:cs typeface="Lucida Sans Unicode"/>
              </a:rPr>
              <a:t>the</a:t>
            </a:r>
            <a:r>
              <a:rPr sz="1800" spc="-40" dirty="0">
                <a:latin typeface="Lucida Sans Unicode"/>
                <a:cs typeface="Lucida Sans Unicode"/>
              </a:rPr>
              <a:t> </a:t>
            </a:r>
            <a:r>
              <a:rPr sz="1800" spc="50" dirty="0">
                <a:latin typeface="Lucida Sans Unicode"/>
                <a:cs typeface="Lucida Sans Unicode"/>
              </a:rPr>
              <a:t>niche</a:t>
            </a:r>
            <a:r>
              <a:rPr sz="1800" spc="-45" dirty="0">
                <a:latin typeface="Lucida Sans Unicode"/>
                <a:cs typeface="Lucida Sans Unicode"/>
              </a:rPr>
              <a:t> </a:t>
            </a:r>
            <a:r>
              <a:rPr sz="1800" dirty="0">
                <a:latin typeface="Lucida Sans Unicode"/>
                <a:cs typeface="Lucida Sans Unicode"/>
              </a:rPr>
              <a:t>market</a:t>
            </a:r>
            <a:r>
              <a:rPr sz="1800" spc="-25" dirty="0">
                <a:latin typeface="Lucida Sans Unicode"/>
                <a:cs typeface="Lucida Sans Unicode"/>
              </a:rPr>
              <a:t> for</a:t>
            </a:r>
            <a:r>
              <a:rPr sz="1800" spc="-20" dirty="0">
                <a:latin typeface="Lucida Sans Unicode"/>
                <a:cs typeface="Lucida Sans Unicode"/>
              </a:rPr>
              <a:t> </a:t>
            </a:r>
            <a:r>
              <a:rPr sz="1800" dirty="0">
                <a:latin typeface="Lucida Sans Unicode"/>
                <a:cs typeface="Lucida Sans Unicode"/>
              </a:rPr>
              <a:t>pet-</a:t>
            </a:r>
            <a:r>
              <a:rPr sz="1800" spc="50" dirty="0">
                <a:latin typeface="Lucida Sans Unicode"/>
                <a:cs typeface="Lucida Sans Unicode"/>
              </a:rPr>
              <a:t>focused</a:t>
            </a:r>
            <a:r>
              <a:rPr sz="1800" spc="-70" dirty="0">
                <a:latin typeface="Lucida Sans Unicode"/>
                <a:cs typeface="Lucida Sans Unicode"/>
              </a:rPr>
              <a:t> </a:t>
            </a:r>
            <a:r>
              <a:rPr sz="1800" spc="55" dirty="0">
                <a:latin typeface="Lucida Sans Unicode"/>
                <a:cs typeface="Lucida Sans Unicode"/>
              </a:rPr>
              <a:t>energy</a:t>
            </a:r>
            <a:r>
              <a:rPr sz="1800" spc="-50" dirty="0">
                <a:latin typeface="Lucida Sans Unicode"/>
                <a:cs typeface="Lucida Sans Unicode"/>
              </a:rPr>
              <a:t> </a:t>
            </a:r>
            <a:r>
              <a:rPr sz="1800" spc="-10" dirty="0">
                <a:latin typeface="Lucida Sans Unicode"/>
                <a:cs typeface="Lucida Sans Unicode"/>
              </a:rPr>
              <a:t>solutions.</a:t>
            </a:r>
            <a:endParaRPr sz="1800">
              <a:latin typeface="Lucida Sans Unicode"/>
              <a:cs typeface="Lucida Sans Unicode"/>
            </a:endParaRPr>
          </a:p>
        </p:txBody>
      </p:sp>
      <p:sp>
        <p:nvSpPr>
          <p:cNvPr id="12" name="object 12"/>
          <p:cNvSpPr txBox="1"/>
          <p:nvPr/>
        </p:nvSpPr>
        <p:spPr>
          <a:xfrm>
            <a:off x="5208778" y="4040581"/>
            <a:ext cx="6503034" cy="112331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Lucida Sans Unicode"/>
                <a:cs typeface="Lucida Sans Unicode"/>
              </a:rPr>
              <a:t>These</a:t>
            </a:r>
            <a:r>
              <a:rPr sz="1800" spc="-30" dirty="0">
                <a:latin typeface="Lucida Sans Unicode"/>
                <a:cs typeface="Lucida Sans Unicode"/>
              </a:rPr>
              <a:t> </a:t>
            </a:r>
            <a:r>
              <a:rPr sz="1800" dirty="0">
                <a:latin typeface="Lucida Sans Unicode"/>
                <a:cs typeface="Lucida Sans Unicode"/>
              </a:rPr>
              <a:t>findings</a:t>
            </a:r>
            <a:r>
              <a:rPr sz="1800" spc="-35" dirty="0">
                <a:latin typeface="Lucida Sans Unicode"/>
                <a:cs typeface="Lucida Sans Unicode"/>
              </a:rPr>
              <a:t> </a:t>
            </a:r>
            <a:r>
              <a:rPr sz="1800" dirty="0">
                <a:latin typeface="Lucida Sans Unicode"/>
                <a:cs typeface="Lucida Sans Unicode"/>
              </a:rPr>
              <a:t>provide</a:t>
            </a:r>
            <a:r>
              <a:rPr sz="1800" spc="-35" dirty="0">
                <a:latin typeface="Lucida Sans Unicode"/>
                <a:cs typeface="Lucida Sans Unicode"/>
              </a:rPr>
              <a:t> </a:t>
            </a:r>
            <a:r>
              <a:rPr sz="1800" spc="210" dirty="0">
                <a:latin typeface="Lucida Sans Unicode"/>
                <a:cs typeface="Lucida Sans Unicode"/>
              </a:rPr>
              <a:t>a</a:t>
            </a:r>
            <a:r>
              <a:rPr sz="1800" spc="-30" dirty="0">
                <a:latin typeface="Lucida Sans Unicode"/>
                <a:cs typeface="Lucida Sans Unicode"/>
              </a:rPr>
              <a:t> </a:t>
            </a:r>
            <a:r>
              <a:rPr sz="1800" dirty="0">
                <a:latin typeface="Lucida Sans Unicode"/>
                <a:cs typeface="Lucida Sans Unicode"/>
              </a:rPr>
              <a:t>solid</a:t>
            </a:r>
            <a:r>
              <a:rPr sz="1800" spc="-35" dirty="0">
                <a:latin typeface="Lucida Sans Unicode"/>
                <a:cs typeface="Lucida Sans Unicode"/>
              </a:rPr>
              <a:t> </a:t>
            </a:r>
            <a:r>
              <a:rPr sz="1800" dirty="0">
                <a:latin typeface="Lucida Sans Unicode"/>
                <a:cs typeface="Lucida Sans Unicode"/>
              </a:rPr>
              <a:t>foundation</a:t>
            </a:r>
            <a:r>
              <a:rPr sz="1800" spc="-55" dirty="0">
                <a:latin typeface="Lucida Sans Unicode"/>
                <a:cs typeface="Lucida Sans Unicode"/>
              </a:rPr>
              <a:t> </a:t>
            </a:r>
            <a:r>
              <a:rPr sz="1800" spc="110" dirty="0">
                <a:latin typeface="Lucida Sans Unicode"/>
                <a:cs typeface="Lucida Sans Unicode"/>
              </a:rPr>
              <a:t>as</a:t>
            </a:r>
            <a:r>
              <a:rPr sz="1800" spc="-20" dirty="0">
                <a:latin typeface="Lucida Sans Unicode"/>
                <a:cs typeface="Lucida Sans Unicode"/>
              </a:rPr>
              <a:t> </a:t>
            </a:r>
            <a:r>
              <a:rPr sz="1800" spc="95" dirty="0">
                <a:latin typeface="Lucida Sans Unicode"/>
                <a:cs typeface="Lucida Sans Unicode"/>
              </a:rPr>
              <a:t>we</a:t>
            </a:r>
            <a:r>
              <a:rPr sz="1800" spc="-30" dirty="0">
                <a:latin typeface="Lucida Sans Unicode"/>
                <a:cs typeface="Lucida Sans Unicode"/>
              </a:rPr>
              <a:t> </a:t>
            </a:r>
            <a:r>
              <a:rPr sz="1800" spc="-10" dirty="0">
                <a:latin typeface="Lucida Sans Unicode"/>
                <a:cs typeface="Lucida Sans Unicode"/>
              </a:rPr>
              <a:t>continue </a:t>
            </a:r>
            <a:r>
              <a:rPr sz="1800" dirty="0">
                <a:latin typeface="Lucida Sans Unicode"/>
                <a:cs typeface="Lucida Sans Unicode"/>
              </a:rPr>
              <a:t>to</a:t>
            </a:r>
            <a:r>
              <a:rPr sz="1800" spc="-30" dirty="0">
                <a:latin typeface="Lucida Sans Unicode"/>
                <a:cs typeface="Lucida Sans Unicode"/>
              </a:rPr>
              <a:t> </a:t>
            </a:r>
            <a:r>
              <a:rPr sz="1800" spc="65" dirty="0">
                <a:latin typeface="Lucida Sans Unicode"/>
                <a:cs typeface="Lucida Sans Unicode"/>
              </a:rPr>
              <a:t>assess</a:t>
            </a:r>
            <a:r>
              <a:rPr sz="1800" spc="-40" dirty="0">
                <a:latin typeface="Lucida Sans Unicode"/>
                <a:cs typeface="Lucida Sans Unicode"/>
              </a:rPr>
              <a:t> </a:t>
            </a:r>
            <a:r>
              <a:rPr sz="1800" dirty="0">
                <a:latin typeface="Lucida Sans Unicode"/>
                <a:cs typeface="Lucida Sans Unicode"/>
              </a:rPr>
              <a:t>the</a:t>
            </a:r>
            <a:r>
              <a:rPr sz="1800" spc="-25" dirty="0">
                <a:latin typeface="Lucida Sans Unicode"/>
                <a:cs typeface="Lucida Sans Unicode"/>
              </a:rPr>
              <a:t> </a:t>
            </a:r>
            <a:r>
              <a:rPr sz="1800" dirty="0">
                <a:latin typeface="Lucida Sans Unicode"/>
                <a:cs typeface="Lucida Sans Unicode"/>
              </a:rPr>
              <a:t>market</a:t>
            </a:r>
            <a:r>
              <a:rPr sz="1800" spc="-25" dirty="0">
                <a:latin typeface="Lucida Sans Unicode"/>
                <a:cs typeface="Lucida Sans Unicode"/>
              </a:rPr>
              <a:t> </a:t>
            </a:r>
            <a:r>
              <a:rPr sz="1800" dirty="0">
                <a:latin typeface="Lucida Sans Unicode"/>
                <a:cs typeface="Lucida Sans Unicode"/>
              </a:rPr>
              <a:t>opportunity,</a:t>
            </a:r>
            <a:r>
              <a:rPr sz="1800" spc="-55" dirty="0">
                <a:latin typeface="Lucida Sans Unicode"/>
                <a:cs typeface="Lucida Sans Unicode"/>
              </a:rPr>
              <a:t> </a:t>
            </a:r>
            <a:r>
              <a:rPr sz="1800" dirty="0">
                <a:latin typeface="Lucida Sans Unicode"/>
                <a:cs typeface="Lucida Sans Unicode"/>
              </a:rPr>
              <a:t>with</a:t>
            </a:r>
            <a:r>
              <a:rPr sz="1800" spc="-45" dirty="0">
                <a:latin typeface="Lucida Sans Unicode"/>
                <a:cs typeface="Lucida Sans Unicode"/>
              </a:rPr>
              <a:t> </a:t>
            </a:r>
            <a:r>
              <a:rPr sz="1800" spc="-10" dirty="0">
                <a:latin typeface="Lucida Sans Unicode"/>
                <a:cs typeface="Lucida Sans Unicode"/>
              </a:rPr>
              <a:t>projections </a:t>
            </a:r>
            <a:r>
              <a:rPr sz="1800" dirty="0">
                <a:latin typeface="Lucida Sans Unicode"/>
                <a:cs typeface="Lucida Sans Unicode"/>
              </a:rPr>
              <a:t>suggesting</a:t>
            </a:r>
            <a:r>
              <a:rPr sz="1800" spc="120" dirty="0">
                <a:latin typeface="Lucida Sans Unicode"/>
                <a:cs typeface="Lucida Sans Unicode"/>
              </a:rPr>
              <a:t> </a:t>
            </a:r>
            <a:r>
              <a:rPr sz="1800" dirty="0">
                <a:latin typeface="Lucida Sans Unicode"/>
                <a:cs typeface="Lucida Sans Unicode"/>
              </a:rPr>
              <a:t>potential</a:t>
            </a:r>
            <a:r>
              <a:rPr sz="1800" spc="80" dirty="0">
                <a:latin typeface="Lucida Sans Unicode"/>
                <a:cs typeface="Lucida Sans Unicode"/>
              </a:rPr>
              <a:t> </a:t>
            </a:r>
            <a:r>
              <a:rPr sz="1800" spc="-25" dirty="0">
                <a:latin typeface="Lucida Sans Unicode"/>
                <a:cs typeface="Lucida Sans Unicode"/>
              </a:rPr>
              <a:t>for</a:t>
            </a:r>
            <a:r>
              <a:rPr sz="1800" spc="160" dirty="0">
                <a:latin typeface="Lucida Sans Unicode"/>
                <a:cs typeface="Lucida Sans Unicode"/>
              </a:rPr>
              <a:t> </a:t>
            </a:r>
            <a:r>
              <a:rPr sz="1800" dirty="0">
                <a:latin typeface="Lucida Sans Unicode"/>
                <a:cs typeface="Lucida Sans Unicode"/>
              </a:rPr>
              <a:t>capturing</a:t>
            </a:r>
            <a:r>
              <a:rPr sz="1800" spc="110" dirty="0">
                <a:latin typeface="Lucida Sans Unicode"/>
                <a:cs typeface="Lucida Sans Unicode"/>
              </a:rPr>
              <a:t> </a:t>
            </a:r>
            <a:r>
              <a:rPr sz="1800" spc="210" dirty="0">
                <a:latin typeface="Lucida Sans Unicode"/>
                <a:cs typeface="Lucida Sans Unicode"/>
              </a:rPr>
              <a:t>a</a:t>
            </a:r>
            <a:r>
              <a:rPr sz="1800" spc="135" dirty="0">
                <a:latin typeface="Lucida Sans Unicode"/>
                <a:cs typeface="Lucida Sans Unicode"/>
              </a:rPr>
              <a:t> </a:t>
            </a:r>
            <a:r>
              <a:rPr sz="1800" dirty="0">
                <a:latin typeface="Lucida Sans Unicode"/>
                <a:cs typeface="Lucida Sans Unicode"/>
              </a:rPr>
              <a:t>substantial</a:t>
            </a:r>
            <a:r>
              <a:rPr sz="1800" spc="105" dirty="0">
                <a:latin typeface="Lucida Sans Unicode"/>
                <a:cs typeface="Lucida Sans Unicode"/>
              </a:rPr>
              <a:t> </a:t>
            </a:r>
            <a:r>
              <a:rPr sz="1800" spc="-10" dirty="0">
                <a:latin typeface="Lucida Sans Unicode"/>
                <a:cs typeface="Lucida Sans Unicode"/>
              </a:rPr>
              <a:t>market </a:t>
            </a:r>
            <a:r>
              <a:rPr sz="1800" spc="55" dirty="0">
                <a:latin typeface="Lucida Sans Unicode"/>
                <a:cs typeface="Lucida Sans Unicode"/>
              </a:rPr>
              <a:t>share</a:t>
            </a:r>
            <a:r>
              <a:rPr sz="1800" spc="-20" dirty="0">
                <a:latin typeface="Lucida Sans Unicode"/>
                <a:cs typeface="Lucida Sans Unicode"/>
              </a:rPr>
              <a:t> </a:t>
            </a:r>
            <a:r>
              <a:rPr sz="1800" dirty="0">
                <a:latin typeface="Lucida Sans Unicode"/>
                <a:cs typeface="Lucida Sans Unicode"/>
              </a:rPr>
              <a:t>with</a:t>
            </a:r>
            <a:r>
              <a:rPr sz="1800" spc="-55" dirty="0">
                <a:latin typeface="Lucida Sans Unicode"/>
                <a:cs typeface="Lucida Sans Unicode"/>
              </a:rPr>
              <a:t> </a:t>
            </a:r>
            <a:r>
              <a:rPr sz="1800" dirty="0">
                <a:latin typeface="Lucida Sans Unicode"/>
                <a:cs typeface="Lucida Sans Unicode"/>
              </a:rPr>
              <a:t>profitable</a:t>
            </a:r>
            <a:r>
              <a:rPr sz="1800" spc="-45" dirty="0">
                <a:latin typeface="Lucida Sans Unicode"/>
                <a:cs typeface="Lucida Sans Unicode"/>
              </a:rPr>
              <a:t> </a:t>
            </a:r>
            <a:r>
              <a:rPr sz="1800" spc="-10" dirty="0">
                <a:latin typeface="Lucida Sans Unicode"/>
                <a:cs typeface="Lucida Sans Unicode"/>
              </a:rPr>
              <a:t>outcomes.</a:t>
            </a:r>
            <a:endParaRPr sz="1800">
              <a:latin typeface="Lucida Sans Unicode"/>
              <a:cs typeface="Lucida Sans Unicode"/>
            </a:endParaRPr>
          </a:p>
        </p:txBody>
      </p:sp>
      <p:grpSp>
        <p:nvGrpSpPr>
          <p:cNvPr id="13" name="object 13"/>
          <p:cNvGrpSpPr/>
          <p:nvPr/>
        </p:nvGrpSpPr>
        <p:grpSpPr>
          <a:xfrm>
            <a:off x="1060553" y="1656333"/>
            <a:ext cx="3736975" cy="3736975"/>
            <a:chOff x="1060553" y="1656333"/>
            <a:chExt cx="3736975" cy="3736975"/>
          </a:xfrm>
        </p:grpSpPr>
        <p:sp>
          <p:nvSpPr>
            <p:cNvPr id="14" name="object 14"/>
            <p:cNvSpPr/>
            <p:nvPr/>
          </p:nvSpPr>
          <p:spPr>
            <a:xfrm>
              <a:off x="1060553" y="1656333"/>
              <a:ext cx="3736975" cy="3736975"/>
            </a:xfrm>
            <a:custGeom>
              <a:avLst/>
              <a:gdLst/>
              <a:ahLst/>
              <a:cxnLst/>
              <a:rect l="l" t="t" r="r" b="b"/>
              <a:pathLst>
                <a:path w="3736975" h="3736975">
                  <a:moveTo>
                    <a:pt x="1868320" y="0"/>
                  </a:moveTo>
                  <a:lnTo>
                    <a:pt x="1818303" y="669"/>
                  </a:lnTo>
                  <a:lnTo>
                    <a:pt x="1768427" y="2670"/>
                  </a:lnTo>
                  <a:lnTo>
                    <a:pt x="1718716" y="5996"/>
                  </a:lnTo>
                  <a:lnTo>
                    <a:pt x="1669196" y="10637"/>
                  </a:lnTo>
                  <a:lnTo>
                    <a:pt x="1619890" y="16585"/>
                  </a:lnTo>
                  <a:lnTo>
                    <a:pt x="1570825" y="23831"/>
                  </a:lnTo>
                  <a:lnTo>
                    <a:pt x="1522023" y="32366"/>
                  </a:lnTo>
                  <a:lnTo>
                    <a:pt x="1473511" y="42183"/>
                  </a:lnTo>
                  <a:lnTo>
                    <a:pt x="1425313" y="53272"/>
                  </a:lnTo>
                  <a:lnTo>
                    <a:pt x="1377453" y="65625"/>
                  </a:lnTo>
                  <a:lnTo>
                    <a:pt x="1329958" y="79233"/>
                  </a:lnTo>
                  <a:lnTo>
                    <a:pt x="1282850" y="94088"/>
                  </a:lnTo>
                  <a:lnTo>
                    <a:pt x="1236156" y="110181"/>
                  </a:lnTo>
                  <a:lnTo>
                    <a:pt x="1189900" y="127504"/>
                  </a:lnTo>
                  <a:lnTo>
                    <a:pt x="1144106" y="146047"/>
                  </a:lnTo>
                  <a:lnTo>
                    <a:pt x="1098799" y="165803"/>
                  </a:lnTo>
                  <a:lnTo>
                    <a:pt x="1054005" y="186763"/>
                  </a:lnTo>
                  <a:lnTo>
                    <a:pt x="1009748" y="208918"/>
                  </a:lnTo>
                  <a:lnTo>
                    <a:pt x="966053" y="232260"/>
                  </a:lnTo>
                  <a:lnTo>
                    <a:pt x="922944" y="256779"/>
                  </a:lnTo>
                  <a:lnTo>
                    <a:pt x="880446" y="282468"/>
                  </a:lnTo>
                  <a:lnTo>
                    <a:pt x="838585" y="309318"/>
                  </a:lnTo>
                  <a:lnTo>
                    <a:pt x="797384" y="337321"/>
                  </a:lnTo>
                  <a:lnTo>
                    <a:pt x="756869" y="366466"/>
                  </a:lnTo>
                  <a:lnTo>
                    <a:pt x="717065" y="396748"/>
                  </a:lnTo>
                  <a:lnTo>
                    <a:pt x="679465" y="426940"/>
                  </a:lnTo>
                  <a:lnTo>
                    <a:pt x="642849" y="457900"/>
                  </a:lnTo>
                  <a:lnTo>
                    <a:pt x="607218" y="489608"/>
                  </a:lnTo>
                  <a:lnTo>
                    <a:pt x="572574" y="522043"/>
                  </a:lnTo>
                  <a:lnTo>
                    <a:pt x="538922" y="555185"/>
                  </a:lnTo>
                  <a:lnTo>
                    <a:pt x="506262" y="589012"/>
                  </a:lnTo>
                  <a:lnTo>
                    <a:pt x="474597" y="623504"/>
                  </a:lnTo>
                  <a:lnTo>
                    <a:pt x="443930" y="658641"/>
                  </a:lnTo>
                  <a:lnTo>
                    <a:pt x="414264" y="694402"/>
                  </a:lnTo>
                  <a:lnTo>
                    <a:pt x="385601" y="730766"/>
                  </a:lnTo>
                  <a:lnTo>
                    <a:pt x="357943" y="767714"/>
                  </a:lnTo>
                  <a:lnTo>
                    <a:pt x="331293" y="805223"/>
                  </a:lnTo>
                  <a:lnTo>
                    <a:pt x="305654" y="843273"/>
                  </a:lnTo>
                  <a:lnTo>
                    <a:pt x="281027" y="881845"/>
                  </a:lnTo>
                  <a:lnTo>
                    <a:pt x="257417" y="920917"/>
                  </a:lnTo>
                  <a:lnTo>
                    <a:pt x="234824" y="960469"/>
                  </a:lnTo>
                  <a:lnTo>
                    <a:pt x="213252" y="1000480"/>
                  </a:lnTo>
                  <a:lnTo>
                    <a:pt x="192703" y="1040929"/>
                  </a:lnTo>
                  <a:lnTo>
                    <a:pt x="173179" y="1081796"/>
                  </a:lnTo>
                  <a:lnTo>
                    <a:pt x="154684" y="1123061"/>
                  </a:lnTo>
                  <a:lnTo>
                    <a:pt x="137219" y="1164702"/>
                  </a:lnTo>
                  <a:lnTo>
                    <a:pt x="120787" y="1206700"/>
                  </a:lnTo>
                  <a:lnTo>
                    <a:pt x="105391" y="1249033"/>
                  </a:lnTo>
                  <a:lnTo>
                    <a:pt x="91033" y="1291681"/>
                  </a:lnTo>
                  <a:lnTo>
                    <a:pt x="77716" y="1334623"/>
                  </a:lnTo>
                  <a:lnTo>
                    <a:pt x="65442" y="1377839"/>
                  </a:lnTo>
                  <a:lnTo>
                    <a:pt x="54214" y="1421308"/>
                  </a:lnTo>
                  <a:lnTo>
                    <a:pt x="44034" y="1465009"/>
                  </a:lnTo>
                  <a:lnTo>
                    <a:pt x="34905" y="1508923"/>
                  </a:lnTo>
                  <a:lnTo>
                    <a:pt x="26829" y="1553028"/>
                  </a:lnTo>
                  <a:lnTo>
                    <a:pt x="19809" y="1597303"/>
                  </a:lnTo>
                  <a:lnTo>
                    <a:pt x="13847" y="1641728"/>
                  </a:lnTo>
                  <a:lnTo>
                    <a:pt x="8946" y="1686283"/>
                  </a:lnTo>
                  <a:lnTo>
                    <a:pt x="5108" y="1730947"/>
                  </a:lnTo>
                  <a:lnTo>
                    <a:pt x="2336" y="1775699"/>
                  </a:lnTo>
                  <a:lnTo>
                    <a:pt x="632" y="1820519"/>
                  </a:lnTo>
                  <a:lnTo>
                    <a:pt x="0" y="1865386"/>
                  </a:lnTo>
                  <a:lnTo>
                    <a:pt x="440" y="1910279"/>
                  </a:lnTo>
                  <a:lnTo>
                    <a:pt x="1957" y="1955179"/>
                  </a:lnTo>
                  <a:lnTo>
                    <a:pt x="4552" y="2000063"/>
                  </a:lnTo>
                  <a:lnTo>
                    <a:pt x="8228" y="2044912"/>
                  </a:lnTo>
                  <a:lnTo>
                    <a:pt x="12987" y="2089705"/>
                  </a:lnTo>
                  <a:lnTo>
                    <a:pt x="18832" y="2134422"/>
                  </a:lnTo>
                  <a:lnTo>
                    <a:pt x="25766" y="2179041"/>
                  </a:lnTo>
                  <a:lnTo>
                    <a:pt x="33791" y="2223543"/>
                  </a:lnTo>
                  <a:lnTo>
                    <a:pt x="42909" y="2267906"/>
                  </a:lnTo>
                  <a:lnTo>
                    <a:pt x="53124" y="2312110"/>
                  </a:lnTo>
                  <a:lnTo>
                    <a:pt x="64437" y="2356135"/>
                  </a:lnTo>
                  <a:lnTo>
                    <a:pt x="76851" y="2399960"/>
                  </a:lnTo>
                  <a:lnTo>
                    <a:pt x="90368" y="2443564"/>
                  </a:lnTo>
                  <a:lnTo>
                    <a:pt x="104992" y="2486926"/>
                  </a:lnTo>
                  <a:lnTo>
                    <a:pt x="120724" y="2530027"/>
                  </a:lnTo>
                  <a:lnTo>
                    <a:pt x="137567" y="2572844"/>
                  </a:lnTo>
                  <a:lnTo>
                    <a:pt x="155524" y="2615359"/>
                  </a:lnTo>
                  <a:lnTo>
                    <a:pt x="174598" y="2657550"/>
                  </a:lnTo>
                  <a:lnTo>
                    <a:pt x="194789" y="2699396"/>
                  </a:lnTo>
                  <a:lnTo>
                    <a:pt x="216102" y="2740878"/>
                  </a:lnTo>
                  <a:lnTo>
                    <a:pt x="238539" y="2781974"/>
                  </a:lnTo>
                  <a:lnTo>
                    <a:pt x="262102" y="2822663"/>
                  </a:lnTo>
                  <a:lnTo>
                    <a:pt x="286794" y="2862926"/>
                  </a:lnTo>
                  <a:lnTo>
                    <a:pt x="312616" y="2902742"/>
                  </a:lnTo>
                  <a:lnTo>
                    <a:pt x="339573" y="2942089"/>
                  </a:lnTo>
                  <a:lnTo>
                    <a:pt x="367666" y="2980948"/>
                  </a:lnTo>
                  <a:lnTo>
                    <a:pt x="396898" y="3019297"/>
                  </a:lnTo>
                  <a:lnTo>
                    <a:pt x="427090" y="3056901"/>
                  </a:lnTo>
                  <a:lnTo>
                    <a:pt x="458050" y="3093521"/>
                  </a:lnTo>
                  <a:lnTo>
                    <a:pt x="489759" y="3129156"/>
                  </a:lnTo>
                  <a:lnTo>
                    <a:pt x="522194" y="3163803"/>
                  </a:lnTo>
                  <a:lnTo>
                    <a:pt x="555335" y="3197460"/>
                  </a:lnTo>
                  <a:lnTo>
                    <a:pt x="589162" y="3230124"/>
                  </a:lnTo>
                  <a:lnTo>
                    <a:pt x="623655" y="3261792"/>
                  </a:lnTo>
                  <a:lnTo>
                    <a:pt x="658792" y="3292462"/>
                  </a:lnTo>
                  <a:lnTo>
                    <a:pt x="694552" y="3322131"/>
                  </a:lnTo>
                  <a:lnTo>
                    <a:pt x="730917" y="3350798"/>
                  </a:lnTo>
                  <a:lnTo>
                    <a:pt x="767864" y="3378459"/>
                  </a:lnTo>
                  <a:lnTo>
                    <a:pt x="805373" y="3405112"/>
                  </a:lnTo>
                  <a:lnTo>
                    <a:pt x="843424" y="3430754"/>
                  </a:lnTo>
                  <a:lnTo>
                    <a:pt x="881995" y="3455383"/>
                  </a:lnTo>
                  <a:lnTo>
                    <a:pt x="921067" y="3478997"/>
                  </a:lnTo>
                  <a:lnTo>
                    <a:pt x="960619" y="3501592"/>
                  </a:lnTo>
                  <a:lnTo>
                    <a:pt x="1000630" y="3523167"/>
                  </a:lnTo>
                  <a:lnTo>
                    <a:pt x="1041079" y="3543719"/>
                  </a:lnTo>
                  <a:lnTo>
                    <a:pt x="1081947" y="3563245"/>
                  </a:lnTo>
                  <a:lnTo>
                    <a:pt x="1123211" y="3581742"/>
                  </a:lnTo>
                  <a:lnTo>
                    <a:pt x="1164853" y="3599209"/>
                  </a:lnTo>
                  <a:lnTo>
                    <a:pt x="1206850" y="3615643"/>
                  </a:lnTo>
                  <a:lnTo>
                    <a:pt x="1249183" y="3631041"/>
                  </a:lnTo>
                  <a:lnTo>
                    <a:pt x="1291831" y="3645401"/>
                  </a:lnTo>
                  <a:lnTo>
                    <a:pt x="1334773" y="3658721"/>
                  </a:lnTo>
                  <a:lnTo>
                    <a:pt x="1377989" y="3670997"/>
                  </a:lnTo>
                  <a:lnTo>
                    <a:pt x="1421458" y="3682227"/>
                  </a:lnTo>
                  <a:lnTo>
                    <a:pt x="1465160" y="3692409"/>
                  </a:lnTo>
                  <a:lnTo>
                    <a:pt x="1509073" y="3701540"/>
                  </a:lnTo>
                  <a:lnTo>
                    <a:pt x="1553178" y="3709617"/>
                  </a:lnTo>
                  <a:lnTo>
                    <a:pt x="1597453" y="3716639"/>
                  </a:lnTo>
                  <a:lnTo>
                    <a:pt x="1641879" y="3722603"/>
                  </a:lnTo>
                  <a:lnTo>
                    <a:pt x="1686434" y="3727506"/>
                  </a:lnTo>
                  <a:lnTo>
                    <a:pt x="1731097" y="3731345"/>
                  </a:lnTo>
                  <a:lnTo>
                    <a:pt x="1775850" y="3734118"/>
                  </a:lnTo>
                  <a:lnTo>
                    <a:pt x="1820669" y="3735823"/>
                  </a:lnTo>
                  <a:lnTo>
                    <a:pt x="1865536" y="3736458"/>
                  </a:lnTo>
                  <a:lnTo>
                    <a:pt x="1910430" y="3736018"/>
                  </a:lnTo>
                  <a:lnTo>
                    <a:pt x="1955329" y="3734503"/>
                  </a:lnTo>
                  <a:lnTo>
                    <a:pt x="2000213" y="3731910"/>
                  </a:lnTo>
                  <a:lnTo>
                    <a:pt x="2045062" y="3728235"/>
                  </a:lnTo>
                  <a:lnTo>
                    <a:pt x="2089855" y="3723477"/>
                  </a:lnTo>
                  <a:lnTo>
                    <a:pt x="2134572" y="3717633"/>
                  </a:lnTo>
                  <a:lnTo>
                    <a:pt x="2179191" y="3710700"/>
                  </a:lnTo>
                  <a:lnTo>
                    <a:pt x="2223693" y="3702677"/>
                  </a:lnTo>
                  <a:lnTo>
                    <a:pt x="2268056" y="3693559"/>
                  </a:lnTo>
                  <a:lnTo>
                    <a:pt x="2312261" y="3683346"/>
                  </a:lnTo>
                  <a:lnTo>
                    <a:pt x="2356285" y="3672034"/>
                  </a:lnTo>
                  <a:lnTo>
                    <a:pt x="2400110" y="3659622"/>
                  </a:lnTo>
                  <a:lnTo>
                    <a:pt x="2443714" y="3646105"/>
                  </a:lnTo>
                  <a:lnTo>
                    <a:pt x="2487076" y="3631483"/>
                  </a:lnTo>
                  <a:lnTo>
                    <a:pt x="2530177" y="3615752"/>
                  </a:lnTo>
                  <a:lnTo>
                    <a:pt x="2572995" y="3598909"/>
                  </a:lnTo>
                  <a:lnTo>
                    <a:pt x="2615509" y="3580953"/>
                  </a:lnTo>
                  <a:lnTo>
                    <a:pt x="2657700" y="3561881"/>
                  </a:lnTo>
                  <a:lnTo>
                    <a:pt x="2699547" y="3541691"/>
                  </a:lnTo>
                  <a:lnTo>
                    <a:pt x="2741028" y="3520379"/>
                  </a:lnTo>
                  <a:lnTo>
                    <a:pt x="2782124" y="3497943"/>
                  </a:lnTo>
                  <a:lnTo>
                    <a:pt x="2822814" y="3474382"/>
                  </a:lnTo>
                  <a:lnTo>
                    <a:pt x="2863076" y="3449691"/>
                  </a:lnTo>
                  <a:lnTo>
                    <a:pt x="2902892" y="3423869"/>
                  </a:lnTo>
                  <a:lnTo>
                    <a:pt x="2942239" y="3396914"/>
                  </a:lnTo>
                  <a:lnTo>
                    <a:pt x="2981098" y="3368822"/>
                  </a:lnTo>
                  <a:lnTo>
                    <a:pt x="3019448" y="3339591"/>
                  </a:lnTo>
                  <a:lnTo>
                    <a:pt x="3057051" y="3309399"/>
                  </a:lnTo>
                  <a:lnTo>
                    <a:pt x="3093672" y="3278439"/>
                  </a:lnTo>
                  <a:lnTo>
                    <a:pt x="3129307" y="3246731"/>
                  </a:lnTo>
                  <a:lnTo>
                    <a:pt x="3163954" y="3214296"/>
                  </a:lnTo>
                  <a:lnTo>
                    <a:pt x="3197610" y="3181154"/>
                  </a:lnTo>
                  <a:lnTo>
                    <a:pt x="3230274" y="3147327"/>
                  </a:lnTo>
                  <a:lnTo>
                    <a:pt x="3261942" y="3112834"/>
                  </a:lnTo>
                  <a:lnTo>
                    <a:pt x="3292613" y="3077697"/>
                  </a:lnTo>
                  <a:lnTo>
                    <a:pt x="3322282" y="3041936"/>
                  </a:lnTo>
                  <a:lnTo>
                    <a:pt x="3350949" y="3005572"/>
                  </a:lnTo>
                  <a:lnTo>
                    <a:pt x="3378610" y="2968625"/>
                  </a:lnTo>
                  <a:lnTo>
                    <a:pt x="3405263" y="2931116"/>
                  </a:lnTo>
                  <a:lnTo>
                    <a:pt x="3430905" y="2893065"/>
                  </a:lnTo>
                  <a:lnTo>
                    <a:pt x="3455535" y="2854493"/>
                  </a:lnTo>
                  <a:lnTo>
                    <a:pt x="3479148" y="2815420"/>
                  </a:lnTo>
                  <a:lnTo>
                    <a:pt x="3501744" y="2775868"/>
                  </a:lnTo>
                  <a:lnTo>
                    <a:pt x="3523319" y="2735857"/>
                  </a:lnTo>
                  <a:lnTo>
                    <a:pt x="3543871" y="2695407"/>
                  </a:lnTo>
                  <a:lnTo>
                    <a:pt x="3563397" y="2654539"/>
                  </a:lnTo>
                  <a:lnTo>
                    <a:pt x="3581895" y="2613274"/>
                  </a:lnTo>
                  <a:lnTo>
                    <a:pt x="3599362" y="2571632"/>
                  </a:lnTo>
                  <a:lnTo>
                    <a:pt x="3615796" y="2529634"/>
                  </a:lnTo>
                  <a:lnTo>
                    <a:pt x="3631195" y="2487300"/>
                  </a:lnTo>
                  <a:lnTo>
                    <a:pt x="3645555" y="2444652"/>
                  </a:lnTo>
                  <a:lnTo>
                    <a:pt x="3658874" y="2401708"/>
                  </a:lnTo>
                  <a:lnTo>
                    <a:pt x="3671150" y="2358492"/>
                  </a:lnTo>
                  <a:lnTo>
                    <a:pt x="3682381" y="2315022"/>
                  </a:lnTo>
                  <a:lnTo>
                    <a:pt x="3692563" y="2271319"/>
                  </a:lnTo>
                  <a:lnTo>
                    <a:pt x="3701694" y="2227404"/>
                  </a:lnTo>
                  <a:lnTo>
                    <a:pt x="3709772" y="2183298"/>
                  </a:lnTo>
                  <a:lnTo>
                    <a:pt x="3716794" y="2139022"/>
                  </a:lnTo>
                  <a:lnTo>
                    <a:pt x="3722758" y="2094595"/>
                  </a:lnTo>
                  <a:lnTo>
                    <a:pt x="3727661" y="2050038"/>
                  </a:lnTo>
                  <a:lnTo>
                    <a:pt x="3731500" y="2005373"/>
                  </a:lnTo>
                  <a:lnTo>
                    <a:pt x="3734274" y="1960619"/>
                  </a:lnTo>
                  <a:lnTo>
                    <a:pt x="3735979" y="1915797"/>
                  </a:lnTo>
                  <a:lnTo>
                    <a:pt x="3736613" y="1870928"/>
                  </a:lnTo>
                  <a:lnTo>
                    <a:pt x="3736174" y="1826033"/>
                  </a:lnTo>
                  <a:lnTo>
                    <a:pt x="3734659" y="1781132"/>
                  </a:lnTo>
                  <a:lnTo>
                    <a:pt x="3732065" y="1736245"/>
                  </a:lnTo>
                  <a:lnTo>
                    <a:pt x="3728391" y="1691394"/>
                  </a:lnTo>
                  <a:lnTo>
                    <a:pt x="3723633" y="1646598"/>
                  </a:lnTo>
                  <a:lnTo>
                    <a:pt x="3717789" y="1601879"/>
                  </a:lnTo>
                  <a:lnTo>
                    <a:pt x="3710856" y="1557257"/>
                  </a:lnTo>
                  <a:lnTo>
                    <a:pt x="3702832" y="1512752"/>
                  </a:lnTo>
                  <a:lnTo>
                    <a:pt x="3693715" y="1468386"/>
                  </a:lnTo>
                  <a:lnTo>
                    <a:pt x="3683502" y="1424178"/>
                  </a:lnTo>
                  <a:lnTo>
                    <a:pt x="3672190" y="1380150"/>
                  </a:lnTo>
                  <a:lnTo>
                    <a:pt x="3659777" y="1336322"/>
                  </a:lnTo>
                  <a:lnTo>
                    <a:pt x="3646260" y="1292715"/>
                  </a:lnTo>
                  <a:lnTo>
                    <a:pt x="3631638" y="1249349"/>
                  </a:lnTo>
                  <a:lnTo>
                    <a:pt x="3615906" y="1206244"/>
                  </a:lnTo>
                  <a:lnTo>
                    <a:pt x="3599064" y="1163422"/>
                  </a:lnTo>
                  <a:lnTo>
                    <a:pt x="3581108" y="1120904"/>
                  </a:lnTo>
                  <a:lnTo>
                    <a:pt x="3562036" y="1078708"/>
                  </a:lnTo>
                  <a:lnTo>
                    <a:pt x="3541845" y="1036858"/>
                  </a:lnTo>
                  <a:lnTo>
                    <a:pt x="3520532" y="995371"/>
                  </a:lnTo>
                  <a:lnTo>
                    <a:pt x="3498096" y="954271"/>
                  </a:lnTo>
                  <a:lnTo>
                    <a:pt x="3474534" y="913576"/>
                  </a:lnTo>
                  <a:lnTo>
                    <a:pt x="3449843" y="873308"/>
                  </a:lnTo>
                  <a:lnTo>
                    <a:pt x="3424021" y="833487"/>
                  </a:lnTo>
                  <a:lnTo>
                    <a:pt x="3397065" y="794134"/>
                  </a:lnTo>
                  <a:lnTo>
                    <a:pt x="3368973" y="755270"/>
                  </a:lnTo>
                  <a:lnTo>
                    <a:pt x="3339742" y="716914"/>
                  </a:lnTo>
                  <a:lnTo>
                    <a:pt x="1868320" y="1868169"/>
                  </a:lnTo>
                  <a:lnTo>
                    <a:pt x="1868320" y="0"/>
                  </a:lnTo>
                  <a:close/>
                </a:path>
              </a:pathLst>
            </a:custGeom>
            <a:solidFill>
              <a:srgbClr val="D9D9D9"/>
            </a:solidFill>
          </p:spPr>
          <p:txBody>
            <a:bodyPr wrap="square" lIns="0" tIns="0" rIns="0" bIns="0" rtlCol="0"/>
            <a:lstStyle/>
            <a:p>
              <a:endParaRPr/>
            </a:p>
          </p:txBody>
        </p:sp>
        <p:sp>
          <p:nvSpPr>
            <p:cNvPr id="15" name="object 15"/>
            <p:cNvSpPr/>
            <p:nvPr/>
          </p:nvSpPr>
          <p:spPr>
            <a:xfrm>
              <a:off x="1970151" y="2565780"/>
              <a:ext cx="1917700" cy="1917700"/>
            </a:xfrm>
            <a:custGeom>
              <a:avLst/>
              <a:gdLst/>
              <a:ahLst/>
              <a:cxnLst/>
              <a:rect l="l" t="t" r="r" b="b"/>
              <a:pathLst>
                <a:path w="1917700" h="1917700">
                  <a:moveTo>
                    <a:pt x="958723" y="0"/>
                  </a:moveTo>
                  <a:lnTo>
                    <a:pt x="910875" y="1173"/>
                  </a:lnTo>
                  <a:lnTo>
                    <a:pt x="863634" y="4656"/>
                  </a:lnTo>
                  <a:lnTo>
                    <a:pt x="817055" y="10395"/>
                  </a:lnTo>
                  <a:lnTo>
                    <a:pt x="771193" y="18334"/>
                  </a:lnTo>
                  <a:lnTo>
                    <a:pt x="726103" y="28418"/>
                  </a:lnTo>
                  <a:lnTo>
                    <a:pt x="681840" y="40593"/>
                  </a:lnTo>
                  <a:lnTo>
                    <a:pt x="638458" y="54803"/>
                  </a:lnTo>
                  <a:lnTo>
                    <a:pt x="596013" y="70994"/>
                  </a:lnTo>
                  <a:lnTo>
                    <a:pt x="554560" y="89110"/>
                  </a:lnTo>
                  <a:lnTo>
                    <a:pt x="514153" y="109096"/>
                  </a:lnTo>
                  <a:lnTo>
                    <a:pt x="474848" y="130899"/>
                  </a:lnTo>
                  <a:lnTo>
                    <a:pt x="436699" y="154462"/>
                  </a:lnTo>
                  <a:lnTo>
                    <a:pt x="399761" y="179731"/>
                  </a:lnTo>
                  <a:lnTo>
                    <a:pt x="364090" y="206651"/>
                  </a:lnTo>
                  <a:lnTo>
                    <a:pt x="329740" y="235167"/>
                  </a:lnTo>
                  <a:lnTo>
                    <a:pt x="296766" y="265223"/>
                  </a:lnTo>
                  <a:lnTo>
                    <a:pt x="265223" y="296766"/>
                  </a:lnTo>
                  <a:lnTo>
                    <a:pt x="235167" y="329740"/>
                  </a:lnTo>
                  <a:lnTo>
                    <a:pt x="206651" y="364090"/>
                  </a:lnTo>
                  <a:lnTo>
                    <a:pt x="179731" y="399761"/>
                  </a:lnTo>
                  <a:lnTo>
                    <a:pt x="154462" y="436699"/>
                  </a:lnTo>
                  <a:lnTo>
                    <a:pt x="130899" y="474848"/>
                  </a:lnTo>
                  <a:lnTo>
                    <a:pt x="109096" y="514153"/>
                  </a:lnTo>
                  <a:lnTo>
                    <a:pt x="89110" y="554560"/>
                  </a:lnTo>
                  <a:lnTo>
                    <a:pt x="70994" y="596013"/>
                  </a:lnTo>
                  <a:lnTo>
                    <a:pt x="54803" y="638458"/>
                  </a:lnTo>
                  <a:lnTo>
                    <a:pt x="40593" y="681840"/>
                  </a:lnTo>
                  <a:lnTo>
                    <a:pt x="28418" y="726103"/>
                  </a:lnTo>
                  <a:lnTo>
                    <a:pt x="18334" y="771193"/>
                  </a:lnTo>
                  <a:lnTo>
                    <a:pt x="10395" y="817055"/>
                  </a:lnTo>
                  <a:lnTo>
                    <a:pt x="4656" y="863634"/>
                  </a:lnTo>
                  <a:lnTo>
                    <a:pt x="1173" y="910875"/>
                  </a:lnTo>
                  <a:lnTo>
                    <a:pt x="0" y="958723"/>
                  </a:lnTo>
                  <a:lnTo>
                    <a:pt x="1173" y="1006570"/>
                  </a:lnTo>
                  <a:lnTo>
                    <a:pt x="4656" y="1053811"/>
                  </a:lnTo>
                  <a:lnTo>
                    <a:pt x="10395" y="1100390"/>
                  </a:lnTo>
                  <a:lnTo>
                    <a:pt x="18334" y="1146252"/>
                  </a:lnTo>
                  <a:lnTo>
                    <a:pt x="28418" y="1191342"/>
                  </a:lnTo>
                  <a:lnTo>
                    <a:pt x="40593" y="1235605"/>
                  </a:lnTo>
                  <a:lnTo>
                    <a:pt x="54803" y="1278987"/>
                  </a:lnTo>
                  <a:lnTo>
                    <a:pt x="70994" y="1321432"/>
                  </a:lnTo>
                  <a:lnTo>
                    <a:pt x="89110" y="1362885"/>
                  </a:lnTo>
                  <a:lnTo>
                    <a:pt x="109096" y="1403292"/>
                  </a:lnTo>
                  <a:lnTo>
                    <a:pt x="130899" y="1442597"/>
                  </a:lnTo>
                  <a:lnTo>
                    <a:pt x="154462" y="1480746"/>
                  </a:lnTo>
                  <a:lnTo>
                    <a:pt x="179731" y="1517684"/>
                  </a:lnTo>
                  <a:lnTo>
                    <a:pt x="206651" y="1553355"/>
                  </a:lnTo>
                  <a:lnTo>
                    <a:pt x="235167" y="1587705"/>
                  </a:lnTo>
                  <a:lnTo>
                    <a:pt x="265223" y="1620679"/>
                  </a:lnTo>
                  <a:lnTo>
                    <a:pt x="296766" y="1652222"/>
                  </a:lnTo>
                  <a:lnTo>
                    <a:pt x="329740" y="1682278"/>
                  </a:lnTo>
                  <a:lnTo>
                    <a:pt x="364090" y="1710794"/>
                  </a:lnTo>
                  <a:lnTo>
                    <a:pt x="399761" y="1737714"/>
                  </a:lnTo>
                  <a:lnTo>
                    <a:pt x="436699" y="1762983"/>
                  </a:lnTo>
                  <a:lnTo>
                    <a:pt x="474848" y="1786546"/>
                  </a:lnTo>
                  <a:lnTo>
                    <a:pt x="514153" y="1808349"/>
                  </a:lnTo>
                  <a:lnTo>
                    <a:pt x="554560" y="1828335"/>
                  </a:lnTo>
                  <a:lnTo>
                    <a:pt x="596013" y="1846451"/>
                  </a:lnTo>
                  <a:lnTo>
                    <a:pt x="638458" y="1862642"/>
                  </a:lnTo>
                  <a:lnTo>
                    <a:pt x="681840" y="1876852"/>
                  </a:lnTo>
                  <a:lnTo>
                    <a:pt x="726103" y="1889027"/>
                  </a:lnTo>
                  <a:lnTo>
                    <a:pt x="771193" y="1899111"/>
                  </a:lnTo>
                  <a:lnTo>
                    <a:pt x="817055" y="1907050"/>
                  </a:lnTo>
                  <a:lnTo>
                    <a:pt x="863634" y="1912789"/>
                  </a:lnTo>
                  <a:lnTo>
                    <a:pt x="910875" y="1916272"/>
                  </a:lnTo>
                  <a:lnTo>
                    <a:pt x="958723" y="1917446"/>
                  </a:lnTo>
                  <a:lnTo>
                    <a:pt x="1006570" y="1916272"/>
                  </a:lnTo>
                  <a:lnTo>
                    <a:pt x="1053811" y="1912789"/>
                  </a:lnTo>
                  <a:lnTo>
                    <a:pt x="1100390" y="1907050"/>
                  </a:lnTo>
                  <a:lnTo>
                    <a:pt x="1146252" y="1899111"/>
                  </a:lnTo>
                  <a:lnTo>
                    <a:pt x="1191342" y="1889027"/>
                  </a:lnTo>
                  <a:lnTo>
                    <a:pt x="1235605" y="1876852"/>
                  </a:lnTo>
                  <a:lnTo>
                    <a:pt x="1278987" y="1862642"/>
                  </a:lnTo>
                  <a:lnTo>
                    <a:pt x="1321432" y="1846451"/>
                  </a:lnTo>
                  <a:lnTo>
                    <a:pt x="1362885" y="1828335"/>
                  </a:lnTo>
                  <a:lnTo>
                    <a:pt x="1403292" y="1808349"/>
                  </a:lnTo>
                  <a:lnTo>
                    <a:pt x="1442597" y="1786546"/>
                  </a:lnTo>
                  <a:lnTo>
                    <a:pt x="1480746" y="1762983"/>
                  </a:lnTo>
                  <a:lnTo>
                    <a:pt x="1517684" y="1737714"/>
                  </a:lnTo>
                  <a:lnTo>
                    <a:pt x="1553355" y="1710794"/>
                  </a:lnTo>
                  <a:lnTo>
                    <a:pt x="1587705" y="1682278"/>
                  </a:lnTo>
                  <a:lnTo>
                    <a:pt x="1620679" y="1652222"/>
                  </a:lnTo>
                  <a:lnTo>
                    <a:pt x="1652222" y="1620679"/>
                  </a:lnTo>
                  <a:lnTo>
                    <a:pt x="1682278" y="1587705"/>
                  </a:lnTo>
                  <a:lnTo>
                    <a:pt x="1710794" y="1553355"/>
                  </a:lnTo>
                  <a:lnTo>
                    <a:pt x="1737714" y="1517684"/>
                  </a:lnTo>
                  <a:lnTo>
                    <a:pt x="1762983" y="1480746"/>
                  </a:lnTo>
                  <a:lnTo>
                    <a:pt x="1786546" y="1442597"/>
                  </a:lnTo>
                  <a:lnTo>
                    <a:pt x="1808349" y="1403292"/>
                  </a:lnTo>
                  <a:lnTo>
                    <a:pt x="1828335" y="1362885"/>
                  </a:lnTo>
                  <a:lnTo>
                    <a:pt x="1846451" y="1321432"/>
                  </a:lnTo>
                  <a:lnTo>
                    <a:pt x="1862642" y="1278987"/>
                  </a:lnTo>
                  <a:lnTo>
                    <a:pt x="1876852" y="1235605"/>
                  </a:lnTo>
                  <a:lnTo>
                    <a:pt x="1889027" y="1191342"/>
                  </a:lnTo>
                  <a:lnTo>
                    <a:pt x="1899111" y="1146252"/>
                  </a:lnTo>
                  <a:lnTo>
                    <a:pt x="1907050" y="1100390"/>
                  </a:lnTo>
                  <a:lnTo>
                    <a:pt x="1912789" y="1053811"/>
                  </a:lnTo>
                  <a:lnTo>
                    <a:pt x="1916272" y="1006570"/>
                  </a:lnTo>
                  <a:lnTo>
                    <a:pt x="1917446" y="958723"/>
                  </a:lnTo>
                  <a:lnTo>
                    <a:pt x="1916272" y="910875"/>
                  </a:lnTo>
                  <a:lnTo>
                    <a:pt x="1912789" y="863634"/>
                  </a:lnTo>
                  <a:lnTo>
                    <a:pt x="1907050" y="817055"/>
                  </a:lnTo>
                  <a:lnTo>
                    <a:pt x="1899111" y="771193"/>
                  </a:lnTo>
                  <a:lnTo>
                    <a:pt x="1889027" y="726103"/>
                  </a:lnTo>
                  <a:lnTo>
                    <a:pt x="1876852" y="681840"/>
                  </a:lnTo>
                  <a:lnTo>
                    <a:pt x="1862642" y="638458"/>
                  </a:lnTo>
                  <a:lnTo>
                    <a:pt x="1846451" y="596013"/>
                  </a:lnTo>
                  <a:lnTo>
                    <a:pt x="1828335" y="554560"/>
                  </a:lnTo>
                  <a:lnTo>
                    <a:pt x="1808349" y="514153"/>
                  </a:lnTo>
                  <a:lnTo>
                    <a:pt x="1786546" y="474848"/>
                  </a:lnTo>
                  <a:lnTo>
                    <a:pt x="1762983" y="436699"/>
                  </a:lnTo>
                  <a:lnTo>
                    <a:pt x="1737714" y="399761"/>
                  </a:lnTo>
                  <a:lnTo>
                    <a:pt x="1710794" y="364090"/>
                  </a:lnTo>
                  <a:lnTo>
                    <a:pt x="1682278" y="329740"/>
                  </a:lnTo>
                  <a:lnTo>
                    <a:pt x="1652222" y="296766"/>
                  </a:lnTo>
                  <a:lnTo>
                    <a:pt x="1620679" y="265223"/>
                  </a:lnTo>
                  <a:lnTo>
                    <a:pt x="1587705" y="235167"/>
                  </a:lnTo>
                  <a:lnTo>
                    <a:pt x="1553355" y="206651"/>
                  </a:lnTo>
                  <a:lnTo>
                    <a:pt x="1517684" y="179731"/>
                  </a:lnTo>
                  <a:lnTo>
                    <a:pt x="1480746" y="154462"/>
                  </a:lnTo>
                  <a:lnTo>
                    <a:pt x="1442597" y="130899"/>
                  </a:lnTo>
                  <a:lnTo>
                    <a:pt x="1403292" y="109096"/>
                  </a:lnTo>
                  <a:lnTo>
                    <a:pt x="1362885" y="89110"/>
                  </a:lnTo>
                  <a:lnTo>
                    <a:pt x="1321432" y="70994"/>
                  </a:lnTo>
                  <a:lnTo>
                    <a:pt x="1278987" y="54803"/>
                  </a:lnTo>
                  <a:lnTo>
                    <a:pt x="1235605" y="40593"/>
                  </a:lnTo>
                  <a:lnTo>
                    <a:pt x="1191342" y="28418"/>
                  </a:lnTo>
                  <a:lnTo>
                    <a:pt x="1146252" y="18334"/>
                  </a:lnTo>
                  <a:lnTo>
                    <a:pt x="1100390" y="10395"/>
                  </a:lnTo>
                  <a:lnTo>
                    <a:pt x="1053811" y="4656"/>
                  </a:lnTo>
                  <a:lnTo>
                    <a:pt x="1006570" y="1173"/>
                  </a:lnTo>
                  <a:lnTo>
                    <a:pt x="958723"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2306573" y="2752176"/>
            <a:ext cx="1241425" cy="1302385"/>
          </a:xfrm>
          <a:prstGeom prst="rect">
            <a:avLst/>
          </a:prstGeom>
        </p:spPr>
        <p:txBody>
          <a:bodyPr vert="horz" wrap="square" lIns="0" tIns="50165" rIns="0" bIns="0" rtlCol="0">
            <a:spAutoFit/>
          </a:bodyPr>
          <a:lstStyle/>
          <a:p>
            <a:pPr algn="ctr">
              <a:lnSpc>
                <a:spcPct val="100000"/>
              </a:lnSpc>
              <a:spcBef>
                <a:spcPts val="395"/>
              </a:spcBef>
            </a:pPr>
            <a:r>
              <a:rPr sz="4000" spc="-395" dirty="0">
                <a:solidFill>
                  <a:srgbClr val="BD2C28"/>
                </a:solidFill>
                <a:latin typeface="Arial Black"/>
                <a:cs typeface="Arial Black"/>
              </a:rPr>
              <a:t>9%</a:t>
            </a:r>
            <a:endParaRPr sz="4000">
              <a:latin typeface="Arial Black"/>
              <a:cs typeface="Arial Black"/>
            </a:endParaRPr>
          </a:p>
          <a:p>
            <a:pPr marL="12700" marR="5080" indent="-2540" algn="ctr">
              <a:lnSpc>
                <a:spcPct val="100000"/>
              </a:lnSpc>
              <a:spcBef>
                <a:spcPts val="155"/>
              </a:spcBef>
            </a:pPr>
            <a:r>
              <a:rPr sz="2000" spc="-100" dirty="0">
                <a:latin typeface="Arial Black"/>
                <a:cs typeface="Arial Black"/>
              </a:rPr>
              <a:t>is</a:t>
            </a:r>
            <a:r>
              <a:rPr sz="2000" spc="-245" dirty="0">
                <a:latin typeface="Arial Black"/>
                <a:cs typeface="Arial Black"/>
              </a:rPr>
              <a:t> </a:t>
            </a:r>
            <a:r>
              <a:rPr sz="2000" spc="-20" dirty="0">
                <a:latin typeface="Arial Black"/>
                <a:cs typeface="Arial Black"/>
              </a:rPr>
              <a:t>just </a:t>
            </a:r>
            <a:r>
              <a:rPr sz="2000" spc="-65" dirty="0">
                <a:latin typeface="Arial Black"/>
                <a:cs typeface="Arial Black"/>
              </a:rPr>
              <a:t>the</a:t>
            </a:r>
            <a:r>
              <a:rPr sz="2000" spc="-220" dirty="0">
                <a:latin typeface="Arial Black"/>
                <a:cs typeface="Arial Black"/>
              </a:rPr>
              <a:t> </a:t>
            </a:r>
            <a:r>
              <a:rPr sz="2000" spc="-35" dirty="0">
                <a:latin typeface="Arial Black"/>
                <a:cs typeface="Arial Black"/>
              </a:rPr>
              <a:t>start!</a:t>
            </a:r>
            <a:endParaRPr sz="2000">
              <a:latin typeface="Arial Black"/>
              <a:cs typeface="Arial Black"/>
            </a:endParaRPr>
          </a:p>
        </p:txBody>
      </p:sp>
      <p:sp>
        <p:nvSpPr>
          <p:cNvPr id="17" name="object 17"/>
          <p:cNvSpPr/>
          <p:nvPr/>
        </p:nvSpPr>
        <p:spPr>
          <a:xfrm>
            <a:off x="5928487" y="2050414"/>
            <a:ext cx="721360" cy="2910840"/>
          </a:xfrm>
          <a:custGeom>
            <a:avLst/>
            <a:gdLst/>
            <a:ahLst/>
            <a:cxnLst/>
            <a:rect l="l" t="t" r="r" b="b"/>
            <a:pathLst>
              <a:path w="721359" h="2910840">
                <a:moveTo>
                  <a:pt x="762" y="1487055"/>
                </a:moveTo>
                <a:lnTo>
                  <a:pt x="0" y="1519301"/>
                </a:lnTo>
                <a:lnTo>
                  <a:pt x="254" y="1523365"/>
                </a:lnTo>
                <a:lnTo>
                  <a:pt x="762" y="1487055"/>
                </a:lnTo>
                <a:close/>
              </a:path>
              <a:path w="721359" h="2910840">
                <a:moveTo>
                  <a:pt x="3937" y="1355090"/>
                </a:moveTo>
                <a:lnTo>
                  <a:pt x="2159" y="1372108"/>
                </a:lnTo>
                <a:lnTo>
                  <a:pt x="762" y="1487055"/>
                </a:lnTo>
                <a:lnTo>
                  <a:pt x="3937" y="1355090"/>
                </a:lnTo>
                <a:close/>
              </a:path>
              <a:path w="721359" h="2910840">
                <a:moveTo>
                  <a:pt x="11430" y="1278255"/>
                </a:moveTo>
                <a:lnTo>
                  <a:pt x="4318" y="1336548"/>
                </a:lnTo>
                <a:lnTo>
                  <a:pt x="3937" y="1355090"/>
                </a:lnTo>
                <a:lnTo>
                  <a:pt x="11430" y="1278255"/>
                </a:lnTo>
                <a:close/>
              </a:path>
              <a:path w="721359" h="2910840">
                <a:moveTo>
                  <a:pt x="13462" y="1698625"/>
                </a:moveTo>
                <a:lnTo>
                  <a:pt x="254" y="1523365"/>
                </a:lnTo>
                <a:lnTo>
                  <a:pt x="254" y="1529981"/>
                </a:lnTo>
                <a:lnTo>
                  <a:pt x="1816" y="1569237"/>
                </a:lnTo>
                <a:lnTo>
                  <a:pt x="4216" y="1608366"/>
                </a:lnTo>
                <a:lnTo>
                  <a:pt x="7429" y="1647342"/>
                </a:lnTo>
                <a:lnTo>
                  <a:pt x="11430" y="1686179"/>
                </a:lnTo>
                <a:lnTo>
                  <a:pt x="13462" y="1698625"/>
                </a:lnTo>
                <a:close/>
              </a:path>
              <a:path w="721359" h="2910840">
                <a:moveTo>
                  <a:pt x="18923" y="1733423"/>
                </a:moveTo>
                <a:lnTo>
                  <a:pt x="13462" y="1698625"/>
                </a:lnTo>
                <a:lnTo>
                  <a:pt x="13843" y="1704721"/>
                </a:lnTo>
                <a:lnTo>
                  <a:pt x="18923" y="1733423"/>
                </a:lnTo>
                <a:close/>
              </a:path>
              <a:path w="721359" h="2910840">
                <a:moveTo>
                  <a:pt x="22225" y="1189228"/>
                </a:moveTo>
                <a:lnTo>
                  <a:pt x="17780" y="1213231"/>
                </a:lnTo>
                <a:lnTo>
                  <a:pt x="11430" y="1278255"/>
                </a:lnTo>
                <a:lnTo>
                  <a:pt x="22225" y="1189228"/>
                </a:lnTo>
                <a:close/>
              </a:path>
              <a:path w="721359" h="2910840">
                <a:moveTo>
                  <a:pt x="38608" y="1101217"/>
                </a:moveTo>
                <a:lnTo>
                  <a:pt x="26162" y="1157859"/>
                </a:lnTo>
                <a:lnTo>
                  <a:pt x="22225" y="1189228"/>
                </a:lnTo>
                <a:lnTo>
                  <a:pt x="38608" y="1101217"/>
                </a:lnTo>
                <a:close/>
              </a:path>
              <a:path w="721359" h="2910840">
                <a:moveTo>
                  <a:pt x="42291" y="1867154"/>
                </a:moveTo>
                <a:lnTo>
                  <a:pt x="18923" y="1733423"/>
                </a:lnTo>
                <a:lnTo>
                  <a:pt x="35560" y="1839976"/>
                </a:lnTo>
                <a:lnTo>
                  <a:pt x="42291" y="1867154"/>
                </a:lnTo>
                <a:close/>
              </a:path>
              <a:path w="721359" h="2910840">
                <a:moveTo>
                  <a:pt x="55753" y="1023747"/>
                </a:moveTo>
                <a:lnTo>
                  <a:pt x="47371" y="1054100"/>
                </a:lnTo>
                <a:lnTo>
                  <a:pt x="38608" y="1101217"/>
                </a:lnTo>
                <a:lnTo>
                  <a:pt x="55753" y="1023747"/>
                </a:lnTo>
                <a:close/>
              </a:path>
              <a:path w="721359" h="2910840">
                <a:moveTo>
                  <a:pt x="57531" y="1929638"/>
                </a:moveTo>
                <a:lnTo>
                  <a:pt x="42291" y="1867154"/>
                </a:lnTo>
                <a:lnTo>
                  <a:pt x="45847" y="1887982"/>
                </a:lnTo>
                <a:lnTo>
                  <a:pt x="57531" y="1929638"/>
                </a:lnTo>
                <a:close/>
              </a:path>
              <a:path w="721359" h="2910840">
                <a:moveTo>
                  <a:pt x="79629" y="937641"/>
                </a:moveTo>
                <a:lnTo>
                  <a:pt x="64643" y="983869"/>
                </a:lnTo>
                <a:lnTo>
                  <a:pt x="55753" y="1023747"/>
                </a:lnTo>
                <a:lnTo>
                  <a:pt x="79629" y="937641"/>
                </a:lnTo>
                <a:close/>
              </a:path>
              <a:path w="721359" h="2910840">
                <a:moveTo>
                  <a:pt x="84963" y="2028317"/>
                </a:moveTo>
                <a:lnTo>
                  <a:pt x="57531" y="1929638"/>
                </a:lnTo>
                <a:lnTo>
                  <a:pt x="72263" y="1990471"/>
                </a:lnTo>
                <a:lnTo>
                  <a:pt x="84963" y="2028317"/>
                </a:lnTo>
                <a:close/>
              </a:path>
              <a:path w="721359" h="2910840">
                <a:moveTo>
                  <a:pt x="105283" y="858393"/>
                </a:moveTo>
                <a:lnTo>
                  <a:pt x="90551" y="898144"/>
                </a:lnTo>
                <a:lnTo>
                  <a:pt x="79629" y="937641"/>
                </a:lnTo>
                <a:lnTo>
                  <a:pt x="105283" y="858393"/>
                </a:lnTo>
                <a:close/>
              </a:path>
              <a:path w="721359" h="2910840">
                <a:moveTo>
                  <a:pt x="109093" y="2100961"/>
                </a:moveTo>
                <a:lnTo>
                  <a:pt x="84963" y="2028317"/>
                </a:lnTo>
                <a:lnTo>
                  <a:pt x="94869" y="2064004"/>
                </a:lnTo>
                <a:lnTo>
                  <a:pt x="109093" y="2100961"/>
                </a:lnTo>
                <a:close/>
              </a:path>
              <a:path w="721359" h="2910840">
                <a:moveTo>
                  <a:pt x="133477" y="782574"/>
                </a:moveTo>
                <a:lnTo>
                  <a:pt x="119126" y="815721"/>
                </a:lnTo>
                <a:lnTo>
                  <a:pt x="105283" y="858393"/>
                </a:lnTo>
                <a:lnTo>
                  <a:pt x="133477" y="782574"/>
                </a:lnTo>
                <a:close/>
              </a:path>
              <a:path w="721359" h="2910840">
                <a:moveTo>
                  <a:pt x="140970" y="2183384"/>
                </a:moveTo>
                <a:lnTo>
                  <a:pt x="109093" y="2100961"/>
                </a:lnTo>
                <a:lnTo>
                  <a:pt x="121158" y="2137029"/>
                </a:lnTo>
                <a:lnTo>
                  <a:pt x="140970" y="2183384"/>
                </a:lnTo>
                <a:close/>
              </a:path>
              <a:path w="721359" h="2910840">
                <a:moveTo>
                  <a:pt x="170815" y="696087"/>
                </a:moveTo>
                <a:lnTo>
                  <a:pt x="146050" y="748538"/>
                </a:lnTo>
                <a:lnTo>
                  <a:pt x="133477" y="782574"/>
                </a:lnTo>
                <a:lnTo>
                  <a:pt x="170815" y="696087"/>
                </a:lnTo>
                <a:close/>
              </a:path>
              <a:path w="721359" h="2910840">
                <a:moveTo>
                  <a:pt x="173228" y="2258822"/>
                </a:moveTo>
                <a:lnTo>
                  <a:pt x="140970" y="2183384"/>
                </a:lnTo>
                <a:lnTo>
                  <a:pt x="159766" y="2232025"/>
                </a:lnTo>
                <a:lnTo>
                  <a:pt x="173228" y="2258822"/>
                </a:lnTo>
                <a:close/>
              </a:path>
              <a:path w="721359" h="2910840">
                <a:moveTo>
                  <a:pt x="200660" y="632841"/>
                </a:moveTo>
                <a:lnTo>
                  <a:pt x="188849" y="654304"/>
                </a:lnTo>
                <a:lnTo>
                  <a:pt x="170815" y="696087"/>
                </a:lnTo>
                <a:lnTo>
                  <a:pt x="200660" y="632841"/>
                </a:lnTo>
                <a:close/>
              </a:path>
              <a:path w="721359" h="2910840">
                <a:moveTo>
                  <a:pt x="211201" y="2334514"/>
                </a:moveTo>
                <a:lnTo>
                  <a:pt x="173228" y="2258822"/>
                </a:lnTo>
                <a:lnTo>
                  <a:pt x="181737" y="2278761"/>
                </a:lnTo>
                <a:lnTo>
                  <a:pt x="211201" y="2334514"/>
                </a:lnTo>
                <a:close/>
              </a:path>
              <a:path w="721359" h="2910840">
                <a:moveTo>
                  <a:pt x="249301" y="2406396"/>
                </a:moveTo>
                <a:lnTo>
                  <a:pt x="211201" y="2334514"/>
                </a:lnTo>
                <a:lnTo>
                  <a:pt x="239649" y="2391156"/>
                </a:lnTo>
                <a:lnTo>
                  <a:pt x="249301" y="2406396"/>
                </a:lnTo>
                <a:close/>
              </a:path>
              <a:path w="721359" h="2910840">
                <a:moveTo>
                  <a:pt x="252476" y="538353"/>
                </a:moveTo>
                <a:lnTo>
                  <a:pt x="213487" y="605663"/>
                </a:lnTo>
                <a:lnTo>
                  <a:pt x="200660" y="632841"/>
                </a:lnTo>
                <a:lnTo>
                  <a:pt x="252476" y="538353"/>
                </a:lnTo>
                <a:close/>
              </a:path>
              <a:path w="721359" h="2910840">
                <a:moveTo>
                  <a:pt x="281305" y="488696"/>
                </a:moveTo>
                <a:lnTo>
                  <a:pt x="273177" y="500761"/>
                </a:lnTo>
                <a:lnTo>
                  <a:pt x="252476" y="538353"/>
                </a:lnTo>
                <a:lnTo>
                  <a:pt x="281305" y="488696"/>
                </a:lnTo>
                <a:close/>
              </a:path>
              <a:path w="721359" h="2910840">
                <a:moveTo>
                  <a:pt x="303403" y="2492629"/>
                </a:moveTo>
                <a:lnTo>
                  <a:pt x="249301" y="2406396"/>
                </a:lnTo>
                <a:lnTo>
                  <a:pt x="253873" y="2415159"/>
                </a:lnTo>
                <a:lnTo>
                  <a:pt x="303403" y="2492629"/>
                </a:lnTo>
                <a:close/>
              </a:path>
              <a:path w="721359" h="2910840">
                <a:moveTo>
                  <a:pt x="336931" y="2545080"/>
                </a:moveTo>
                <a:lnTo>
                  <a:pt x="303403" y="2492629"/>
                </a:lnTo>
                <a:lnTo>
                  <a:pt x="333756" y="2540889"/>
                </a:lnTo>
                <a:lnTo>
                  <a:pt x="336931" y="2545080"/>
                </a:lnTo>
                <a:close/>
              </a:path>
              <a:path w="721359" h="2910840">
                <a:moveTo>
                  <a:pt x="352425" y="383540"/>
                </a:moveTo>
                <a:lnTo>
                  <a:pt x="291973" y="470154"/>
                </a:lnTo>
                <a:lnTo>
                  <a:pt x="281305" y="488696"/>
                </a:lnTo>
                <a:lnTo>
                  <a:pt x="352425" y="383540"/>
                </a:lnTo>
                <a:close/>
              </a:path>
              <a:path w="721359" h="2910840">
                <a:moveTo>
                  <a:pt x="374904" y="351282"/>
                </a:moveTo>
                <a:lnTo>
                  <a:pt x="371221" y="355854"/>
                </a:lnTo>
                <a:lnTo>
                  <a:pt x="352425" y="383540"/>
                </a:lnTo>
                <a:lnTo>
                  <a:pt x="374904" y="351282"/>
                </a:lnTo>
                <a:close/>
              </a:path>
              <a:path w="721359" h="2910840">
                <a:moveTo>
                  <a:pt x="436372" y="2674366"/>
                </a:moveTo>
                <a:lnTo>
                  <a:pt x="336931" y="2545080"/>
                </a:lnTo>
                <a:lnTo>
                  <a:pt x="359575" y="2576766"/>
                </a:lnTo>
                <a:lnTo>
                  <a:pt x="382752" y="2607780"/>
                </a:lnTo>
                <a:lnTo>
                  <a:pt x="406577" y="2638336"/>
                </a:lnTo>
                <a:lnTo>
                  <a:pt x="431038" y="2668397"/>
                </a:lnTo>
                <a:lnTo>
                  <a:pt x="436372" y="2674366"/>
                </a:lnTo>
                <a:close/>
              </a:path>
              <a:path w="721359" h="2910840">
                <a:moveTo>
                  <a:pt x="468884" y="2710307"/>
                </a:moveTo>
                <a:lnTo>
                  <a:pt x="436372" y="2674366"/>
                </a:lnTo>
                <a:lnTo>
                  <a:pt x="440944" y="2680208"/>
                </a:lnTo>
                <a:lnTo>
                  <a:pt x="468884" y="2710307"/>
                </a:lnTo>
                <a:close/>
              </a:path>
              <a:path w="721359" h="2910840">
                <a:moveTo>
                  <a:pt x="481457" y="221742"/>
                </a:moveTo>
                <a:lnTo>
                  <a:pt x="454304" y="252349"/>
                </a:lnTo>
                <a:lnTo>
                  <a:pt x="429272" y="281876"/>
                </a:lnTo>
                <a:lnTo>
                  <a:pt x="404825" y="311975"/>
                </a:lnTo>
                <a:lnTo>
                  <a:pt x="381000" y="342646"/>
                </a:lnTo>
                <a:lnTo>
                  <a:pt x="374904" y="351282"/>
                </a:lnTo>
                <a:lnTo>
                  <a:pt x="481457" y="221742"/>
                </a:lnTo>
                <a:close/>
              </a:path>
              <a:path w="721359" h="2910840">
                <a:moveTo>
                  <a:pt x="494538" y="208407"/>
                </a:moveTo>
                <a:lnTo>
                  <a:pt x="482219" y="220853"/>
                </a:lnTo>
                <a:lnTo>
                  <a:pt x="481457" y="221742"/>
                </a:lnTo>
                <a:lnTo>
                  <a:pt x="494538" y="208407"/>
                </a:lnTo>
                <a:close/>
              </a:path>
              <a:path w="721359" h="2910840">
                <a:moveTo>
                  <a:pt x="550545" y="2798064"/>
                </a:moveTo>
                <a:lnTo>
                  <a:pt x="468884" y="2710307"/>
                </a:lnTo>
                <a:lnTo>
                  <a:pt x="535432" y="2783967"/>
                </a:lnTo>
                <a:lnTo>
                  <a:pt x="550545" y="2798064"/>
                </a:lnTo>
                <a:close/>
              </a:path>
              <a:path w="721359" h="2910840">
                <a:moveTo>
                  <a:pt x="591185" y="2836164"/>
                </a:moveTo>
                <a:lnTo>
                  <a:pt x="550545" y="2798064"/>
                </a:lnTo>
                <a:lnTo>
                  <a:pt x="560197" y="2808478"/>
                </a:lnTo>
                <a:lnTo>
                  <a:pt x="591185" y="2836164"/>
                </a:lnTo>
                <a:close/>
              </a:path>
              <a:path w="721359" h="2910840">
                <a:moveTo>
                  <a:pt x="596519" y="105664"/>
                </a:moveTo>
                <a:lnTo>
                  <a:pt x="588010" y="113030"/>
                </a:lnTo>
                <a:lnTo>
                  <a:pt x="494538" y="208407"/>
                </a:lnTo>
                <a:lnTo>
                  <a:pt x="596519" y="105664"/>
                </a:lnTo>
                <a:close/>
              </a:path>
              <a:path w="721359" h="2910840">
                <a:moveTo>
                  <a:pt x="648208" y="60833"/>
                </a:moveTo>
                <a:lnTo>
                  <a:pt x="605663" y="96520"/>
                </a:lnTo>
                <a:lnTo>
                  <a:pt x="596519" y="105664"/>
                </a:lnTo>
                <a:lnTo>
                  <a:pt x="648208" y="60833"/>
                </a:lnTo>
                <a:close/>
              </a:path>
              <a:path w="721359" h="2910840">
                <a:moveTo>
                  <a:pt x="674611" y="2910459"/>
                </a:moveTo>
                <a:lnTo>
                  <a:pt x="591185" y="2836164"/>
                </a:lnTo>
                <a:lnTo>
                  <a:pt x="649732" y="2890901"/>
                </a:lnTo>
                <a:lnTo>
                  <a:pt x="674611" y="2910459"/>
                </a:lnTo>
                <a:close/>
              </a:path>
              <a:path w="721359" h="2910840">
                <a:moveTo>
                  <a:pt x="721233" y="0"/>
                </a:moveTo>
                <a:lnTo>
                  <a:pt x="704710" y="12065"/>
                </a:lnTo>
                <a:lnTo>
                  <a:pt x="648208" y="60833"/>
                </a:lnTo>
                <a:lnTo>
                  <a:pt x="721233" y="0"/>
                </a:lnTo>
                <a:close/>
              </a:path>
            </a:pathLst>
          </a:custGeom>
          <a:solidFill>
            <a:srgbClr val="D9D9D9"/>
          </a:solidFill>
        </p:spPr>
        <p:txBody>
          <a:bodyPr wrap="square" lIns="0" tIns="0" rIns="0" bIns="0" rtlCol="0"/>
          <a:lstStyle/>
          <a:p>
            <a:endParaRPr/>
          </a:p>
        </p:txBody>
      </p:sp>
      <p:pic>
        <p:nvPicPr>
          <p:cNvPr id="18" name="object 18"/>
          <p:cNvPicPr/>
          <p:nvPr/>
        </p:nvPicPr>
        <p:blipFill>
          <a:blip r:embed="rId3" cstate="print"/>
          <a:stretch>
            <a:fillRect/>
          </a:stretch>
        </p:blipFill>
        <p:spPr>
          <a:xfrm>
            <a:off x="1772030" y="2919857"/>
            <a:ext cx="85598" cy="379094"/>
          </a:xfrm>
          <a:prstGeom prst="rect">
            <a:avLst/>
          </a:prstGeom>
        </p:spPr>
      </p:pic>
      <p:grpSp>
        <p:nvGrpSpPr>
          <p:cNvPr id="19" name="object 19"/>
          <p:cNvGrpSpPr/>
          <p:nvPr/>
        </p:nvGrpSpPr>
        <p:grpSpPr>
          <a:xfrm>
            <a:off x="2829432" y="1202816"/>
            <a:ext cx="1574800" cy="1733550"/>
            <a:chOff x="2829432" y="1202816"/>
            <a:chExt cx="1574800" cy="1733550"/>
          </a:xfrm>
        </p:grpSpPr>
        <p:sp>
          <p:nvSpPr>
            <p:cNvPr id="20" name="object 20"/>
            <p:cNvSpPr/>
            <p:nvPr/>
          </p:nvSpPr>
          <p:spPr>
            <a:xfrm>
              <a:off x="2934080" y="1656587"/>
              <a:ext cx="1470025" cy="1280160"/>
            </a:xfrm>
            <a:custGeom>
              <a:avLst/>
              <a:gdLst/>
              <a:ahLst/>
              <a:cxnLst/>
              <a:rect l="l" t="t" r="r" b="b"/>
              <a:pathLst>
                <a:path w="1470025" h="1280160">
                  <a:moveTo>
                    <a:pt x="0" y="0"/>
                  </a:moveTo>
                  <a:lnTo>
                    <a:pt x="0" y="909192"/>
                  </a:lnTo>
                  <a:lnTo>
                    <a:pt x="52587" y="910611"/>
                  </a:lnTo>
                  <a:lnTo>
                    <a:pt x="104435" y="914818"/>
                  </a:lnTo>
                  <a:lnTo>
                    <a:pt x="155469" y="921741"/>
                  </a:lnTo>
                  <a:lnTo>
                    <a:pt x="205616" y="931306"/>
                  </a:lnTo>
                  <a:lnTo>
                    <a:pt x="254804" y="943440"/>
                  </a:lnTo>
                  <a:lnTo>
                    <a:pt x="302959" y="958070"/>
                  </a:lnTo>
                  <a:lnTo>
                    <a:pt x="350007" y="975123"/>
                  </a:lnTo>
                  <a:lnTo>
                    <a:pt x="395876" y="994526"/>
                  </a:lnTo>
                  <a:lnTo>
                    <a:pt x="440493" y="1016205"/>
                  </a:lnTo>
                  <a:lnTo>
                    <a:pt x="483785" y="1040087"/>
                  </a:lnTo>
                  <a:lnTo>
                    <a:pt x="525678" y="1066100"/>
                  </a:lnTo>
                  <a:lnTo>
                    <a:pt x="566098" y="1094170"/>
                  </a:lnTo>
                  <a:lnTo>
                    <a:pt x="604974" y="1124223"/>
                  </a:lnTo>
                  <a:lnTo>
                    <a:pt x="642232" y="1156188"/>
                  </a:lnTo>
                  <a:lnTo>
                    <a:pt x="677798" y="1189989"/>
                  </a:lnTo>
                  <a:lnTo>
                    <a:pt x="751840" y="1279652"/>
                  </a:lnTo>
                  <a:lnTo>
                    <a:pt x="1469770" y="717931"/>
                  </a:lnTo>
                  <a:lnTo>
                    <a:pt x="1409699" y="641985"/>
                  </a:lnTo>
                  <a:lnTo>
                    <a:pt x="1377540" y="605985"/>
                  </a:lnTo>
                  <a:lnTo>
                    <a:pt x="1344476" y="570835"/>
                  </a:lnTo>
                  <a:lnTo>
                    <a:pt x="1310527" y="536553"/>
                  </a:lnTo>
                  <a:lnTo>
                    <a:pt x="1275712" y="503156"/>
                  </a:lnTo>
                  <a:lnTo>
                    <a:pt x="1240049" y="470662"/>
                  </a:lnTo>
                  <a:lnTo>
                    <a:pt x="1203556" y="439088"/>
                  </a:lnTo>
                  <a:lnTo>
                    <a:pt x="1166253" y="408454"/>
                  </a:lnTo>
                  <a:lnTo>
                    <a:pt x="1128158" y="378777"/>
                  </a:lnTo>
                  <a:lnTo>
                    <a:pt x="1089289" y="350074"/>
                  </a:lnTo>
                  <a:lnTo>
                    <a:pt x="1049666" y="322363"/>
                  </a:lnTo>
                  <a:lnTo>
                    <a:pt x="1009307" y="295662"/>
                  </a:lnTo>
                  <a:lnTo>
                    <a:pt x="968230" y="269990"/>
                  </a:lnTo>
                  <a:lnTo>
                    <a:pt x="926454" y="245363"/>
                  </a:lnTo>
                  <a:lnTo>
                    <a:pt x="883997" y="221800"/>
                  </a:lnTo>
                  <a:lnTo>
                    <a:pt x="840879" y="199318"/>
                  </a:lnTo>
                  <a:lnTo>
                    <a:pt x="797119" y="177936"/>
                  </a:lnTo>
                  <a:lnTo>
                    <a:pt x="752733" y="157671"/>
                  </a:lnTo>
                  <a:lnTo>
                    <a:pt x="707742" y="138541"/>
                  </a:lnTo>
                  <a:lnTo>
                    <a:pt x="662163" y="120564"/>
                  </a:lnTo>
                  <a:lnTo>
                    <a:pt x="616017" y="103758"/>
                  </a:lnTo>
                  <a:lnTo>
                    <a:pt x="569320" y="88140"/>
                  </a:lnTo>
                  <a:lnTo>
                    <a:pt x="522091" y="73729"/>
                  </a:lnTo>
                  <a:lnTo>
                    <a:pt x="474350" y="60542"/>
                  </a:lnTo>
                  <a:lnTo>
                    <a:pt x="426115" y="48597"/>
                  </a:lnTo>
                  <a:lnTo>
                    <a:pt x="377405" y="37912"/>
                  </a:lnTo>
                  <a:lnTo>
                    <a:pt x="328237" y="28504"/>
                  </a:lnTo>
                  <a:lnTo>
                    <a:pt x="278632" y="20393"/>
                  </a:lnTo>
                  <a:lnTo>
                    <a:pt x="228607" y="13594"/>
                  </a:lnTo>
                  <a:lnTo>
                    <a:pt x="178181" y="8127"/>
                  </a:lnTo>
                  <a:lnTo>
                    <a:pt x="0" y="0"/>
                  </a:lnTo>
                  <a:close/>
                </a:path>
              </a:pathLst>
            </a:custGeom>
            <a:solidFill>
              <a:srgbClr val="BD2C28"/>
            </a:solidFill>
          </p:spPr>
          <p:txBody>
            <a:bodyPr wrap="square" lIns="0" tIns="0" rIns="0" bIns="0" rtlCol="0"/>
            <a:lstStyle/>
            <a:p>
              <a:endParaRPr/>
            </a:p>
          </p:txBody>
        </p:sp>
        <p:pic>
          <p:nvPicPr>
            <p:cNvPr id="21" name="object 21" descr="A dog licking its nose  Description automatically generated"/>
            <p:cNvPicPr/>
            <p:nvPr/>
          </p:nvPicPr>
          <p:blipFill>
            <a:blip r:embed="rId4" cstate="print"/>
            <a:stretch>
              <a:fillRect/>
            </a:stretch>
          </p:blipFill>
          <p:spPr>
            <a:xfrm>
              <a:off x="2934080" y="1656587"/>
              <a:ext cx="1265466" cy="1279652"/>
            </a:xfrm>
            <a:prstGeom prst="rect">
              <a:avLst/>
            </a:prstGeom>
          </p:spPr>
        </p:pic>
        <p:pic>
          <p:nvPicPr>
            <p:cNvPr id="22" name="object 22" descr="A dog licking its nose  Description automatically generated"/>
            <p:cNvPicPr/>
            <p:nvPr/>
          </p:nvPicPr>
          <p:blipFill>
            <a:blip r:embed="rId5" cstate="print"/>
            <a:stretch>
              <a:fillRect/>
            </a:stretch>
          </p:blipFill>
          <p:spPr>
            <a:xfrm>
              <a:off x="2829432" y="1202816"/>
              <a:ext cx="1350518" cy="1230884"/>
            </a:xfrm>
            <a:prstGeom prst="rect">
              <a:avLst/>
            </a:prstGeom>
          </p:spPr>
        </p:pic>
      </p:grpSp>
      <p:sp>
        <p:nvSpPr>
          <p:cNvPr id="23" name="object 23"/>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13</a:t>
            </a:fld>
            <a:endParaRPr spc="-2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05" dirty="0">
                <a:solidFill>
                  <a:srgbClr val="000000"/>
                </a:solidFill>
              </a:rPr>
              <a:t>Market</a:t>
            </a:r>
            <a:r>
              <a:rPr spc="-345" dirty="0">
                <a:solidFill>
                  <a:srgbClr val="000000"/>
                </a:solidFill>
              </a:rPr>
              <a:t> </a:t>
            </a:r>
            <a:r>
              <a:rPr spc="-65" dirty="0"/>
              <a:t>Opportunity</a:t>
            </a:r>
            <a:r>
              <a:rPr spc="-335" dirty="0"/>
              <a:t> </a:t>
            </a:r>
            <a:r>
              <a:rPr spc="-315" dirty="0"/>
              <a:t>&amp;</a:t>
            </a:r>
            <a:r>
              <a:rPr spc="-345" dirty="0"/>
              <a:t> </a:t>
            </a:r>
            <a:r>
              <a:rPr spc="-35" dirty="0"/>
              <a:t>vision</a:t>
            </a:r>
          </a:p>
        </p:txBody>
      </p:sp>
      <p:grpSp>
        <p:nvGrpSpPr>
          <p:cNvPr id="3" name="object 3"/>
          <p:cNvGrpSpPr/>
          <p:nvPr/>
        </p:nvGrpSpPr>
        <p:grpSpPr>
          <a:xfrm>
            <a:off x="3889247" y="1194828"/>
            <a:ext cx="8247380" cy="4667250"/>
            <a:chOff x="3889247" y="1194828"/>
            <a:chExt cx="8247380" cy="4667250"/>
          </a:xfrm>
        </p:grpSpPr>
        <p:pic>
          <p:nvPicPr>
            <p:cNvPr id="4" name="object 4"/>
            <p:cNvPicPr/>
            <p:nvPr/>
          </p:nvPicPr>
          <p:blipFill>
            <a:blip r:embed="rId2" cstate="print"/>
            <a:stretch>
              <a:fillRect/>
            </a:stretch>
          </p:blipFill>
          <p:spPr>
            <a:xfrm>
              <a:off x="3889247" y="1194828"/>
              <a:ext cx="8247126" cy="4667250"/>
            </a:xfrm>
            <a:prstGeom prst="rect">
              <a:avLst/>
            </a:prstGeom>
          </p:spPr>
        </p:pic>
        <p:sp>
          <p:nvSpPr>
            <p:cNvPr id="5" name="object 5"/>
            <p:cNvSpPr/>
            <p:nvPr/>
          </p:nvSpPr>
          <p:spPr>
            <a:xfrm>
              <a:off x="4195444" y="1500886"/>
              <a:ext cx="7656195" cy="4075429"/>
            </a:xfrm>
            <a:custGeom>
              <a:avLst/>
              <a:gdLst/>
              <a:ahLst/>
              <a:cxnLst/>
              <a:rect l="l" t="t" r="r" b="b"/>
              <a:pathLst>
                <a:path w="7656195" h="4075429">
                  <a:moveTo>
                    <a:pt x="7494270" y="0"/>
                  </a:moveTo>
                  <a:lnTo>
                    <a:pt x="161670" y="0"/>
                  </a:lnTo>
                  <a:lnTo>
                    <a:pt x="118695" y="5775"/>
                  </a:lnTo>
                  <a:lnTo>
                    <a:pt x="80075" y="22074"/>
                  </a:lnTo>
                  <a:lnTo>
                    <a:pt x="47355" y="47355"/>
                  </a:lnTo>
                  <a:lnTo>
                    <a:pt x="22074" y="80075"/>
                  </a:lnTo>
                  <a:lnTo>
                    <a:pt x="5775" y="118695"/>
                  </a:lnTo>
                  <a:lnTo>
                    <a:pt x="0" y="161671"/>
                  </a:lnTo>
                  <a:lnTo>
                    <a:pt x="0" y="3913504"/>
                  </a:lnTo>
                  <a:lnTo>
                    <a:pt x="5775" y="3956480"/>
                  </a:lnTo>
                  <a:lnTo>
                    <a:pt x="22074" y="3995100"/>
                  </a:lnTo>
                  <a:lnTo>
                    <a:pt x="47355" y="4027820"/>
                  </a:lnTo>
                  <a:lnTo>
                    <a:pt x="80075" y="4053101"/>
                  </a:lnTo>
                  <a:lnTo>
                    <a:pt x="118695" y="4069400"/>
                  </a:lnTo>
                  <a:lnTo>
                    <a:pt x="161670" y="4075176"/>
                  </a:lnTo>
                  <a:lnTo>
                    <a:pt x="7494270" y="4075176"/>
                  </a:lnTo>
                  <a:lnTo>
                    <a:pt x="7537245" y="4069400"/>
                  </a:lnTo>
                  <a:lnTo>
                    <a:pt x="7575865" y="4053101"/>
                  </a:lnTo>
                  <a:lnTo>
                    <a:pt x="7608585" y="4027820"/>
                  </a:lnTo>
                  <a:lnTo>
                    <a:pt x="7633866" y="3995100"/>
                  </a:lnTo>
                  <a:lnTo>
                    <a:pt x="7650165" y="3956480"/>
                  </a:lnTo>
                  <a:lnTo>
                    <a:pt x="7655940" y="3913504"/>
                  </a:lnTo>
                  <a:lnTo>
                    <a:pt x="7655940" y="161671"/>
                  </a:lnTo>
                  <a:lnTo>
                    <a:pt x="7650165" y="118695"/>
                  </a:lnTo>
                  <a:lnTo>
                    <a:pt x="7633866" y="80075"/>
                  </a:lnTo>
                  <a:lnTo>
                    <a:pt x="7608585" y="47355"/>
                  </a:lnTo>
                  <a:lnTo>
                    <a:pt x="7575865" y="22074"/>
                  </a:lnTo>
                  <a:lnTo>
                    <a:pt x="7537245" y="5775"/>
                  </a:lnTo>
                  <a:lnTo>
                    <a:pt x="7494270" y="0"/>
                  </a:lnTo>
                  <a:close/>
                </a:path>
              </a:pathLst>
            </a:custGeom>
            <a:solidFill>
              <a:srgbClr val="FFFFFF"/>
            </a:solidFill>
          </p:spPr>
          <p:txBody>
            <a:bodyPr wrap="square" lIns="0" tIns="0" rIns="0" bIns="0" rtlCol="0"/>
            <a:lstStyle/>
            <a:p>
              <a:endParaRPr/>
            </a:p>
          </p:txBody>
        </p:sp>
        <p:sp>
          <p:nvSpPr>
            <p:cNvPr id="6" name="object 6"/>
            <p:cNvSpPr/>
            <p:nvPr/>
          </p:nvSpPr>
          <p:spPr>
            <a:xfrm>
              <a:off x="4195444" y="1411224"/>
              <a:ext cx="7656195" cy="633095"/>
            </a:xfrm>
            <a:custGeom>
              <a:avLst/>
              <a:gdLst/>
              <a:ahLst/>
              <a:cxnLst/>
              <a:rect l="l" t="t" r="r" b="b"/>
              <a:pathLst>
                <a:path w="7656195" h="633094">
                  <a:moveTo>
                    <a:pt x="7496048" y="0"/>
                  </a:moveTo>
                  <a:lnTo>
                    <a:pt x="159892" y="0"/>
                  </a:lnTo>
                  <a:lnTo>
                    <a:pt x="109370" y="8142"/>
                  </a:lnTo>
                  <a:lnTo>
                    <a:pt x="65480" y="30817"/>
                  </a:lnTo>
                  <a:lnTo>
                    <a:pt x="30862" y="65397"/>
                  </a:lnTo>
                  <a:lnTo>
                    <a:pt x="8155" y="109256"/>
                  </a:lnTo>
                  <a:lnTo>
                    <a:pt x="0" y="159765"/>
                  </a:lnTo>
                  <a:lnTo>
                    <a:pt x="0" y="632713"/>
                  </a:lnTo>
                  <a:lnTo>
                    <a:pt x="7655940" y="632713"/>
                  </a:lnTo>
                  <a:lnTo>
                    <a:pt x="7655940" y="159765"/>
                  </a:lnTo>
                  <a:lnTo>
                    <a:pt x="7647785" y="109256"/>
                  </a:lnTo>
                  <a:lnTo>
                    <a:pt x="7625078" y="65397"/>
                  </a:lnTo>
                  <a:lnTo>
                    <a:pt x="7590460" y="30817"/>
                  </a:lnTo>
                  <a:lnTo>
                    <a:pt x="7546570" y="8142"/>
                  </a:lnTo>
                  <a:lnTo>
                    <a:pt x="7496048" y="0"/>
                  </a:lnTo>
                  <a:close/>
                </a:path>
              </a:pathLst>
            </a:custGeom>
            <a:solidFill>
              <a:srgbClr val="282151"/>
            </a:solidFill>
          </p:spPr>
          <p:txBody>
            <a:bodyPr wrap="square" lIns="0" tIns="0" rIns="0" bIns="0" rtlCol="0"/>
            <a:lstStyle/>
            <a:p>
              <a:endParaRPr/>
            </a:p>
          </p:txBody>
        </p:sp>
      </p:grpSp>
      <p:sp>
        <p:nvSpPr>
          <p:cNvPr id="7" name="object 7"/>
          <p:cNvSpPr txBox="1"/>
          <p:nvPr/>
        </p:nvSpPr>
        <p:spPr>
          <a:xfrm>
            <a:off x="4922265" y="1487170"/>
            <a:ext cx="6198870" cy="239395"/>
          </a:xfrm>
          <a:prstGeom prst="rect">
            <a:avLst/>
          </a:prstGeom>
        </p:spPr>
        <p:txBody>
          <a:bodyPr vert="horz" wrap="square" lIns="0" tIns="13335" rIns="0" bIns="0" rtlCol="0">
            <a:spAutoFit/>
          </a:bodyPr>
          <a:lstStyle/>
          <a:p>
            <a:pPr marL="12700">
              <a:lnSpc>
                <a:spcPct val="100000"/>
              </a:lnSpc>
              <a:spcBef>
                <a:spcPts val="105"/>
              </a:spcBef>
            </a:pPr>
            <a:r>
              <a:rPr sz="1400" spc="-95" dirty="0">
                <a:solidFill>
                  <a:srgbClr val="FFFFFF"/>
                </a:solidFill>
                <a:latin typeface="Arial Black"/>
                <a:cs typeface="Arial Black"/>
              </a:rPr>
              <a:t>The</a:t>
            </a:r>
            <a:r>
              <a:rPr sz="1400" spc="-155" dirty="0">
                <a:solidFill>
                  <a:srgbClr val="FFFFFF"/>
                </a:solidFill>
                <a:latin typeface="Arial Black"/>
                <a:cs typeface="Arial Black"/>
              </a:rPr>
              <a:t> </a:t>
            </a:r>
            <a:r>
              <a:rPr sz="1400" spc="-40" dirty="0">
                <a:solidFill>
                  <a:srgbClr val="FFFFFF"/>
                </a:solidFill>
                <a:latin typeface="Arial Black"/>
                <a:cs typeface="Arial Black"/>
              </a:rPr>
              <a:t>estimated</a:t>
            </a:r>
            <a:r>
              <a:rPr sz="1400" spc="-185" dirty="0">
                <a:solidFill>
                  <a:srgbClr val="FFFFFF"/>
                </a:solidFill>
                <a:latin typeface="Arial Black"/>
                <a:cs typeface="Arial Black"/>
              </a:rPr>
              <a:t> </a:t>
            </a:r>
            <a:r>
              <a:rPr sz="1400" spc="-50" dirty="0">
                <a:solidFill>
                  <a:srgbClr val="FFFFFF"/>
                </a:solidFill>
                <a:latin typeface="Arial Black"/>
                <a:cs typeface="Arial Black"/>
              </a:rPr>
              <a:t>gross</a:t>
            </a:r>
            <a:r>
              <a:rPr sz="1400" spc="-160" dirty="0">
                <a:solidFill>
                  <a:srgbClr val="FFFFFF"/>
                </a:solidFill>
                <a:latin typeface="Arial Black"/>
                <a:cs typeface="Arial Black"/>
              </a:rPr>
              <a:t> </a:t>
            </a:r>
            <a:r>
              <a:rPr sz="1400" spc="-45" dirty="0">
                <a:solidFill>
                  <a:srgbClr val="FFFFFF"/>
                </a:solidFill>
                <a:latin typeface="Arial Black"/>
                <a:cs typeface="Arial Black"/>
              </a:rPr>
              <a:t>profit</a:t>
            </a:r>
            <a:r>
              <a:rPr sz="1400" spc="-170" dirty="0">
                <a:solidFill>
                  <a:srgbClr val="FFFFFF"/>
                </a:solidFill>
                <a:latin typeface="Arial Black"/>
                <a:cs typeface="Arial Black"/>
              </a:rPr>
              <a:t> </a:t>
            </a:r>
            <a:r>
              <a:rPr sz="1400" spc="-55" dirty="0">
                <a:solidFill>
                  <a:srgbClr val="FFFFFF"/>
                </a:solidFill>
                <a:latin typeface="Arial Black"/>
                <a:cs typeface="Arial Black"/>
              </a:rPr>
              <a:t>of</a:t>
            </a:r>
            <a:r>
              <a:rPr sz="1400" spc="-165" dirty="0">
                <a:solidFill>
                  <a:srgbClr val="FFFFFF"/>
                </a:solidFill>
                <a:latin typeface="Arial Black"/>
                <a:cs typeface="Arial Black"/>
              </a:rPr>
              <a:t> </a:t>
            </a:r>
            <a:r>
              <a:rPr sz="1400" spc="-35" dirty="0">
                <a:solidFill>
                  <a:srgbClr val="FFFFFF"/>
                </a:solidFill>
                <a:latin typeface="Arial Black"/>
                <a:cs typeface="Arial Black"/>
              </a:rPr>
              <a:t>almost</a:t>
            </a:r>
            <a:r>
              <a:rPr sz="1400" spc="-175" dirty="0">
                <a:solidFill>
                  <a:srgbClr val="FFFFFF"/>
                </a:solidFill>
                <a:latin typeface="Arial Black"/>
                <a:cs typeface="Arial Black"/>
              </a:rPr>
              <a:t> </a:t>
            </a:r>
            <a:r>
              <a:rPr sz="1400" dirty="0">
                <a:solidFill>
                  <a:srgbClr val="FFFFFF"/>
                </a:solidFill>
                <a:latin typeface="Arial Black"/>
                <a:cs typeface="Arial Black"/>
              </a:rPr>
              <a:t>€33</a:t>
            </a:r>
            <a:r>
              <a:rPr sz="1400" spc="-135" dirty="0">
                <a:solidFill>
                  <a:srgbClr val="FFFFFF"/>
                </a:solidFill>
                <a:latin typeface="Arial Black"/>
                <a:cs typeface="Arial Black"/>
              </a:rPr>
              <a:t> </a:t>
            </a:r>
            <a:r>
              <a:rPr sz="1400" spc="-30" dirty="0">
                <a:solidFill>
                  <a:srgbClr val="FFFFFF"/>
                </a:solidFill>
                <a:latin typeface="Arial Black"/>
                <a:cs typeface="Arial Black"/>
              </a:rPr>
              <a:t>million</a:t>
            </a:r>
            <a:r>
              <a:rPr sz="1400" spc="-185" dirty="0">
                <a:solidFill>
                  <a:srgbClr val="FFFFFF"/>
                </a:solidFill>
                <a:latin typeface="Arial Black"/>
                <a:cs typeface="Arial Black"/>
              </a:rPr>
              <a:t> </a:t>
            </a:r>
            <a:r>
              <a:rPr sz="1400" spc="-10" dirty="0">
                <a:solidFill>
                  <a:srgbClr val="FFFFFF"/>
                </a:solidFill>
                <a:latin typeface="Arial Black"/>
                <a:cs typeface="Arial Black"/>
              </a:rPr>
              <a:t>annually</a:t>
            </a:r>
            <a:r>
              <a:rPr sz="1400" spc="-175" dirty="0">
                <a:solidFill>
                  <a:srgbClr val="FFFFFF"/>
                </a:solidFill>
                <a:latin typeface="Arial Black"/>
                <a:cs typeface="Arial Black"/>
              </a:rPr>
              <a:t> </a:t>
            </a:r>
            <a:r>
              <a:rPr sz="1400" spc="-10" dirty="0">
                <a:solidFill>
                  <a:srgbClr val="FFFFFF"/>
                </a:solidFill>
                <a:latin typeface="Arial Black"/>
                <a:cs typeface="Arial Black"/>
              </a:rPr>
              <a:t>highlights</a:t>
            </a:r>
            <a:endParaRPr sz="1400">
              <a:latin typeface="Arial Black"/>
              <a:cs typeface="Arial Black"/>
            </a:endParaRPr>
          </a:p>
        </p:txBody>
      </p:sp>
      <p:sp>
        <p:nvSpPr>
          <p:cNvPr id="8" name="object 8"/>
          <p:cNvSpPr txBox="1"/>
          <p:nvPr/>
        </p:nvSpPr>
        <p:spPr>
          <a:xfrm>
            <a:off x="6088507" y="1700530"/>
            <a:ext cx="3868420" cy="239395"/>
          </a:xfrm>
          <a:prstGeom prst="rect">
            <a:avLst/>
          </a:prstGeom>
        </p:spPr>
        <p:txBody>
          <a:bodyPr vert="horz" wrap="square" lIns="0" tIns="13335" rIns="0" bIns="0" rtlCol="0">
            <a:spAutoFit/>
          </a:bodyPr>
          <a:lstStyle/>
          <a:p>
            <a:pPr marL="12700">
              <a:lnSpc>
                <a:spcPct val="100000"/>
              </a:lnSpc>
              <a:spcBef>
                <a:spcPts val="105"/>
              </a:spcBef>
            </a:pPr>
            <a:r>
              <a:rPr sz="1400" spc="-50" dirty="0">
                <a:solidFill>
                  <a:srgbClr val="FFFFFF"/>
                </a:solidFill>
                <a:latin typeface="Arial Black"/>
                <a:cs typeface="Arial Black"/>
              </a:rPr>
              <a:t>the</a:t>
            </a:r>
            <a:r>
              <a:rPr sz="1400" spc="-155" dirty="0">
                <a:solidFill>
                  <a:srgbClr val="FFFFFF"/>
                </a:solidFill>
                <a:latin typeface="Arial Black"/>
                <a:cs typeface="Arial Black"/>
              </a:rPr>
              <a:t> </a:t>
            </a:r>
            <a:r>
              <a:rPr sz="1400" spc="-50" dirty="0">
                <a:solidFill>
                  <a:srgbClr val="FFFFFF"/>
                </a:solidFill>
                <a:latin typeface="Arial Black"/>
                <a:cs typeface="Arial Black"/>
              </a:rPr>
              <a:t>business</a:t>
            </a:r>
            <a:r>
              <a:rPr sz="1400" spc="-180" dirty="0">
                <a:solidFill>
                  <a:srgbClr val="FFFFFF"/>
                </a:solidFill>
                <a:latin typeface="Arial Black"/>
                <a:cs typeface="Arial Black"/>
              </a:rPr>
              <a:t> </a:t>
            </a:r>
            <a:r>
              <a:rPr sz="1400" spc="-30" dirty="0">
                <a:solidFill>
                  <a:srgbClr val="FFFFFF"/>
                </a:solidFill>
                <a:latin typeface="Arial Black"/>
                <a:cs typeface="Arial Black"/>
              </a:rPr>
              <a:t>viability</a:t>
            </a:r>
            <a:r>
              <a:rPr sz="1400" spc="-160" dirty="0">
                <a:solidFill>
                  <a:srgbClr val="FFFFFF"/>
                </a:solidFill>
                <a:latin typeface="Arial Black"/>
                <a:cs typeface="Arial Black"/>
              </a:rPr>
              <a:t> </a:t>
            </a:r>
            <a:r>
              <a:rPr sz="1400" spc="-55" dirty="0">
                <a:solidFill>
                  <a:srgbClr val="FFFFFF"/>
                </a:solidFill>
                <a:latin typeface="Arial Black"/>
                <a:cs typeface="Arial Black"/>
              </a:rPr>
              <a:t>of</a:t>
            </a:r>
            <a:r>
              <a:rPr sz="1400" spc="-140" dirty="0">
                <a:solidFill>
                  <a:srgbClr val="FFFFFF"/>
                </a:solidFill>
                <a:latin typeface="Arial Black"/>
                <a:cs typeface="Arial Black"/>
              </a:rPr>
              <a:t> </a:t>
            </a:r>
            <a:r>
              <a:rPr sz="1400" spc="-50" dirty="0">
                <a:solidFill>
                  <a:srgbClr val="FFFFFF"/>
                </a:solidFill>
                <a:latin typeface="Arial Black"/>
                <a:cs typeface="Arial Black"/>
              </a:rPr>
              <a:t>this</a:t>
            </a:r>
            <a:r>
              <a:rPr sz="1400" spc="-180" dirty="0">
                <a:solidFill>
                  <a:srgbClr val="FFFFFF"/>
                </a:solidFill>
                <a:latin typeface="Arial Black"/>
                <a:cs typeface="Arial Black"/>
              </a:rPr>
              <a:t> </a:t>
            </a:r>
            <a:r>
              <a:rPr sz="1400" spc="-50" dirty="0">
                <a:solidFill>
                  <a:srgbClr val="FFFFFF"/>
                </a:solidFill>
                <a:latin typeface="Arial Black"/>
                <a:cs typeface="Arial Black"/>
              </a:rPr>
              <a:t>niche</a:t>
            </a:r>
            <a:r>
              <a:rPr sz="1400" spc="-150" dirty="0">
                <a:solidFill>
                  <a:srgbClr val="FFFFFF"/>
                </a:solidFill>
                <a:latin typeface="Arial Black"/>
                <a:cs typeface="Arial Black"/>
              </a:rPr>
              <a:t> </a:t>
            </a:r>
            <a:r>
              <a:rPr sz="1400" spc="-10" dirty="0">
                <a:solidFill>
                  <a:srgbClr val="FFFFFF"/>
                </a:solidFill>
                <a:latin typeface="Arial Black"/>
                <a:cs typeface="Arial Black"/>
              </a:rPr>
              <a:t>market.</a:t>
            </a:r>
            <a:endParaRPr sz="1400">
              <a:latin typeface="Arial Black"/>
              <a:cs typeface="Arial Black"/>
            </a:endParaRPr>
          </a:p>
        </p:txBody>
      </p:sp>
      <p:grpSp>
        <p:nvGrpSpPr>
          <p:cNvPr id="9" name="object 9"/>
          <p:cNvGrpSpPr/>
          <p:nvPr/>
        </p:nvGrpSpPr>
        <p:grpSpPr>
          <a:xfrm>
            <a:off x="531876" y="1194828"/>
            <a:ext cx="3769995" cy="4667250"/>
            <a:chOff x="531876" y="1194828"/>
            <a:chExt cx="3769995" cy="4667250"/>
          </a:xfrm>
        </p:grpSpPr>
        <p:pic>
          <p:nvPicPr>
            <p:cNvPr id="10" name="object 10"/>
            <p:cNvPicPr/>
            <p:nvPr/>
          </p:nvPicPr>
          <p:blipFill>
            <a:blip r:embed="rId3" cstate="print"/>
            <a:stretch>
              <a:fillRect/>
            </a:stretch>
          </p:blipFill>
          <p:spPr>
            <a:xfrm>
              <a:off x="531876" y="1194828"/>
              <a:ext cx="3769614" cy="4667250"/>
            </a:xfrm>
            <a:prstGeom prst="rect">
              <a:avLst/>
            </a:prstGeom>
          </p:spPr>
        </p:pic>
        <p:sp>
          <p:nvSpPr>
            <p:cNvPr id="11" name="object 11"/>
            <p:cNvSpPr/>
            <p:nvPr/>
          </p:nvSpPr>
          <p:spPr>
            <a:xfrm>
              <a:off x="838200" y="1500886"/>
              <a:ext cx="3178175" cy="4075429"/>
            </a:xfrm>
            <a:custGeom>
              <a:avLst/>
              <a:gdLst/>
              <a:ahLst/>
              <a:cxnLst/>
              <a:rect l="l" t="t" r="r" b="b"/>
              <a:pathLst>
                <a:path w="3178175" h="4075429">
                  <a:moveTo>
                    <a:pt x="3051937" y="0"/>
                  </a:moveTo>
                  <a:lnTo>
                    <a:pt x="126072" y="0"/>
                  </a:lnTo>
                  <a:lnTo>
                    <a:pt x="76997" y="9898"/>
                  </a:lnTo>
                  <a:lnTo>
                    <a:pt x="36923" y="36893"/>
                  </a:lnTo>
                  <a:lnTo>
                    <a:pt x="9906" y="76938"/>
                  </a:lnTo>
                  <a:lnTo>
                    <a:pt x="0" y="125984"/>
                  </a:lnTo>
                  <a:lnTo>
                    <a:pt x="0" y="3949065"/>
                  </a:lnTo>
                  <a:lnTo>
                    <a:pt x="9906" y="3998130"/>
                  </a:lnTo>
                  <a:lnTo>
                    <a:pt x="36923" y="4038218"/>
                  </a:lnTo>
                  <a:lnTo>
                    <a:pt x="76997" y="4065258"/>
                  </a:lnTo>
                  <a:lnTo>
                    <a:pt x="126072" y="4075176"/>
                  </a:lnTo>
                  <a:lnTo>
                    <a:pt x="3051937" y="4075176"/>
                  </a:lnTo>
                  <a:lnTo>
                    <a:pt x="3101002" y="4065258"/>
                  </a:lnTo>
                  <a:lnTo>
                    <a:pt x="3141091" y="4038219"/>
                  </a:lnTo>
                  <a:lnTo>
                    <a:pt x="3168130" y="3998130"/>
                  </a:lnTo>
                  <a:lnTo>
                    <a:pt x="3178048" y="3949065"/>
                  </a:lnTo>
                  <a:lnTo>
                    <a:pt x="3178048" y="125984"/>
                  </a:lnTo>
                  <a:lnTo>
                    <a:pt x="3168130" y="76938"/>
                  </a:lnTo>
                  <a:lnTo>
                    <a:pt x="3141091" y="36893"/>
                  </a:lnTo>
                  <a:lnTo>
                    <a:pt x="3101002" y="9898"/>
                  </a:lnTo>
                  <a:lnTo>
                    <a:pt x="3051937" y="0"/>
                  </a:lnTo>
                  <a:close/>
                </a:path>
              </a:pathLst>
            </a:custGeom>
            <a:solidFill>
              <a:srgbClr val="FFFFFF"/>
            </a:solidFill>
          </p:spPr>
          <p:txBody>
            <a:bodyPr wrap="square" lIns="0" tIns="0" rIns="0" bIns="0" rtlCol="0"/>
            <a:lstStyle/>
            <a:p>
              <a:endParaRPr/>
            </a:p>
          </p:txBody>
        </p:sp>
        <p:sp>
          <p:nvSpPr>
            <p:cNvPr id="12" name="object 12"/>
            <p:cNvSpPr/>
            <p:nvPr/>
          </p:nvSpPr>
          <p:spPr>
            <a:xfrm>
              <a:off x="838200" y="1411224"/>
              <a:ext cx="3178175" cy="633095"/>
            </a:xfrm>
            <a:custGeom>
              <a:avLst/>
              <a:gdLst/>
              <a:ahLst/>
              <a:cxnLst/>
              <a:rect l="l" t="t" r="r" b="b"/>
              <a:pathLst>
                <a:path w="3178175" h="633094">
                  <a:moveTo>
                    <a:pt x="3018154" y="0"/>
                  </a:moveTo>
                  <a:lnTo>
                    <a:pt x="159829" y="0"/>
                  </a:lnTo>
                  <a:lnTo>
                    <a:pt x="109313" y="8142"/>
                  </a:lnTo>
                  <a:lnTo>
                    <a:pt x="65439" y="30817"/>
                  </a:lnTo>
                  <a:lnTo>
                    <a:pt x="30839" y="65397"/>
                  </a:lnTo>
                  <a:lnTo>
                    <a:pt x="8148" y="109256"/>
                  </a:lnTo>
                  <a:lnTo>
                    <a:pt x="0" y="159765"/>
                  </a:lnTo>
                  <a:lnTo>
                    <a:pt x="0" y="632713"/>
                  </a:lnTo>
                  <a:lnTo>
                    <a:pt x="3178048" y="632713"/>
                  </a:lnTo>
                  <a:lnTo>
                    <a:pt x="3178048" y="159765"/>
                  </a:lnTo>
                  <a:lnTo>
                    <a:pt x="3169892" y="109256"/>
                  </a:lnTo>
                  <a:lnTo>
                    <a:pt x="3147185" y="65397"/>
                  </a:lnTo>
                  <a:lnTo>
                    <a:pt x="3112567" y="30817"/>
                  </a:lnTo>
                  <a:lnTo>
                    <a:pt x="3068677" y="8142"/>
                  </a:lnTo>
                  <a:lnTo>
                    <a:pt x="3018154" y="0"/>
                  </a:lnTo>
                  <a:close/>
                </a:path>
              </a:pathLst>
            </a:custGeom>
            <a:solidFill>
              <a:srgbClr val="BD2C28"/>
            </a:solidFill>
          </p:spPr>
          <p:txBody>
            <a:bodyPr wrap="square" lIns="0" tIns="0" rIns="0" bIns="0" rtlCol="0"/>
            <a:lstStyle/>
            <a:p>
              <a:endParaRPr/>
            </a:p>
          </p:txBody>
        </p:sp>
      </p:grpSp>
      <p:sp>
        <p:nvSpPr>
          <p:cNvPr id="13" name="object 13"/>
          <p:cNvSpPr txBox="1"/>
          <p:nvPr/>
        </p:nvSpPr>
        <p:spPr>
          <a:xfrm>
            <a:off x="1848357" y="1593850"/>
            <a:ext cx="1158240" cy="239395"/>
          </a:xfrm>
          <a:prstGeom prst="rect">
            <a:avLst/>
          </a:prstGeom>
        </p:spPr>
        <p:txBody>
          <a:bodyPr vert="horz" wrap="square" lIns="0" tIns="13335" rIns="0" bIns="0" rtlCol="0">
            <a:spAutoFit/>
          </a:bodyPr>
          <a:lstStyle/>
          <a:p>
            <a:pPr marL="12700">
              <a:lnSpc>
                <a:spcPct val="100000"/>
              </a:lnSpc>
              <a:spcBef>
                <a:spcPts val="105"/>
              </a:spcBef>
            </a:pPr>
            <a:r>
              <a:rPr sz="1400" spc="-40" dirty="0">
                <a:solidFill>
                  <a:srgbClr val="FFFFFF"/>
                </a:solidFill>
                <a:latin typeface="Arial Black"/>
                <a:cs typeface="Arial Black"/>
              </a:rPr>
              <a:t>Conclusions</a:t>
            </a:r>
            <a:endParaRPr sz="1400">
              <a:latin typeface="Arial Black"/>
              <a:cs typeface="Arial Black"/>
            </a:endParaRPr>
          </a:p>
        </p:txBody>
      </p:sp>
      <p:sp>
        <p:nvSpPr>
          <p:cNvPr id="14" name="object 14"/>
          <p:cNvSpPr txBox="1"/>
          <p:nvPr/>
        </p:nvSpPr>
        <p:spPr>
          <a:xfrm>
            <a:off x="1013866" y="2141677"/>
            <a:ext cx="2782570" cy="3227705"/>
          </a:xfrm>
          <a:prstGeom prst="rect">
            <a:avLst/>
          </a:prstGeom>
        </p:spPr>
        <p:txBody>
          <a:bodyPr vert="horz" wrap="square" lIns="0" tIns="13335" rIns="0" bIns="0" rtlCol="0">
            <a:spAutoFit/>
          </a:bodyPr>
          <a:lstStyle/>
          <a:p>
            <a:pPr marL="12700" marR="130175">
              <a:lnSpc>
                <a:spcPct val="100000"/>
              </a:lnSpc>
              <a:spcBef>
                <a:spcPts val="105"/>
              </a:spcBef>
            </a:pPr>
            <a:r>
              <a:rPr sz="1400" spc="-55" dirty="0">
                <a:latin typeface="Lucida Sans Unicode"/>
                <a:cs typeface="Lucida Sans Unicode"/>
              </a:rPr>
              <a:t>If </a:t>
            </a:r>
            <a:r>
              <a:rPr sz="1400" spc="80" dirty="0">
                <a:latin typeface="Lucida Sans Unicode"/>
                <a:cs typeface="Lucida Sans Unicode"/>
              </a:rPr>
              <a:t>we</a:t>
            </a:r>
            <a:r>
              <a:rPr sz="1400" spc="-75" dirty="0">
                <a:latin typeface="Lucida Sans Unicode"/>
                <a:cs typeface="Lucida Sans Unicode"/>
              </a:rPr>
              <a:t> </a:t>
            </a:r>
            <a:r>
              <a:rPr sz="1400" spc="70" dirty="0">
                <a:latin typeface="Lucida Sans Unicode"/>
                <a:cs typeface="Lucida Sans Unicode"/>
              </a:rPr>
              <a:t>assume</a:t>
            </a:r>
            <a:r>
              <a:rPr sz="1400" spc="-100" dirty="0">
                <a:latin typeface="Lucida Sans Unicode"/>
                <a:cs typeface="Lucida Sans Unicode"/>
              </a:rPr>
              <a:t> </a:t>
            </a:r>
            <a:r>
              <a:rPr sz="1400" spc="80" dirty="0">
                <a:latin typeface="Lucida Sans Unicode"/>
                <a:cs typeface="Lucida Sans Unicode"/>
              </a:rPr>
              <a:t>we</a:t>
            </a:r>
            <a:r>
              <a:rPr sz="1400" spc="-75" dirty="0">
                <a:latin typeface="Lucida Sans Unicode"/>
                <a:cs typeface="Lucida Sans Unicode"/>
              </a:rPr>
              <a:t> </a:t>
            </a:r>
            <a:r>
              <a:rPr sz="1400" spc="105" dirty="0">
                <a:latin typeface="Lucida Sans Unicode"/>
                <a:cs typeface="Lucida Sans Unicode"/>
              </a:rPr>
              <a:t>can</a:t>
            </a:r>
            <a:r>
              <a:rPr sz="1400" spc="-60" dirty="0">
                <a:latin typeface="Lucida Sans Unicode"/>
                <a:cs typeface="Lucida Sans Unicode"/>
              </a:rPr>
              <a:t> </a:t>
            </a:r>
            <a:r>
              <a:rPr sz="1400" spc="60" dirty="0">
                <a:latin typeface="Lucida Sans Unicode"/>
                <a:cs typeface="Lucida Sans Unicode"/>
              </a:rPr>
              <a:t>reach </a:t>
            </a:r>
            <a:r>
              <a:rPr sz="1400" spc="50" dirty="0">
                <a:latin typeface="Lucida Sans Unicode"/>
                <a:cs typeface="Lucida Sans Unicode"/>
              </a:rPr>
              <a:t>9%</a:t>
            </a:r>
            <a:r>
              <a:rPr sz="1400" spc="-25" dirty="0">
                <a:latin typeface="Lucida Sans Unicode"/>
                <a:cs typeface="Lucida Sans Unicode"/>
              </a:rPr>
              <a:t> </a:t>
            </a:r>
            <a:r>
              <a:rPr sz="1400" dirty="0">
                <a:latin typeface="Lucida Sans Unicode"/>
                <a:cs typeface="Lucida Sans Unicode"/>
              </a:rPr>
              <a:t>of</a:t>
            </a:r>
            <a:r>
              <a:rPr sz="1400" spc="-25" dirty="0">
                <a:latin typeface="Lucida Sans Unicode"/>
                <a:cs typeface="Lucida Sans Unicode"/>
              </a:rPr>
              <a:t> </a:t>
            </a:r>
            <a:r>
              <a:rPr sz="1400" dirty="0">
                <a:latin typeface="Lucida Sans Unicode"/>
                <a:cs typeface="Lucida Sans Unicode"/>
              </a:rPr>
              <a:t>all</a:t>
            </a:r>
            <a:r>
              <a:rPr sz="1400" spc="-30" dirty="0">
                <a:latin typeface="Lucida Sans Unicode"/>
                <a:cs typeface="Lucida Sans Unicode"/>
              </a:rPr>
              <a:t> </a:t>
            </a:r>
            <a:r>
              <a:rPr sz="1400" spc="60" dirty="0">
                <a:latin typeface="Lucida Sans Unicode"/>
                <a:cs typeface="Lucida Sans Unicode"/>
              </a:rPr>
              <a:t>dog</a:t>
            </a:r>
            <a:r>
              <a:rPr sz="1400" spc="-15" dirty="0">
                <a:latin typeface="Lucida Sans Unicode"/>
                <a:cs typeface="Lucida Sans Unicode"/>
              </a:rPr>
              <a:t> </a:t>
            </a:r>
            <a:r>
              <a:rPr sz="1400" dirty="0">
                <a:latin typeface="Lucida Sans Unicode"/>
                <a:cs typeface="Lucida Sans Unicode"/>
              </a:rPr>
              <a:t>owners</a:t>
            </a:r>
            <a:r>
              <a:rPr sz="1400" spc="-60" dirty="0">
                <a:latin typeface="Lucida Sans Unicode"/>
                <a:cs typeface="Lucida Sans Unicode"/>
              </a:rPr>
              <a:t> </a:t>
            </a:r>
            <a:r>
              <a:rPr sz="1400" dirty="0">
                <a:latin typeface="Lucida Sans Unicode"/>
                <a:cs typeface="Lucida Sans Unicode"/>
              </a:rPr>
              <a:t>with</a:t>
            </a:r>
            <a:r>
              <a:rPr sz="1400" spc="-30" dirty="0">
                <a:latin typeface="Lucida Sans Unicode"/>
                <a:cs typeface="Lucida Sans Unicode"/>
              </a:rPr>
              <a:t> </a:t>
            </a:r>
            <a:r>
              <a:rPr sz="1400" spc="120" dirty="0">
                <a:latin typeface="Lucida Sans Unicode"/>
                <a:cs typeface="Lucida Sans Unicode"/>
              </a:rPr>
              <a:t>a </a:t>
            </a:r>
            <a:r>
              <a:rPr sz="1400" spc="-125" dirty="0">
                <a:latin typeface="Lucida Sans Unicode"/>
                <a:cs typeface="Lucida Sans Unicode"/>
              </a:rPr>
              <a:t>10%</a:t>
            </a:r>
            <a:r>
              <a:rPr sz="1400" spc="-45" dirty="0">
                <a:latin typeface="Lucida Sans Unicode"/>
                <a:cs typeface="Lucida Sans Unicode"/>
              </a:rPr>
              <a:t> </a:t>
            </a:r>
            <a:r>
              <a:rPr sz="1400" spc="55" dirty="0">
                <a:latin typeface="Lucida Sans Unicode"/>
                <a:cs typeface="Lucida Sans Unicode"/>
              </a:rPr>
              <a:t>purchase</a:t>
            </a:r>
            <a:r>
              <a:rPr sz="1400" spc="-55" dirty="0">
                <a:latin typeface="Lucida Sans Unicode"/>
                <a:cs typeface="Lucida Sans Unicode"/>
              </a:rPr>
              <a:t> </a:t>
            </a:r>
            <a:r>
              <a:rPr sz="1400" spc="-10" dirty="0">
                <a:latin typeface="Lucida Sans Unicode"/>
                <a:cs typeface="Lucida Sans Unicode"/>
              </a:rPr>
              <a:t>intention </a:t>
            </a:r>
            <a:r>
              <a:rPr sz="1400" spc="75" dirty="0">
                <a:latin typeface="Lucida Sans Unicode"/>
                <a:cs typeface="Lucida Sans Unicode"/>
              </a:rPr>
              <a:t>compared</a:t>
            </a:r>
            <a:r>
              <a:rPr sz="1400" spc="5" dirty="0">
                <a:latin typeface="Lucida Sans Unicode"/>
                <a:cs typeface="Lucida Sans Unicode"/>
              </a:rPr>
              <a:t> </a:t>
            </a:r>
            <a:r>
              <a:rPr sz="1400" dirty="0">
                <a:latin typeface="Lucida Sans Unicode"/>
                <a:cs typeface="Lucida Sans Unicode"/>
              </a:rPr>
              <a:t>to</a:t>
            </a:r>
            <a:r>
              <a:rPr sz="1400" spc="45" dirty="0">
                <a:latin typeface="Lucida Sans Unicode"/>
                <a:cs typeface="Lucida Sans Unicode"/>
              </a:rPr>
              <a:t> </a:t>
            </a:r>
            <a:r>
              <a:rPr sz="1400" dirty="0">
                <a:latin typeface="Lucida Sans Unicode"/>
                <a:cs typeface="Lucida Sans Unicode"/>
              </a:rPr>
              <a:t>energy</a:t>
            </a:r>
            <a:r>
              <a:rPr sz="1400" spc="10" dirty="0">
                <a:latin typeface="Lucida Sans Unicode"/>
                <a:cs typeface="Lucida Sans Unicode"/>
              </a:rPr>
              <a:t> </a:t>
            </a:r>
            <a:r>
              <a:rPr sz="1400" spc="-10" dirty="0">
                <a:latin typeface="Lucida Sans Unicode"/>
                <a:cs typeface="Lucida Sans Unicode"/>
              </a:rPr>
              <a:t>drinks., </a:t>
            </a:r>
            <a:r>
              <a:rPr sz="1400" dirty="0">
                <a:latin typeface="Lucida Sans Unicode"/>
                <a:cs typeface="Lucida Sans Unicode"/>
              </a:rPr>
              <a:t>vitamin</a:t>
            </a:r>
            <a:r>
              <a:rPr sz="1400" spc="5" dirty="0">
                <a:latin typeface="Lucida Sans Unicode"/>
                <a:cs typeface="Lucida Sans Unicode"/>
              </a:rPr>
              <a:t> </a:t>
            </a:r>
            <a:r>
              <a:rPr sz="1400" spc="60" dirty="0">
                <a:latin typeface="Lucida Sans Unicode"/>
                <a:cs typeface="Lucida Sans Unicode"/>
              </a:rPr>
              <a:t>dog</a:t>
            </a:r>
            <a:r>
              <a:rPr sz="1400" spc="20" dirty="0">
                <a:latin typeface="Lucida Sans Unicode"/>
                <a:cs typeface="Lucida Sans Unicode"/>
              </a:rPr>
              <a:t> </a:t>
            </a:r>
            <a:r>
              <a:rPr sz="1400" spc="70" dirty="0">
                <a:latin typeface="Lucida Sans Unicode"/>
                <a:cs typeface="Lucida Sans Unicode"/>
              </a:rPr>
              <a:t>has</a:t>
            </a:r>
            <a:r>
              <a:rPr sz="1400" spc="5" dirty="0">
                <a:latin typeface="Lucida Sans Unicode"/>
                <a:cs typeface="Lucida Sans Unicode"/>
              </a:rPr>
              <a:t> </a:t>
            </a:r>
            <a:r>
              <a:rPr sz="1400" dirty="0">
                <a:latin typeface="Lucida Sans Unicode"/>
                <a:cs typeface="Lucida Sans Unicode"/>
              </a:rPr>
              <a:t>the</a:t>
            </a:r>
            <a:r>
              <a:rPr sz="1400" spc="5" dirty="0">
                <a:latin typeface="Lucida Sans Unicode"/>
                <a:cs typeface="Lucida Sans Unicode"/>
              </a:rPr>
              <a:t> </a:t>
            </a:r>
            <a:r>
              <a:rPr sz="1400" spc="-10" dirty="0">
                <a:latin typeface="Lucida Sans Unicode"/>
                <a:cs typeface="Lucida Sans Unicode"/>
              </a:rPr>
              <a:t>potential </a:t>
            </a:r>
            <a:r>
              <a:rPr sz="1400" dirty="0">
                <a:latin typeface="Lucida Sans Unicode"/>
                <a:cs typeface="Lucida Sans Unicode"/>
              </a:rPr>
              <a:t>to</a:t>
            </a:r>
            <a:r>
              <a:rPr sz="1400" spc="-70" dirty="0">
                <a:latin typeface="Lucida Sans Unicode"/>
                <a:cs typeface="Lucida Sans Unicode"/>
              </a:rPr>
              <a:t> </a:t>
            </a:r>
            <a:r>
              <a:rPr sz="1400" spc="55" dirty="0">
                <a:latin typeface="Lucida Sans Unicode"/>
                <a:cs typeface="Lucida Sans Unicode"/>
              </a:rPr>
              <a:t>capture</a:t>
            </a:r>
            <a:r>
              <a:rPr sz="1400" spc="-80" dirty="0">
                <a:latin typeface="Lucida Sans Unicode"/>
                <a:cs typeface="Lucida Sans Unicode"/>
              </a:rPr>
              <a:t> </a:t>
            </a:r>
            <a:r>
              <a:rPr sz="1400" spc="170" dirty="0">
                <a:latin typeface="Lucida Sans Unicode"/>
                <a:cs typeface="Lucida Sans Unicode"/>
              </a:rPr>
              <a:t>a</a:t>
            </a:r>
            <a:r>
              <a:rPr sz="1400" spc="-70" dirty="0">
                <a:latin typeface="Lucida Sans Unicode"/>
                <a:cs typeface="Lucida Sans Unicode"/>
              </a:rPr>
              <a:t> </a:t>
            </a:r>
            <a:r>
              <a:rPr sz="1400" dirty="0">
                <a:latin typeface="Lucida Sans Unicode"/>
                <a:cs typeface="Lucida Sans Unicode"/>
              </a:rPr>
              <a:t>€62,5</a:t>
            </a:r>
            <a:r>
              <a:rPr sz="1400" spc="-75" dirty="0">
                <a:latin typeface="Lucida Sans Unicode"/>
                <a:cs typeface="Lucida Sans Unicode"/>
              </a:rPr>
              <a:t> </a:t>
            </a:r>
            <a:r>
              <a:rPr sz="1400" spc="-10" dirty="0">
                <a:latin typeface="Lucida Sans Unicode"/>
                <a:cs typeface="Lucida Sans Unicode"/>
              </a:rPr>
              <a:t>million </a:t>
            </a:r>
            <a:r>
              <a:rPr sz="1400" spc="50" dirty="0">
                <a:latin typeface="Lucida Sans Unicode"/>
                <a:cs typeface="Lucida Sans Unicode"/>
              </a:rPr>
              <a:t>annual</a:t>
            </a:r>
            <a:r>
              <a:rPr sz="1400" spc="20" dirty="0">
                <a:latin typeface="Lucida Sans Unicode"/>
                <a:cs typeface="Lucida Sans Unicode"/>
              </a:rPr>
              <a:t> </a:t>
            </a:r>
            <a:r>
              <a:rPr sz="1400" dirty="0">
                <a:latin typeface="Lucida Sans Unicode"/>
                <a:cs typeface="Lucida Sans Unicode"/>
              </a:rPr>
              <a:t>market</a:t>
            </a:r>
            <a:r>
              <a:rPr sz="1400" spc="-20" dirty="0">
                <a:latin typeface="Lucida Sans Unicode"/>
                <a:cs typeface="Lucida Sans Unicode"/>
              </a:rPr>
              <a:t> </a:t>
            </a:r>
            <a:r>
              <a:rPr sz="1400" spc="-25" dirty="0">
                <a:latin typeface="Lucida Sans Unicode"/>
                <a:cs typeface="Lucida Sans Unicode"/>
              </a:rPr>
              <a:t>for</a:t>
            </a:r>
            <a:r>
              <a:rPr sz="1400" spc="15" dirty="0">
                <a:latin typeface="Lucida Sans Unicode"/>
                <a:cs typeface="Lucida Sans Unicode"/>
              </a:rPr>
              <a:t> </a:t>
            </a:r>
            <a:r>
              <a:rPr sz="1400" spc="-10" dirty="0">
                <a:latin typeface="Lucida Sans Unicode"/>
                <a:cs typeface="Lucida Sans Unicode"/>
              </a:rPr>
              <a:t>energy</a:t>
            </a:r>
            <a:endParaRPr sz="1400">
              <a:latin typeface="Lucida Sans Unicode"/>
              <a:cs typeface="Lucida Sans Unicode"/>
            </a:endParaRPr>
          </a:p>
          <a:p>
            <a:pPr marL="12700" marR="5080">
              <a:lnSpc>
                <a:spcPct val="100000"/>
              </a:lnSpc>
              <a:spcBef>
                <a:spcPts val="5"/>
              </a:spcBef>
            </a:pPr>
            <a:r>
              <a:rPr sz="1400" spc="50" dirty="0">
                <a:latin typeface="Lucida Sans Unicode"/>
                <a:cs typeface="Lucida Sans Unicode"/>
              </a:rPr>
              <a:t>water</a:t>
            </a:r>
            <a:r>
              <a:rPr sz="1400" spc="-50" dirty="0">
                <a:latin typeface="Lucida Sans Unicode"/>
                <a:cs typeface="Lucida Sans Unicode"/>
              </a:rPr>
              <a:t> </a:t>
            </a:r>
            <a:r>
              <a:rPr sz="1400" spc="-25" dirty="0">
                <a:latin typeface="Lucida Sans Unicode"/>
                <a:cs typeface="Lucida Sans Unicode"/>
              </a:rPr>
              <a:t>for</a:t>
            </a:r>
            <a:r>
              <a:rPr sz="1400" spc="-30" dirty="0">
                <a:latin typeface="Lucida Sans Unicode"/>
                <a:cs typeface="Lucida Sans Unicode"/>
              </a:rPr>
              <a:t> </a:t>
            </a:r>
            <a:r>
              <a:rPr sz="1400" dirty="0">
                <a:latin typeface="Lucida Sans Unicode"/>
                <a:cs typeface="Lucida Sans Unicode"/>
              </a:rPr>
              <a:t>dogs.</a:t>
            </a:r>
            <a:r>
              <a:rPr sz="1400" spc="-30" dirty="0">
                <a:latin typeface="Lucida Sans Unicode"/>
                <a:cs typeface="Lucida Sans Unicode"/>
              </a:rPr>
              <a:t> </a:t>
            </a:r>
            <a:r>
              <a:rPr sz="1400" dirty="0">
                <a:latin typeface="Lucida Sans Unicode"/>
                <a:cs typeface="Lucida Sans Unicode"/>
              </a:rPr>
              <a:t>With</a:t>
            </a:r>
            <a:r>
              <a:rPr sz="1400" spc="-30" dirty="0">
                <a:latin typeface="Lucida Sans Unicode"/>
                <a:cs typeface="Lucida Sans Unicode"/>
              </a:rPr>
              <a:t> </a:t>
            </a:r>
            <a:r>
              <a:rPr sz="1400" spc="-10" dirty="0">
                <a:latin typeface="Lucida Sans Unicode"/>
                <a:cs typeface="Lucida Sans Unicode"/>
              </a:rPr>
              <a:t>increasing </a:t>
            </a:r>
            <a:r>
              <a:rPr sz="1400" spc="50" dirty="0">
                <a:latin typeface="Lucida Sans Unicode"/>
                <a:cs typeface="Lucida Sans Unicode"/>
              </a:rPr>
              <a:t>consumer</a:t>
            </a:r>
            <a:r>
              <a:rPr sz="1400" spc="-75" dirty="0">
                <a:latin typeface="Lucida Sans Unicode"/>
                <a:cs typeface="Lucida Sans Unicode"/>
              </a:rPr>
              <a:t> </a:t>
            </a:r>
            <a:r>
              <a:rPr sz="1400" dirty="0">
                <a:latin typeface="Lucida Sans Unicode"/>
                <a:cs typeface="Lucida Sans Unicode"/>
              </a:rPr>
              <a:t>interest</a:t>
            </a:r>
            <a:r>
              <a:rPr sz="1400" spc="-40" dirty="0">
                <a:latin typeface="Lucida Sans Unicode"/>
                <a:cs typeface="Lucida Sans Unicode"/>
              </a:rPr>
              <a:t> </a:t>
            </a:r>
            <a:r>
              <a:rPr sz="1400" spc="-20" dirty="0">
                <a:latin typeface="Lucida Sans Unicode"/>
                <a:cs typeface="Lucida Sans Unicode"/>
              </a:rPr>
              <a:t>in</a:t>
            </a:r>
            <a:r>
              <a:rPr sz="1400" spc="-60" dirty="0">
                <a:latin typeface="Lucida Sans Unicode"/>
                <a:cs typeface="Lucida Sans Unicode"/>
              </a:rPr>
              <a:t> </a:t>
            </a:r>
            <a:r>
              <a:rPr sz="1400" spc="35" dirty="0">
                <a:latin typeface="Lucida Sans Unicode"/>
                <a:cs typeface="Lucida Sans Unicode"/>
              </a:rPr>
              <a:t>premium </a:t>
            </a:r>
            <a:r>
              <a:rPr sz="1400" dirty="0">
                <a:latin typeface="Lucida Sans Unicode"/>
                <a:cs typeface="Lucida Sans Unicode"/>
              </a:rPr>
              <a:t>pet</a:t>
            </a:r>
            <a:r>
              <a:rPr sz="1400" spc="60" dirty="0">
                <a:latin typeface="Lucida Sans Unicode"/>
                <a:cs typeface="Lucida Sans Unicode"/>
              </a:rPr>
              <a:t> </a:t>
            </a:r>
            <a:r>
              <a:rPr sz="1400" dirty="0">
                <a:latin typeface="Lucida Sans Unicode"/>
                <a:cs typeface="Lucida Sans Unicode"/>
              </a:rPr>
              <a:t>products</a:t>
            </a:r>
            <a:r>
              <a:rPr sz="1400" spc="55" dirty="0">
                <a:latin typeface="Lucida Sans Unicode"/>
                <a:cs typeface="Lucida Sans Unicode"/>
              </a:rPr>
              <a:t> </a:t>
            </a:r>
            <a:r>
              <a:rPr sz="1400" spc="80" dirty="0">
                <a:latin typeface="Lucida Sans Unicode"/>
                <a:cs typeface="Lucida Sans Unicode"/>
              </a:rPr>
              <a:t>and</a:t>
            </a:r>
            <a:r>
              <a:rPr sz="1400" spc="85" dirty="0">
                <a:latin typeface="Lucida Sans Unicode"/>
                <a:cs typeface="Lucida Sans Unicode"/>
              </a:rPr>
              <a:t> </a:t>
            </a:r>
            <a:r>
              <a:rPr sz="1400" spc="-25" dirty="0">
                <a:latin typeface="Lucida Sans Unicode"/>
                <a:cs typeface="Lucida Sans Unicode"/>
              </a:rPr>
              <a:t>the </a:t>
            </a:r>
            <a:r>
              <a:rPr sz="1400" spc="20" dirty="0">
                <a:latin typeface="Lucida Sans Unicode"/>
                <a:cs typeface="Lucida Sans Unicode"/>
              </a:rPr>
              <a:t>established</a:t>
            </a:r>
            <a:r>
              <a:rPr sz="1400" dirty="0">
                <a:latin typeface="Lucida Sans Unicode"/>
                <a:cs typeface="Lucida Sans Unicode"/>
              </a:rPr>
              <a:t> </a:t>
            </a:r>
            <a:r>
              <a:rPr sz="1400" spc="65" dirty="0">
                <a:latin typeface="Lucida Sans Unicode"/>
                <a:cs typeface="Lucida Sans Unicode"/>
              </a:rPr>
              <a:t>human </a:t>
            </a:r>
            <a:r>
              <a:rPr sz="1400" spc="-10" dirty="0">
                <a:latin typeface="Lucida Sans Unicode"/>
                <a:cs typeface="Lucida Sans Unicode"/>
              </a:rPr>
              <a:t>behaviour </a:t>
            </a:r>
            <a:r>
              <a:rPr sz="1400" dirty="0">
                <a:latin typeface="Lucida Sans Unicode"/>
                <a:cs typeface="Lucida Sans Unicode"/>
              </a:rPr>
              <a:t>of</a:t>
            </a:r>
            <a:r>
              <a:rPr sz="1400" spc="100" dirty="0">
                <a:latin typeface="Lucida Sans Unicode"/>
                <a:cs typeface="Lucida Sans Unicode"/>
              </a:rPr>
              <a:t> </a:t>
            </a:r>
            <a:r>
              <a:rPr sz="1400" spc="10" dirty="0">
                <a:latin typeface="Lucida Sans Unicode"/>
                <a:cs typeface="Lucida Sans Unicode"/>
              </a:rPr>
              <a:t>purchasing</a:t>
            </a:r>
            <a:r>
              <a:rPr sz="1400" spc="95" dirty="0">
                <a:latin typeface="Lucida Sans Unicode"/>
                <a:cs typeface="Lucida Sans Unicode"/>
              </a:rPr>
              <a:t> </a:t>
            </a:r>
            <a:r>
              <a:rPr sz="1400" spc="10" dirty="0">
                <a:latin typeface="Lucida Sans Unicode"/>
                <a:cs typeface="Lucida Sans Unicode"/>
              </a:rPr>
              <a:t>energy</a:t>
            </a:r>
            <a:r>
              <a:rPr sz="1400" spc="35" dirty="0">
                <a:latin typeface="Lucida Sans Unicode"/>
                <a:cs typeface="Lucida Sans Unicode"/>
              </a:rPr>
              <a:t> </a:t>
            </a:r>
            <a:r>
              <a:rPr sz="1400" spc="-10" dirty="0">
                <a:latin typeface="Lucida Sans Unicode"/>
                <a:cs typeface="Lucida Sans Unicode"/>
              </a:rPr>
              <a:t>drinks, </a:t>
            </a:r>
            <a:r>
              <a:rPr sz="1400" dirty="0">
                <a:latin typeface="Lucida Sans Unicode"/>
                <a:cs typeface="Lucida Sans Unicode"/>
              </a:rPr>
              <a:t>this</a:t>
            </a:r>
            <a:r>
              <a:rPr sz="1400" spc="-110" dirty="0">
                <a:latin typeface="Lucida Sans Unicode"/>
                <a:cs typeface="Lucida Sans Unicode"/>
              </a:rPr>
              <a:t> </a:t>
            </a:r>
            <a:r>
              <a:rPr sz="1400" spc="-10" dirty="0">
                <a:latin typeface="Lucida Sans Unicode"/>
                <a:cs typeface="Lucida Sans Unicode"/>
              </a:rPr>
              <a:t>represents</a:t>
            </a:r>
            <a:endParaRPr sz="1400">
              <a:latin typeface="Lucida Sans Unicode"/>
              <a:cs typeface="Lucida Sans Unicode"/>
            </a:endParaRPr>
          </a:p>
          <a:p>
            <a:pPr marL="12700">
              <a:lnSpc>
                <a:spcPct val="100000"/>
              </a:lnSpc>
            </a:pPr>
            <a:r>
              <a:rPr sz="1400" spc="170" dirty="0">
                <a:latin typeface="Lucida Sans Unicode"/>
                <a:cs typeface="Lucida Sans Unicode"/>
              </a:rPr>
              <a:t>a</a:t>
            </a:r>
            <a:r>
              <a:rPr sz="1400" spc="45" dirty="0">
                <a:latin typeface="Lucida Sans Unicode"/>
                <a:cs typeface="Lucida Sans Unicode"/>
              </a:rPr>
              <a:t> </a:t>
            </a:r>
            <a:r>
              <a:rPr sz="1400" dirty="0">
                <a:latin typeface="Lucida Sans Unicode"/>
                <a:cs typeface="Lucida Sans Unicode"/>
              </a:rPr>
              <a:t>high-potential</a:t>
            </a:r>
            <a:r>
              <a:rPr sz="1400" spc="65" dirty="0">
                <a:latin typeface="Lucida Sans Unicode"/>
                <a:cs typeface="Lucida Sans Unicode"/>
              </a:rPr>
              <a:t> </a:t>
            </a:r>
            <a:r>
              <a:rPr sz="1400" spc="55" dirty="0">
                <a:latin typeface="Lucida Sans Unicode"/>
                <a:cs typeface="Lucida Sans Unicode"/>
              </a:rPr>
              <a:t>and</a:t>
            </a:r>
            <a:endParaRPr sz="1400">
              <a:latin typeface="Lucida Sans Unicode"/>
              <a:cs typeface="Lucida Sans Unicode"/>
            </a:endParaRPr>
          </a:p>
          <a:p>
            <a:pPr marL="12700">
              <a:lnSpc>
                <a:spcPct val="100000"/>
              </a:lnSpc>
            </a:pPr>
            <a:r>
              <a:rPr sz="1400" dirty="0">
                <a:latin typeface="Lucida Sans Unicode"/>
                <a:cs typeface="Lucida Sans Unicode"/>
              </a:rPr>
              <a:t>profitable</a:t>
            </a:r>
            <a:r>
              <a:rPr sz="1400" spc="130" dirty="0">
                <a:latin typeface="Lucida Sans Unicode"/>
                <a:cs typeface="Lucida Sans Unicode"/>
              </a:rPr>
              <a:t> </a:t>
            </a:r>
            <a:r>
              <a:rPr sz="1400" spc="-10" dirty="0">
                <a:latin typeface="Lucida Sans Unicode"/>
                <a:cs typeface="Lucida Sans Unicode"/>
              </a:rPr>
              <a:t>opportunity.</a:t>
            </a:r>
            <a:endParaRPr sz="1400">
              <a:latin typeface="Lucida Sans Unicode"/>
              <a:cs typeface="Lucida Sans Unicode"/>
            </a:endParaRPr>
          </a:p>
        </p:txBody>
      </p:sp>
      <p:grpSp>
        <p:nvGrpSpPr>
          <p:cNvPr id="15" name="object 15"/>
          <p:cNvGrpSpPr/>
          <p:nvPr/>
        </p:nvGrpSpPr>
        <p:grpSpPr>
          <a:xfrm>
            <a:off x="5181091" y="2920873"/>
            <a:ext cx="6235065" cy="1854835"/>
            <a:chOff x="5181091" y="2920873"/>
            <a:chExt cx="6235065" cy="1854835"/>
          </a:xfrm>
        </p:grpSpPr>
        <p:sp>
          <p:nvSpPr>
            <p:cNvPr id="16" name="object 16"/>
            <p:cNvSpPr/>
            <p:nvPr/>
          </p:nvSpPr>
          <p:spPr>
            <a:xfrm>
              <a:off x="5727573" y="4111256"/>
              <a:ext cx="5599430" cy="659765"/>
            </a:xfrm>
            <a:custGeom>
              <a:avLst/>
              <a:gdLst/>
              <a:ahLst/>
              <a:cxnLst/>
              <a:rect l="l" t="t" r="r" b="b"/>
              <a:pathLst>
                <a:path w="5599430" h="659764">
                  <a:moveTo>
                    <a:pt x="417944" y="459740"/>
                  </a:moveTo>
                  <a:lnTo>
                    <a:pt x="0" y="459740"/>
                  </a:lnTo>
                  <a:lnTo>
                    <a:pt x="0" y="659244"/>
                  </a:lnTo>
                  <a:lnTo>
                    <a:pt x="417944" y="659244"/>
                  </a:lnTo>
                  <a:lnTo>
                    <a:pt x="417944" y="459740"/>
                  </a:lnTo>
                  <a:close/>
                </a:path>
                <a:path w="5599430" h="659764">
                  <a:moveTo>
                    <a:pt x="1450962" y="442391"/>
                  </a:moveTo>
                  <a:lnTo>
                    <a:pt x="1033018" y="442391"/>
                  </a:lnTo>
                  <a:lnTo>
                    <a:pt x="1033018" y="659244"/>
                  </a:lnTo>
                  <a:lnTo>
                    <a:pt x="1450962" y="659244"/>
                  </a:lnTo>
                  <a:lnTo>
                    <a:pt x="1450962" y="442391"/>
                  </a:lnTo>
                  <a:close/>
                </a:path>
                <a:path w="5599430" h="659764">
                  <a:moveTo>
                    <a:pt x="2484094" y="329615"/>
                  </a:moveTo>
                  <a:lnTo>
                    <a:pt x="2074037" y="329615"/>
                  </a:lnTo>
                  <a:lnTo>
                    <a:pt x="2074037" y="659244"/>
                  </a:lnTo>
                  <a:lnTo>
                    <a:pt x="2484094" y="659244"/>
                  </a:lnTo>
                  <a:lnTo>
                    <a:pt x="2484094" y="329615"/>
                  </a:lnTo>
                  <a:close/>
                </a:path>
                <a:path w="5599430" h="659764">
                  <a:moveTo>
                    <a:pt x="3524999" y="216852"/>
                  </a:moveTo>
                  <a:lnTo>
                    <a:pt x="3107055" y="216852"/>
                  </a:lnTo>
                  <a:lnTo>
                    <a:pt x="3107055" y="659244"/>
                  </a:lnTo>
                  <a:lnTo>
                    <a:pt x="3524999" y="659244"/>
                  </a:lnTo>
                  <a:lnTo>
                    <a:pt x="3524999" y="216852"/>
                  </a:lnTo>
                  <a:close/>
                </a:path>
                <a:path w="5599430" h="659764">
                  <a:moveTo>
                    <a:pt x="4558004" y="112763"/>
                  </a:moveTo>
                  <a:lnTo>
                    <a:pt x="4147947" y="112763"/>
                  </a:lnTo>
                  <a:lnTo>
                    <a:pt x="4147947" y="659244"/>
                  </a:lnTo>
                  <a:lnTo>
                    <a:pt x="4558004" y="659244"/>
                  </a:lnTo>
                  <a:lnTo>
                    <a:pt x="4558004" y="112763"/>
                  </a:lnTo>
                  <a:close/>
                </a:path>
                <a:path w="5599430" h="659764">
                  <a:moveTo>
                    <a:pt x="5598909" y="0"/>
                  </a:moveTo>
                  <a:lnTo>
                    <a:pt x="5180965" y="0"/>
                  </a:lnTo>
                  <a:lnTo>
                    <a:pt x="5180965" y="659244"/>
                  </a:lnTo>
                  <a:lnTo>
                    <a:pt x="5598909" y="659244"/>
                  </a:lnTo>
                  <a:lnTo>
                    <a:pt x="5598909" y="0"/>
                  </a:lnTo>
                  <a:close/>
                </a:path>
              </a:pathLst>
            </a:custGeom>
            <a:solidFill>
              <a:srgbClr val="282151"/>
            </a:solidFill>
          </p:spPr>
          <p:txBody>
            <a:bodyPr wrap="square" lIns="0" tIns="0" rIns="0" bIns="0" rtlCol="0"/>
            <a:lstStyle/>
            <a:p>
              <a:endParaRPr/>
            </a:p>
          </p:txBody>
        </p:sp>
        <p:sp>
          <p:nvSpPr>
            <p:cNvPr id="17" name="object 17"/>
            <p:cNvSpPr/>
            <p:nvPr/>
          </p:nvSpPr>
          <p:spPr>
            <a:xfrm>
              <a:off x="5270246" y="3113658"/>
              <a:ext cx="5599430" cy="1657350"/>
            </a:xfrm>
            <a:custGeom>
              <a:avLst/>
              <a:gdLst/>
              <a:ahLst/>
              <a:cxnLst/>
              <a:rect l="l" t="t" r="r" b="b"/>
              <a:pathLst>
                <a:path w="5599430" h="1657350">
                  <a:moveTo>
                    <a:pt x="417944" y="1162405"/>
                  </a:moveTo>
                  <a:lnTo>
                    <a:pt x="0" y="1162405"/>
                  </a:lnTo>
                  <a:lnTo>
                    <a:pt x="0" y="1656842"/>
                  </a:lnTo>
                  <a:lnTo>
                    <a:pt x="417944" y="1656842"/>
                  </a:lnTo>
                  <a:lnTo>
                    <a:pt x="417944" y="1162405"/>
                  </a:lnTo>
                  <a:close/>
                </a:path>
                <a:path w="5599430" h="1657350">
                  <a:moveTo>
                    <a:pt x="1450949" y="1110361"/>
                  </a:moveTo>
                  <a:lnTo>
                    <a:pt x="1040892" y="1110361"/>
                  </a:lnTo>
                  <a:lnTo>
                    <a:pt x="1040892" y="1656842"/>
                  </a:lnTo>
                  <a:lnTo>
                    <a:pt x="1450949" y="1656842"/>
                  </a:lnTo>
                  <a:lnTo>
                    <a:pt x="1450949" y="1110361"/>
                  </a:lnTo>
                  <a:close/>
                </a:path>
                <a:path w="5599430" h="1657350">
                  <a:moveTo>
                    <a:pt x="2491854" y="832789"/>
                  </a:moveTo>
                  <a:lnTo>
                    <a:pt x="2073910" y="832789"/>
                  </a:lnTo>
                  <a:lnTo>
                    <a:pt x="2073910" y="1656842"/>
                  </a:lnTo>
                  <a:lnTo>
                    <a:pt x="2491854" y="1656842"/>
                  </a:lnTo>
                  <a:lnTo>
                    <a:pt x="2491854" y="832789"/>
                  </a:lnTo>
                  <a:close/>
                </a:path>
                <a:path w="5599430" h="1657350">
                  <a:moveTo>
                    <a:pt x="3524859" y="555205"/>
                  </a:moveTo>
                  <a:lnTo>
                    <a:pt x="3114802" y="555205"/>
                  </a:lnTo>
                  <a:lnTo>
                    <a:pt x="3114802" y="1656842"/>
                  </a:lnTo>
                  <a:lnTo>
                    <a:pt x="3524859" y="1656842"/>
                  </a:lnTo>
                  <a:lnTo>
                    <a:pt x="3524859" y="555205"/>
                  </a:lnTo>
                  <a:close/>
                </a:path>
                <a:path w="5599430" h="1657350">
                  <a:moveTo>
                    <a:pt x="4565764" y="277622"/>
                  </a:moveTo>
                  <a:lnTo>
                    <a:pt x="4147820" y="277622"/>
                  </a:lnTo>
                  <a:lnTo>
                    <a:pt x="4147820" y="1656842"/>
                  </a:lnTo>
                  <a:lnTo>
                    <a:pt x="4565764" y="1656842"/>
                  </a:lnTo>
                  <a:lnTo>
                    <a:pt x="4565764" y="277622"/>
                  </a:lnTo>
                  <a:close/>
                </a:path>
                <a:path w="5599430" h="1657350">
                  <a:moveTo>
                    <a:pt x="5598896" y="0"/>
                  </a:moveTo>
                  <a:lnTo>
                    <a:pt x="5188839" y="0"/>
                  </a:lnTo>
                  <a:lnTo>
                    <a:pt x="5188839" y="1656842"/>
                  </a:lnTo>
                  <a:lnTo>
                    <a:pt x="5598896" y="1656842"/>
                  </a:lnTo>
                  <a:lnTo>
                    <a:pt x="5598896" y="0"/>
                  </a:lnTo>
                  <a:close/>
                </a:path>
              </a:pathLst>
            </a:custGeom>
            <a:solidFill>
              <a:srgbClr val="BD2C28"/>
            </a:solidFill>
          </p:spPr>
          <p:txBody>
            <a:bodyPr wrap="square" lIns="0" tIns="0" rIns="0" bIns="0" rtlCol="0"/>
            <a:lstStyle/>
            <a:p>
              <a:endParaRPr/>
            </a:p>
          </p:txBody>
        </p:sp>
        <p:sp>
          <p:nvSpPr>
            <p:cNvPr id="18" name="object 18"/>
            <p:cNvSpPr/>
            <p:nvPr/>
          </p:nvSpPr>
          <p:spPr>
            <a:xfrm>
              <a:off x="5191378" y="3386963"/>
              <a:ext cx="6214110" cy="928369"/>
            </a:xfrm>
            <a:custGeom>
              <a:avLst/>
              <a:gdLst/>
              <a:ahLst/>
              <a:cxnLst/>
              <a:rect l="l" t="t" r="r" b="b"/>
              <a:pathLst>
                <a:path w="6214109" h="928370">
                  <a:moveTo>
                    <a:pt x="4644644" y="928116"/>
                  </a:moveTo>
                  <a:lnTo>
                    <a:pt x="4684141" y="928116"/>
                  </a:lnTo>
                </a:path>
                <a:path w="6214109" h="928370">
                  <a:moveTo>
                    <a:pt x="3603752" y="928116"/>
                  </a:moveTo>
                  <a:lnTo>
                    <a:pt x="4226687" y="928116"/>
                  </a:lnTo>
                </a:path>
                <a:path w="6214109" h="928370">
                  <a:moveTo>
                    <a:pt x="0" y="928116"/>
                  </a:moveTo>
                  <a:lnTo>
                    <a:pt x="78867" y="928116"/>
                  </a:lnTo>
                </a:path>
                <a:path w="6214109" h="928370">
                  <a:moveTo>
                    <a:pt x="496824" y="928116"/>
                  </a:moveTo>
                  <a:lnTo>
                    <a:pt x="1119759" y="928116"/>
                  </a:lnTo>
                </a:path>
                <a:path w="6214109" h="928370">
                  <a:moveTo>
                    <a:pt x="2570734" y="928116"/>
                  </a:moveTo>
                  <a:lnTo>
                    <a:pt x="3193669" y="928116"/>
                  </a:lnTo>
                </a:path>
                <a:path w="6214109" h="928370">
                  <a:moveTo>
                    <a:pt x="1529842" y="928116"/>
                  </a:moveTo>
                  <a:lnTo>
                    <a:pt x="2152777" y="928116"/>
                  </a:lnTo>
                </a:path>
                <a:path w="6214109" h="928370">
                  <a:moveTo>
                    <a:pt x="6135116" y="928116"/>
                  </a:moveTo>
                  <a:lnTo>
                    <a:pt x="6213983" y="928116"/>
                  </a:lnTo>
                </a:path>
                <a:path w="6214109" h="928370">
                  <a:moveTo>
                    <a:pt x="5677662" y="928116"/>
                  </a:moveTo>
                  <a:lnTo>
                    <a:pt x="5717159" y="928116"/>
                  </a:lnTo>
                </a:path>
                <a:path w="6214109" h="928370">
                  <a:moveTo>
                    <a:pt x="5094224" y="928116"/>
                  </a:moveTo>
                  <a:lnTo>
                    <a:pt x="5267706" y="928116"/>
                  </a:lnTo>
                </a:path>
                <a:path w="6214109" h="928370">
                  <a:moveTo>
                    <a:pt x="5677662" y="459739"/>
                  </a:moveTo>
                  <a:lnTo>
                    <a:pt x="6213983" y="459739"/>
                  </a:lnTo>
                </a:path>
                <a:path w="6214109" h="928370">
                  <a:moveTo>
                    <a:pt x="3603752" y="459739"/>
                  </a:moveTo>
                  <a:lnTo>
                    <a:pt x="4226687" y="459739"/>
                  </a:lnTo>
                </a:path>
                <a:path w="6214109" h="928370">
                  <a:moveTo>
                    <a:pt x="0" y="459739"/>
                  </a:moveTo>
                  <a:lnTo>
                    <a:pt x="3193669" y="459739"/>
                  </a:lnTo>
                </a:path>
                <a:path w="6214109" h="928370">
                  <a:moveTo>
                    <a:pt x="4644644" y="459739"/>
                  </a:moveTo>
                  <a:lnTo>
                    <a:pt x="5267706" y="459739"/>
                  </a:lnTo>
                </a:path>
                <a:path w="6214109" h="928370">
                  <a:moveTo>
                    <a:pt x="5677662" y="0"/>
                  </a:moveTo>
                  <a:lnTo>
                    <a:pt x="6213983" y="0"/>
                  </a:lnTo>
                </a:path>
                <a:path w="6214109" h="928370">
                  <a:moveTo>
                    <a:pt x="0" y="0"/>
                  </a:moveTo>
                  <a:lnTo>
                    <a:pt x="5267706" y="0"/>
                  </a:lnTo>
                </a:path>
              </a:pathLst>
            </a:custGeom>
            <a:ln w="12700">
              <a:solidFill>
                <a:srgbClr val="B8B8B8"/>
              </a:solidFill>
            </a:ln>
          </p:spPr>
          <p:txBody>
            <a:bodyPr wrap="square" lIns="0" tIns="0" rIns="0" bIns="0" rtlCol="0"/>
            <a:lstStyle/>
            <a:p>
              <a:endParaRPr/>
            </a:p>
          </p:txBody>
        </p:sp>
        <p:sp>
          <p:nvSpPr>
            <p:cNvPr id="19" name="object 19"/>
            <p:cNvSpPr/>
            <p:nvPr/>
          </p:nvSpPr>
          <p:spPr>
            <a:xfrm>
              <a:off x="5187441" y="4769358"/>
              <a:ext cx="6222365" cy="0"/>
            </a:xfrm>
            <a:custGeom>
              <a:avLst/>
              <a:gdLst/>
              <a:ahLst/>
              <a:cxnLst/>
              <a:rect l="l" t="t" r="r" b="b"/>
              <a:pathLst>
                <a:path w="6222365">
                  <a:moveTo>
                    <a:pt x="0" y="0"/>
                  </a:moveTo>
                  <a:lnTo>
                    <a:pt x="6221857" y="0"/>
                  </a:lnTo>
                </a:path>
              </a:pathLst>
            </a:custGeom>
            <a:ln w="12700">
              <a:solidFill>
                <a:srgbClr val="000000"/>
              </a:solidFill>
            </a:ln>
          </p:spPr>
          <p:txBody>
            <a:bodyPr wrap="square" lIns="0" tIns="0" rIns="0" bIns="0" rtlCol="0"/>
            <a:lstStyle/>
            <a:p>
              <a:endParaRPr/>
            </a:p>
          </p:txBody>
        </p:sp>
        <p:sp>
          <p:nvSpPr>
            <p:cNvPr id="20" name="object 20"/>
            <p:cNvSpPr/>
            <p:nvPr/>
          </p:nvSpPr>
          <p:spPr>
            <a:xfrm>
              <a:off x="5191378" y="2927223"/>
              <a:ext cx="6214110" cy="0"/>
            </a:xfrm>
            <a:custGeom>
              <a:avLst/>
              <a:gdLst/>
              <a:ahLst/>
              <a:cxnLst/>
              <a:rect l="l" t="t" r="r" b="b"/>
              <a:pathLst>
                <a:path w="6214109">
                  <a:moveTo>
                    <a:pt x="0" y="0"/>
                  </a:moveTo>
                  <a:lnTo>
                    <a:pt x="6213983" y="0"/>
                  </a:lnTo>
                </a:path>
              </a:pathLst>
            </a:custGeom>
            <a:ln w="12700">
              <a:solidFill>
                <a:srgbClr val="B8B8B8"/>
              </a:solidFill>
            </a:ln>
          </p:spPr>
          <p:txBody>
            <a:bodyPr wrap="square" lIns="0" tIns="0" rIns="0" bIns="0" rtlCol="0"/>
            <a:lstStyle/>
            <a:p>
              <a:endParaRPr/>
            </a:p>
          </p:txBody>
        </p:sp>
      </p:grpSp>
      <p:sp>
        <p:nvSpPr>
          <p:cNvPr id="21" name="object 21"/>
          <p:cNvSpPr txBox="1"/>
          <p:nvPr/>
        </p:nvSpPr>
        <p:spPr>
          <a:xfrm>
            <a:off x="4396485" y="2497963"/>
            <a:ext cx="873760" cy="208279"/>
          </a:xfrm>
          <a:prstGeom prst="rect">
            <a:avLst/>
          </a:prstGeom>
        </p:spPr>
        <p:txBody>
          <a:bodyPr vert="horz" wrap="square" lIns="0" tIns="12700" rIns="0" bIns="0" rtlCol="0">
            <a:spAutoFit/>
          </a:bodyPr>
          <a:lstStyle/>
          <a:p>
            <a:pPr marL="12700">
              <a:lnSpc>
                <a:spcPct val="100000"/>
              </a:lnSpc>
              <a:spcBef>
                <a:spcPts val="100"/>
              </a:spcBef>
            </a:pPr>
            <a:r>
              <a:rPr sz="1200" spc="-30" dirty="0">
                <a:latin typeface="Lucida Sans Unicode"/>
                <a:cs typeface="Lucida Sans Unicode"/>
              </a:rPr>
              <a:t>Million</a:t>
            </a:r>
            <a:r>
              <a:rPr sz="1200" spc="-35" dirty="0">
                <a:latin typeface="Lucida Sans Unicode"/>
                <a:cs typeface="Lucida Sans Unicode"/>
              </a:rPr>
              <a:t> </a:t>
            </a:r>
            <a:r>
              <a:rPr sz="1200" spc="-20" dirty="0">
                <a:latin typeface="Lucida Sans Unicode"/>
                <a:cs typeface="Lucida Sans Unicode"/>
              </a:rPr>
              <a:t>Euro</a:t>
            </a:r>
            <a:endParaRPr sz="1200">
              <a:latin typeface="Lucida Sans Unicode"/>
              <a:cs typeface="Lucida Sans Unicode"/>
            </a:endParaRPr>
          </a:p>
        </p:txBody>
      </p:sp>
      <p:sp>
        <p:nvSpPr>
          <p:cNvPr id="22" name="object 22"/>
          <p:cNvSpPr txBox="1"/>
          <p:nvPr/>
        </p:nvSpPr>
        <p:spPr>
          <a:xfrm>
            <a:off x="4627626" y="2774061"/>
            <a:ext cx="412115" cy="2094864"/>
          </a:xfrm>
          <a:prstGeom prst="rect">
            <a:avLst/>
          </a:prstGeom>
        </p:spPr>
        <p:txBody>
          <a:bodyPr vert="horz" wrap="square" lIns="0" tIns="12065" rIns="0" bIns="0" rtlCol="0">
            <a:spAutoFit/>
          </a:bodyPr>
          <a:lstStyle/>
          <a:p>
            <a:pPr algn="ctr">
              <a:lnSpc>
                <a:spcPct val="100000"/>
              </a:lnSpc>
              <a:spcBef>
                <a:spcPts val="95"/>
              </a:spcBef>
            </a:pPr>
            <a:r>
              <a:rPr sz="1600" spc="-25" dirty="0">
                <a:latin typeface="Arial Black"/>
                <a:cs typeface="Arial Black"/>
              </a:rPr>
              <a:t>300</a:t>
            </a:r>
            <a:endParaRPr sz="1600">
              <a:latin typeface="Arial Black"/>
              <a:cs typeface="Arial Black"/>
            </a:endParaRPr>
          </a:p>
          <a:p>
            <a:pPr marL="1270" algn="ctr">
              <a:lnSpc>
                <a:spcPct val="100000"/>
              </a:lnSpc>
              <a:spcBef>
                <a:spcPts val="1470"/>
              </a:spcBef>
            </a:pPr>
            <a:r>
              <a:rPr sz="1600" spc="-25" dirty="0">
                <a:latin typeface="Arial Black"/>
                <a:cs typeface="Arial Black"/>
              </a:rPr>
              <a:t>225</a:t>
            </a:r>
            <a:endParaRPr sz="1600">
              <a:latin typeface="Arial Black"/>
              <a:cs typeface="Arial Black"/>
            </a:endParaRPr>
          </a:p>
          <a:p>
            <a:pPr algn="ctr">
              <a:lnSpc>
                <a:spcPct val="100000"/>
              </a:lnSpc>
              <a:spcBef>
                <a:spcPts val="1830"/>
              </a:spcBef>
            </a:pPr>
            <a:r>
              <a:rPr sz="1600" spc="-25" dirty="0">
                <a:latin typeface="Arial Black"/>
                <a:cs typeface="Arial Black"/>
              </a:rPr>
              <a:t>150</a:t>
            </a:r>
            <a:endParaRPr sz="1600">
              <a:latin typeface="Arial Black"/>
              <a:cs typeface="Arial Black"/>
            </a:endParaRPr>
          </a:p>
          <a:p>
            <a:pPr algn="ctr">
              <a:lnSpc>
                <a:spcPct val="100000"/>
              </a:lnSpc>
              <a:spcBef>
                <a:spcPts val="1655"/>
              </a:spcBef>
            </a:pPr>
            <a:r>
              <a:rPr sz="1600" spc="-25" dirty="0">
                <a:latin typeface="Arial Black"/>
                <a:cs typeface="Arial Black"/>
              </a:rPr>
              <a:t>75</a:t>
            </a:r>
            <a:endParaRPr sz="1600">
              <a:latin typeface="Arial Black"/>
              <a:cs typeface="Arial Black"/>
            </a:endParaRPr>
          </a:p>
          <a:p>
            <a:pPr algn="ctr">
              <a:lnSpc>
                <a:spcPct val="100000"/>
              </a:lnSpc>
              <a:spcBef>
                <a:spcPts val="1739"/>
              </a:spcBef>
            </a:pPr>
            <a:r>
              <a:rPr sz="1600" spc="-50" dirty="0">
                <a:latin typeface="Arial Black"/>
                <a:cs typeface="Arial Black"/>
              </a:rPr>
              <a:t>0</a:t>
            </a:r>
            <a:endParaRPr sz="1600">
              <a:latin typeface="Arial Black"/>
              <a:cs typeface="Arial Black"/>
            </a:endParaRPr>
          </a:p>
        </p:txBody>
      </p:sp>
      <p:sp>
        <p:nvSpPr>
          <p:cNvPr id="23" name="object 23"/>
          <p:cNvSpPr txBox="1"/>
          <p:nvPr/>
        </p:nvSpPr>
        <p:spPr>
          <a:xfrm>
            <a:off x="5500242" y="4653223"/>
            <a:ext cx="5638800" cy="684530"/>
          </a:xfrm>
          <a:prstGeom prst="rect">
            <a:avLst/>
          </a:prstGeom>
        </p:spPr>
        <p:txBody>
          <a:bodyPr vert="horz" wrap="square" lIns="0" tIns="144780" rIns="0" bIns="0" rtlCol="0">
            <a:spAutoFit/>
          </a:bodyPr>
          <a:lstStyle/>
          <a:p>
            <a:pPr marL="12700">
              <a:lnSpc>
                <a:spcPct val="100000"/>
              </a:lnSpc>
              <a:spcBef>
                <a:spcPts val="1140"/>
              </a:spcBef>
              <a:tabLst>
                <a:tab pos="1052830" algn="l"/>
                <a:tab pos="2095500" algn="l"/>
                <a:tab pos="3157855" algn="l"/>
                <a:tab pos="4144010" algn="l"/>
                <a:tab pos="5194935" algn="l"/>
              </a:tabLst>
            </a:pPr>
            <a:r>
              <a:rPr sz="1600" spc="-25" dirty="0">
                <a:latin typeface="Arial Black"/>
                <a:cs typeface="Arial Black"/>
              </a:rPr>
              <a:t>9%</a:t>
            </a:r>
            <a:r>
              <a:rPr sz="1600" dirty="0">
                <a:latin typeface="Arial Black"/>
                <a:cs typeface="Arial Black"/>
              </a:rPr>
              <a:t>	</a:t>
            </a:r>
            <a:r>
              <a:rPr sz="1600" spc="-25" dirty="0">
                <a:latin typeface="Arial Black"/>
                <a:cs typeface="Arial Black"/>
              </a:rPr>
              <a:t>10%</a:t>
            </a:r>
            <a:r>
              <a:rPr sz="1600" dirty="0">
                <a:latin typeface="Arial Black"/>
                <a:cs typeface="Arial Black"/>
              </a:rPr>
              <a:t>	</a:t>
            </a:r>
            <a:r>
              <a:rPr sz="1600" spc="-25" dirty="0">
                <a:latin typeface="Arial Black"/>
                <a:cs typeface="Arial Black"/>
              </a:rPr>
              <a:t>15%</a:t>
            </a:r>
            <a:r>
              <a:rPr sz="1600" dirty="0">
                <a:latin typeface="Arial Black"/>
                <a:cs typeface="Arial Black"/>
              </a:rPr>
              <a:t>	</a:t>
            </a:r>
            <a:r>
              <a:rPr sz="1600" spc="-25" dirty="0">
                <a:latin typeface="Arial Black"/>
                <a:cs typeface="Arial Black"/>
              </a:rPr>
              <a:t>20%</a:t>
            </a:r>
            <a:r>
              <a:rPr sz="1600" dirty="0">
                <a:latin typeface="Arial Black"/>
                <a:cs typeface="Arial Black"/>
              </a:rPr>
              <a:t>	</a:t>
            </a:r>
            <a:r>
              <a:rPr sz="1600" spc="-25" dirty="0">
                <a:latin typeface="Arial Black"/>
                <a:cs typeface="Arial Black"/>
              </a:rPr>
              <a:t>25%</a:t>
            </a:r>
            <a:r>
              <a:rPr sz="1600" dirty="0">
                <a:latin typeface="Arial Black"/>
                <a:cs typeface="Arial Black"/>
              </a:rPr>
              <a:t>	</a:t>
            </a:r>
            <a:r>
              <a:rPr sz="1600" spc="-100" dirty="0">
                <a:latin typeface="Arial Black"/>
                <a:cs typeface="Arial Black"/>
              </a:rPr>
              <a:t>30%</a:t>
            </a:r>
            <a:endParaRPr sz="1600">
              <a:latin typeface="Arial Black"/>
              <a:cs typeface="Arial Black"/>
            </a:endParaRPr>
          </a:p>
          <a:p>
            <a:pPr marL="269875">
              <a:lnSpc>
                <a:spcPct val="100000"/>
              </a:lnSpc>
              <a:spcBef>
                <a:spcPts val="785"/>
              </a:spcBef>
            </a:pPr>
            <a:r>
              <a:rPr sz="1200" spc="100" dirty="0">
                <a:latin typeface="Lucida Sans Unicode"/>
                <a:cs typeface="Lucida Sans Unicode"/>
              </a:rPr>
              <a:t>%</a:t>
            </a:r>
            <a:r>
              <a:rPr sz="1200" spc="-5" dirty="0">
                <a:latin typeface="Lucida Sans Unicode"/>
                <a:cs typeface="Lucida Sans Unicode"/>
              </a:rPr>
              <a:t> </a:t>
            </a:r>
            <a:r>
              <a:rPr sz="1200" dirty="0">
                <a:latin typeface="Lucida Sans Unicode"/>
                <a:cs typeface="Lucida Sans Unicode"/>
              </a:rPr>
              <a:t>of</a:t>
            </a:r>
            <a:r>
              <a:rPr sz="1200" spc="-5" dirty="0">
                <a:latin typeface="Lucida Sans Unicode"/>
                <a:cs typeface="Lucida Sans Unicode"/>
              </a:rPr>
              <a:t> </a:t>
            </a:r>
            <a:r>
              <a:rPr sz="1200" dirty="0">
                <a:latin typeface="Lucida Sans Unicode"/>
                <a:cs typeface="Lucida Sans Unicode"/>
              </a:rPr>
              <a:t>dog</a:t>
            </a:r>
            <a:r>
              <a:rPr sz="1200" spc="-10" dirty="0">
                <a:latin typeface="Lucida Sans Unicode"/>
                <a:cs typeface="Lucida Sans Unicode"/>
              </a:rPr>
              <a:t> </a:t>
            </a:r>
            <a:r>
              <a:rPr sz="1200" dirty="0">
                <a:latin typeface="Lucida Sans Unicode"/>
                <a:cs typeface="Lucida Sans Unicode"/>
              </a:rPr>
              <a:t>owners</a:t>
            </a:r>
            <a:r>
              <a:rPr sz="1200" spc="5" dirty="0">
                <a:latin typeface="Lucida Sans Unicode"/>
                <a:cs typeface="Lucida Sans Unicode"/>
              </a:rPr>
              <a:t> </a:t>
            </a:r>
            <a:r>
              <a:rPr sz="1200" dirty="0">
                <a:latin typeface="Lucida Sans Unicode"/>
                <a:cs typeface="Lucida Sans Unicode"/>
              </a:rPr>
              <a:t>with</a:t>
            </a:r>
            <a:r>
              <a:rPr sz="1200" spc="-5" dirty="0">
                <a:latin typeface="Lucida Sans Unicode"/>
                <a:cs typeface="Lucida Sans Unicode"/>
              </a:rPr>
              <a:t> </a:t>
            </a:r>
            <a:r>
              <a:rPr sz="1200" spc="-220" dirty="0">
                <a:latin typeface="Lucida Sans Unicode"/>
                <a:cs typeface="Lucida Sans Unicode"/>
              </a:rPr>
              <a:t>1/10</a:t>
            </a:r>
            <a:r>
              <a:rPr sz="1200" spc="5" dirty="0">
                <a:latin typeface="Lucida Sans Unicode"/>
                <a:cs typeface="Lucida Sans Unicode"/>
              </a:rPr>
              <a:t> </a:t>
            </a:r>
            <a:r>
              <a:rPr sz="1200" dirty="0">
                <a:latin typeface="Lucida Sans Unicode"/>
                <a:cs typeface="Lucida Sans Unicode"/>
              </a:rPr>
              <a:t>intent</a:t>
            </a:r>
            <a:r>
              <a:rPr sz="1200" spc="5" dirty="0">
                <a:latin typeface="Lucida Sans Unicode"/>
                <a:cs typeface="Lucida Sans Unicode"/>
              </a:rPr>
              <a:t> </a:t>
            </a:r>
            <a:r>
              <a:rPr sz="1200" dirty="0">
                <a:latin typeface="Lucida Sans Unicode"/>
                <a:cs typeface="Lucida Sans Unicode"/>
              </a:rPr>
              <a:t>to buy</a:t>
            </a:r>
            <a:r>
              <a:rPr sz="1200" spc="-20" dirty="0">
                <a:latin typeface="Lucida Sans Unicode"/>
                <a:cs typeface="Lucida Sans Unicode"/>
              </a:rPr>
              <a:t> </a:t>
            </a:r>
            <a:r>
              <a:rPr sz="1200" spc="65" dirty="0">
                <a:latin typeface="Lucida Sans Unicode"/>
                <a:cs typeface="Lucida Sans Unicode"/>
              </a:rPr>
              <a:t>compared</a:t>
            </a:r>
            <a:r>
              <a:rPr sz="1200" dirty="0">
                <a:latin typeface="Lucida Sans Unicode"/>
                <a:cs typeface="Lucida Sans Unicode"/>
              </a:rPr>
              <a:t> to</a:t>
            </a:r>
            <a:r>
              <a:rPr sz="1200" spc="-5" dirty="0">
                <a:latin typeface="Lucida Sans Unicode"/>
                <a:cs typeface="Lucida Sans Unicode"/>
              </a:rPr>
              <a:t> </a:t>
            </a:r>
            <a:r>
              <a:rPr sz="1200" dirty="0">
                <a:latin typeface="Lucida Sans Unicode"/>
                <a:cs typeface="Lucida Sans Unicode"/>
              </a:rPr>
              <a:t>energy</a:t>
            </a:r>
            <a:r>
              <a:rPr sz="1200" spc="10" dirty="0">
                <a:latin typeface="Lucida Sans Unicode"/>
                <a:cs typeface="Lucida Sans Unicode"/>
              </a:rPr>
              <a:t> </a:t>
            </a:r>
            <a:r>
              <a:rPr sz="1200" spc="-10" dirty="0">
                <a:latin typeface="Lucida Sans Unicode"/>
                <a:cs typeface="Lucida Sans Unicode"/>
              </a:rPr>
              <a:t>drinks</a:t>
            </a:r>
            <a:endParaRPr sz="1200">
              <a:latin typeface="Lucida Sans Unicode"/>
              <a:cs typeface="Lucida Sans Unicode"/>
            </a:endParaRPr>
          </a:p>
        </p:txBody>
      </p:sp>
      <p:grpSp>
        <p:nvGrpSpPr>
          <p:cNvPr id="24" name="object 24"/>
          <p:cNvGrpSpPr/>
          <p:nvPr/>
        </p:nvGrpSpPr>
        <p:grpSpPr>
          <a:xfrm>
            <a:off x="6351142" y="2348992"/>
            <a:ext cx="2336800" cy="323850"/>
            <a:chOff x="6351142" y="2348992"/>
            <a:chExt cx="2336800" cy="323850"/>
          </a:xfrm>
        </p:grpSpPr>
        <p:sp>
          <p:nvSpPr>
            <p:cNvPr id="25" name="object 25"/>
            <p:cNvSpPr/>
            <p:nvPr/>
          </p:nvSpPr>
          <p:spPr>
            <a:xfrm>
              <a:off x="6418326" y="2494914"/>
              <a:ext cx="335280" cy="177800"/>
            </a:xfrm>
            <a:custGeom>
              <a:avLst/>
              <a:gdLst/>
              <a:ahLst/>
              <a:cxnLst/>
              <a:rect l="l" t="t" r="r" b="b"/>
              <a:pathLst>
                <a:path w="335279" h="177800">
                  <a:moveTo>
                    <a:pt x="335026" y="0"/>
                  </a:moveTo>
                  <a:lnTo>
                    <a:pt x="26162" y="0"/>
                  </a:lnTo>
                  <a:lnTo>
                    <a:pt x="28321" y="12446"/>
                  </a:lnTo>
                  <a:lnTo>
                    <a:pt x="29845" y="42037"/>
                  </a:lnTo>
                  <a:lnTo>
                    <a:pt x="22987" y="77089"/>
                  </a:lnTo>
                  <a:lnTo>
                    <a:pt x="0" y="106172"/>
                  </a:lnTo>
                  <a:lnTo>
                    <a:pt x="3302" y="136779"/>
                  </a:lnTo>
                  <a:lnTo>
                    <a:pt x="7493" y="159131"/>
                  </a:lnTo>
                  <a:lnTo>
                    <a:pt x="11176" y="172847"/>
                  </a:lnTo>
                  <a:lnTo>
                    <a:pt x="12827" y="177419"/>
                  </a:lnTo>
                  <a:lnTo>
                    <a:pt x="41529" y="177419"/>
                  </a:lnTo>
                  <a:lnTo>
                    <a:pt x="27051" y="159258"/>
                  </a:lnTo>
                  <a:lnTo>
                    <a:pt x="26035" y="149352"/>
                  </a:lnTo>
                  <a:lnTo>
                    <a:pt x="25781" y="136779"/>
                  </a:lnTo>
                  <a:lnTo>
                    <a:pt x="25908" y="119380"/>
                  </a:lnTo>
                  <a:lnTo>
                    <a:pt x="33401" y="116586"/>
                  </a:lnTo>
                  <a:lnTo>
                    <a:pt x="41402" y="112776"/>
                  </a:lnTo>
                  <a:lnTo>
                    <a:pt x="51054" y="106934"/>
                  </a:lnTo>
                  <a:lnTo>
                    <a:pt x="54737" y="134620"/>
                  </a:lnTo>
                  <a:lnTo>
                    <a:pt x="58928" y="157099"/>
                  </a:lnTo>
                  <a:lnTo>
                    <a:pt x="62357" y="171958"/>
                  </a:lnTo>
                  <a:lnTo>
                    <a:pt x="63754" y="177419"/>
                  </a:lnTo>
                  <a:lnTo>
                    <a:pt x="95504" y="177419"/>
                  </a:lnTo>
                  <a:lnTo>
                    <a:pt x="95123" y="175514"/>
                  </a:lnTo>
                  <a:lnTo>
                    <a:pt x="93091" y="170561"/>
                  </a:lnTo>
                  <a:lnTo>
                    <a:pt x="88646" y="164592"/>
                  </a:lnTo>
                  <a:lnTo>
                    <a:pt x="80899" y="159258"/>
                  </a:lnTo>
                  <a:lnTo>
                    <a:pt x="75311" y="142494"/>
                  </a:lnTo>
                  <a:lnTo>
                    <a:pt x="75184" y="125857"/>
                  </a:lnTo>
                  <a:lnTo>
                    <a:pt x="77470" y="113157"/>
                  </a:lnTo>
                  <a:lnTo>
                    <a:pt x="78867" y="108077"/>
                  </a:lnTo>
                  <a:lnTo>
                    <a:pt x="79883" y="106934"/>
                  </a:lnTo>
                  <a:lnTo>
                    <a:pt x="104902" y="72644"/>
                  </a:lnTo>
                  <a:lnTo>
                    <a:pt x="118237" y="49276"/>
                  </a:lnTo>
                  <a:lnTo>
                    <a:pt x="312801" y="49276"/>
                  </a:lnTo>
                  <a:lnTo>
                    <a:pt x="314325" y="42291"/>
                  </a:lnTo>
                  <a:lnTo>
                    <a:pt x="328041" y="21082"/>
                  </a:lnTo>
                  <a:lnTo>
                    <a:pt x="335026" y="0"/>
                  </a:lnTo>
                  <a:close/>
                </a:path>
              </a:pathLst>
            </a:custGeom>
            <a:solidFill>
              <a:srgbClr val="BD2C28"/>
            </a:solidFill>
          </p:spPr>
          <p:txBody>
            <a:bodyPr wrap="square" lIns="0" tIns="0" rIns="0" bIns="0" rtlCol="0"/>
            <a:lstStyle/>
            <a:p>
              <a:endParaRPr/>
            </a:p>
          </p:txBody>
        </p:sp>
        <p:pic>
          <p:nvPicPr>
            <p:cNvPr id="26" name="object 26"/>
            <p:cNvPicPr/>
            <p:nvPr/>
          </p:nvPicPr>
          <p:blipFill>
            <a:blip r:embed="rId4" cstate="print"/>
            <a:stretch>
              <a:fillRect/>
            </a:stretch>
          </p:blipFill>
          <p:spPr>
            <a:xfrm>
              <a:off x="6537324" y="2544191"/>
              <a:ext cx="206248" cy="128143"/>
            </a:xfrm>
            <a:prstGeom prst="rect">
              <a:avLst/>
            </a:prstGeom>
          </p:spPr>
        </p:pic>
        <p:sp>
          <p:nvSpPr>
            <p:cNvPr id="27" name="object 27"/>
            <p:cNvSpPr/>
            <p:nvPr/>
          </p:nvSpPr>
          <p:spPr>
            <a:xfrm>
              <a:off x="6351143" y="2348991"/>
              <a:ext cx="494030" cy="195580"/>
            </a:xfrm>
            <a:custGeom>
              <a:avLst/>
              <a:gdLst/>
              <a:ahLst/>
              <a:cxnLst/>
              <a:rect l="l" t="t" r="r" b="b"/>
              <a:pathLst>
                <a:path w="494029" h="195580">
                  <a:moveTo>
                    <a:pt x="493649" y="48641"/>
                  </a:moveTo>
                  <a:lnTo>
                    <a:pt x="492252" y="45466"/>
                  </a:lnTo>
                  <a:lnTo>
                    <a:pt x="476250" y="39497"/>
                  </a:lnTo>
                  <a:lnTo>
                    <a:pt x="453009" y="26924"/>
                  </a:lnTo>
                  <a:lnTo>
                    <a:pt x="402971" y="127"/>
                  </a:lnTo>
                  <a:lnTo>
                    <a:pt x="398780" y="0"/>
                  </a:lnTo>
                  <a:lnTo>
                    <a:pt x="372364" y="13335"/>
                  </a:lnTo>
                  <a:lnTo>
                    <a:pt x="344805" y="48641"/>
                  </a:lnTo>
                  <a:lnTo>
                    <a:pt x="328295" y="72771"/>
                  </a:lnTo>
                  <a:lnTo>
                    <a:pt x="322580" y="74930"/>
                  </a:lnTo>
                  <a:lnTo>
                    <a:pt x="307594" y="79375"/>
                  </a:lnTo>
                  <a:lnTo>
                    <a:pt x="286753" y="83439"/>
                  </a:lnTo>
                  <a:lnTo>
                    <a:pt x="263652" y="84455"/>
                  </a:lnTo>
                  <a:lnTo>
                    <a:pt x="242824" y="83058"/>
                  </a:lnTo>
                  <a:lnTo>
                    <a:pt x="213487" y="81407"/>
                  </a:lnTo>
                  <a:lnTo>
                    <a:pt x="146177" y="83566"/>
                  </a:lnTo>
                  <a:lnTo>
                    <a:pt x="94488" y="102489"/>
                  </a:lnTo>
                  <a:lnTo>
                    <a:pt x="72136" y="139446"/>
                  </a:lnTo>
                  <a:lnTo>
                    <a:pt x="63246" y="157480"/>
                  </a:lnTo>
                  <a:lnTo>
                    <a:pt x="50927" y="171323"/>
                  </a:lnTo>
                  <a:lnTo>
                    <a:pt x="31115" y="177673"/>
                  </a:lnTo>
                  <a:lnTo>
                    <a:pt x="0" y="173736"/>
                  </a:lnTo>
                  <a:lnTo>
                    <a:pt x="12954" y="189103"/>
                  </a:lnTo>
                  <a:lnTo>
                    <a:pt x="28067" y="195199"/>
                  </a:lnTo>
                  <a:lnTo>
                    <a:pt x="43180" y="195199"/>
                  </a:lnTo>
                  <a:lnTo>
                    <a:pt x="56261" y="191770"/>
                  </a:lnTo>
                  <a:lnTo>
                    <a:pt x="72009" y="180975"/>
                  </a:lnTo>
                  <a:lnTo>
                    <a:pt x="74422" y="177673"/>
                  </a:lnTo>
                  <a:lnTo>
                    <a:pt x="83693" y="165608"/>
                  </a:lnTo>
                  <a:lnTo>
                    <a:pt x="90805" y="151892"/>
                  </a:lnTo>
                  <a:lnTo>
                    <a:pt x="93345" y="145923"/>
                  </a:lnTo>
                  <a:lnTo>
                    <a:pt x="402209" y="145923"/>
                  </a:lnTo>
                  <a:lnTo>
                    <a:pt x="404749" y="130302"/>
                  </a:lnTo>
                  <a:lnTo>
                    <a:pt x="405130" y="123952"/>
                  </a:lnTo>
                  <a:lnTo>
                    <a:pt x="410718" y="108585"/>
                  </a:lnTo>
                  <a:lnTo>
                    <a:pt x="416433" y="94869"/>
                  </a:lnTo>
                  <a:lnTo>
                    <a:pt x="422021" y="84455"/>
                  </a:lnTo>
                  <a:lnTo>
                    <a:pt x="426212" y="77470"/>
                  </a:lnTo>
                  <a:lnTo>
                    <a:pt x="431419" y="75565"/>
                  </a:lnTo>
                  <a:lnTo>
                    <a:pt x="436372" y="76581"/>
                  </a:lnTo>
                  <a:lnTo>
                    <a:pt x="459486" y="77216"/>
                  </a:lnTo>
                  <a:lnTo>
                    <a:pt x="463423" y="75565"/>
                  </a:lnTo>
                  <a:lnTo>
                    <a:pt x="475869" y="70612"/>
                  </a:lnTo>
                  <a:lnTo>
                    <a:pt x="486410" y="60579"/>
                  </a:lnTo>
                  <a:lnTo>
                    <a:pt x="492379" y="51308"/>
                  </a:lnTo>
                  <a:lnTo>
                    <a:pt x="493649" y="48641"/>
                  </a:lnTo>
                  <a:close/>
                </a:path>
              </a:pathLst>
            </a:custGeom>
            <a:solidFill>
              <a:srgbClr val="BD2C28"/>
            </a:solidFill>
          </p:spPr>
          <p:txBody>
            <a:bodyPr wrap="square" lIns="0" tIns="0" rIns="0" bIns="0" rtlCol="0"/>
            <a:lstStyle/>
            <a:p>
              <a:endParaRPr/>
            </a:p>
          </p:txBody>
        </p:sp>
        <p:sp>
          <p:nvSpPr>
            <p:cNvPr id="28" name="object 28"/>
            <p:cNvSpPr/>
            <p:nvPr/>
          </p:nvSpPr>
          <p:spPr>
            <a:xfrm>
              <a:off x="8261223" y="2494914"/>
              <a:ext cx="335280" cy="177800"/>
            </a:xfrm>
            <a:custGeom>
              <a:avLst/>
              <a:gdLst/>
              <a:ahLst/>
              <a:cxnLst/>
              <a:rect l="l" t="t" r="r" b="b"/>
              <a:pathLst>
                <a:path w="335279" h="177800">
                  <a:moveTo>
                    <a:pt x="335026" y="0"/>
                  </a:moveTo>
                  <a:lnTo>
                    <a:pt x="26035" y="0"/>
                  </a:lnTo>
                  <a:lnTo>
                    <a:pt x="28321" y="12446"/>
                  </a:lnTo>
                  <a:lnTo>
                    <a:pt x="29718" y="42037"/>
                  </a:lnTo>
                  <a:lnTo>
                    <a:pt x="22860" y="77089"/>
                  </a:lnTo>
                  <a:lnTo>
                    <a:pt x="0" y="106172"/>
                  </a:lnTo>
                  <a:lnTo>
                    <a:pt x="3175" y="136779"/>
                  </a:lnTo>
                  <a:lnTo>
                    <a:pt x="7493" y="159131"/>
                  </a:lnTo>
                  <a:lnTo>
                    <a:pt x="11176" y="172847"/>
                  </a:lnTo>
                  <a:lnTo>
                    <a:pt x="12827" y="177419"/>
                  </a:lnTo>
                  <a:lnTo>
                    <a:pt x="41529" y="177419"/>
                  </a:lnTo>
                  <a:lnTo>
                    <a:pt x="26924" y="159258"/>
                  </a:lnTo>
                  <a:lnTo>
                    <a:pt x="26035" y="149352"/>
                  </a:lnTo>
                  <a:lnTo>
                    <a:pt x="25781" y="136779"/>
                  </a:lnTo>
                  <a:lnTo>
                    <a:pt x="25908" y="119380"/>
                  </a:lnTo>
                  <a:lnTo>
                    <a:pt x="33274" y="116586"/>
                  </a:lnTo>
                  <a:lnTo>
                    <a:pt x="41275" y="112776"/>
                  </a:lnTo>
                  <a:lnTo>
                    <a:pt x="51054" y="106934"/>
                  </a:lnTo>
                  <a:lnTo>
                    <a:pt x="54610" y="134620"/>
                  </a:lnTo>
                  <a:lnTo>
                    <a:pt x="58801" y="157099"/>
                  </a:lnTo>
                  <a:lnTo>
                    <a:pt x="63754" y="177419"/>
                  </a:lnTo>
                  <a:lnTo>
                    <a:pt x="95504" y="177419"/>
                  </a:lnTo>
                  <a:lnTo>
                    <a:pt x="94996" y="175387"/>
                  </a:lnTo>
                  <a:lnTo>
                    <a:pt x="93091" y="170561"/>
                  </a:lnTo>
                  <a:lnTo>
                    <a:pt x="88646" y="164592"/>
                  </a:lnTo>
                  <a:lnTo>
                    <a:pt x="80899" y="159258"/>
                  </a:lnTo>
                  <a:lnTo>
                    <a:pt x="75311" y="142494"/>
                  </a:lnTo>
                  <a:lnTo>
                    <a:pt x="75184" y="125857"/>
                  </a:lnTo>
                  <a:lnTo>
                    <a:pt x="77343" y="113157"/>
                  </a:lnTo>
                  <a:lnTo>
                    <a:pt x="78867" y="108077"/>
                  </a:lnTo>
                  <a:lnTo>
                    <a:pt x="79883" y="106934"/>
                  </a:lnTo>
                  <a:lnTo>
                    <a:pt x="104775" y="72644"/>
                  </a:lnTo>
                  <a:lnTo>
                    <a:pt x="118237" y="49276"/>
                  </a:lnTo>
                  <a:lnTo>
                    <a:pt x="312801" y="49276"/>
                  </a:lnTo>
                  <a:lnTo>
                    <a:pt x="314325" y="42291"/>
                  </a:lnTo>
                  <a:lnTo>
                    <a:pt x="328041" y="21082"/>
                  </a:lnTo>
                  <a:lnTo>
                    <a:pt x="335026" y="0"/>
                  </a:lnTo>
                  <a:close/>
                </a:path>
              </a:pathLst>
            </a:custGeom>
            <a:solidFill>
              <a:srgbClr val="282151"/>
            </a:solidFill>
          </p:spPr>
          <p:txBody>
            <a:bodyPr wrap="square" lIns="0" tIns="0" rIns="0" bIns="0" rtlCol="0"/>
            <a:lstStyle/>
            <a:p>
              <a:endParaRPr/>
            </a:p>
          </p:txBody>
        </p:sp>
        <p:pic>
          <p:nvPicPr>
            <p:cNvPr id="29" name="object 29"/>
            <p:cNvPicPr/>
            <p:nvPr/>
          </p:nvPicPr>
          <p:blipFill>
            <a:blip r:embed="rId5" cstate="print"/>
            <a:stretch>
              <a:fillRect/>
            </a:stretch>
          </p:blipFill>
          <p:spPr>
            <a:xfrm>
              <a:off x="8380222" y="2544191"/>
              <a:ext cx="206248" cy="128143"/>
            </a:xfrm>
            <a:prstGeom prst="rect">
              <a:avLst/>
            </a:prstGeom>
          </p:spPr>
        </p:pic>
        <p:sp>
          <p:nvSpPr>
            <p:cNvPr id="30" name="object 30"/>
            <p:cNvSpPr/>
            <p:nvPr/>
          </p:nvSpPr>
          <p:spPr>
            <a:xfrm>
              <a:off x="8194040" y="2348991"/>
              <a:ext cx="494030" cy="195580"/>
            </a:xfrm>
            <a:custGeom>
              <a:avLst/>
              <a:gdLst/>
              <a:ahLst/>
              <a:cxnLst/>
              <a:rect l="l" t="t" r="r" b="b"/>
              <a:pathLst>
                <a:path w="494029" h="195580">
                  <a:moveTo>
                    <a:pt x="493522" y="48641"/>
                  </a:moveTo>
                  <a:lnTo>
                    <a:pt x="492252" y="45466"/>
                  </a:lnTo>
                  <a:lnTo>
                    <a:pt x="476250" y="39497"/>
                  </a:lnTo>
                  <a:lnTo>
                    <a:pt x="453009" y="26924"/>
                  </a:lnTo>
                  <a:lnTo>
                    <a:pt x="402844" y="127"/>
                  </a:lnTo>
                  <a:lnTo>
                    <a:pt x="398780" y="0"/>
                  </a:lnTo>
                  <a:lnTo>
                    <a:pt x="372364" y="13335"/>
                  </a:lnTo>
                  <a:lnTo>
                    <a:pt x="344805" y="48641"/>
                  </a:lnTo>
                  <a:lnTo>
                    <a:pt x="328295" y="72771"/>
                  </a:lnTo>
                  <a:lnTo>
                    <a:pt x="322580" y="74930"/>
                  </a:lnTo>
                  <a:lnTo>
                    <a:pt x="307467" y="79375"/>
                  </a:lnTo>
                  <a:lnTo>
                    <a:pt x="286766" y="83439"/>
                  </a:lnTo>
                  <a:lnTo>
                    <a:pt x="263652" y="84455"/>
                  </a:lnTo>
                  <a:lnTo>
                    <a:pt x="242824" y="83058"/>
                  </a:lnTo>
                  <a:lnTo>
                    <a:pt x="213487" y="81407"/>
                  </a:lnTo>
                  <a:lnTo>
                    <a:pt x="146177" y="83566"/>
                  </a:lnTo>
                  <a:lnTo>
                    <a:pt x="94361" y="102489"/>
                  </a:lnTo>
                  <a:lnTo>
                    <a:pt x="72136" y="139446"/>
                  </a:lnTo>
                  <a:lnTo>
                    <a:pt x="63246" y="157480"/>
                  </a:lnTo>
                  <a:lnTo>
                    <a:pt x="50800" y="171323"/>
                  </a:lnTo>
                  <a:lnTo>
                    <a:pt x="30988" y="177673"/>
                  </a:lnTo>
                  <a:lnTo>
                    <a:pt x="0" y="173736"/>
                  </a:lnTo>
                  <a:lnTo>
                    <a:pt x="12954" y="189103"/>
                  </a:lnTo>
                  <a:lnTo>
                    <a:pt x="28067" y="195199"/>
                  </a:lnTo>
                  <a:lnTo>
                    <a:pt x="43180" y="195199"/>
                  </a:lnTo>
                  <a:lnTo>
                    <a:pt x="56134" y="191770"/>
                  </a:lnTo>
                  <a:lnTo>
                    <a:pt x="72009" y="180975"/>
                  </a:lnTo>
                  <a:lnTo>
                    <a:pt x="74422" y="177673"/>
                  </a:lnTo>
                  <a:lnTo>
                    <a:pt x="83693" y="165608"/>
                  </a:lnTo>
                  <a:lnTo>
                    <a:pt x="90805" y="151892"/>
                  </a:lnTo>
                  <a:lnTo>
                    <a:pt x="93218" y="145923"/>
                  </a:lnTo>
                  <a:lnTo>
                    <a:pt x="402209" y="145923"/>
                  </a:lnTo>
                  <a:lnTo>
                    <a:pt x="404749" y="130302"/>
                  </a:lnTo>
                  <a:lnTo>
                    <a:pt x="405130" y="123952"/>
                  </a:lnTo>
                  <a:lnTo>
                    <a:pt x="410591" y="108585"/>
                  </a:lnTo>
                  <a:lnTo>
                    <a:pt x="416433" y="94869"/>
                  </a:lnTo>
                  <a:lnTo>
                    <a:pt x="422021" y="84455"/>
                  </a:lnTo>
                  <a:lnTo>
                    <a:pt x="426085" y="77470"/>
                  </a:lnTo>
                  <a:lnTo>
                    <a:pt x="431292" y="75565"/>
                  </a:lnTo>
                  <a:lnTo>
                    <a:pt x="436372" y="76581"/>
                  </a:lnTo>
                  <a:lnTo>
                    <a:pt x="459486" y="77216"/>
                  </a:lnTo>
                  <a:lnTo>
                    <a:pt x="463423" y="75565"/>
                  </a:lnTo>
                  <a:lnTo>
                    <a:pt x="475742" y="70612"/>
                  </a:lnTo>
                  <a:lnTo>
                    <a:pt x="486410" y="60579"/>
                  </a:lnTo>
                  <a:lnTo>
                    <a:pt x="492252" y="51308"/>
                  </a:lnTo>
                  <a:lnTo>
                    <a:pt x="493522" y="48641"/>
                  </a:lnTo>
                  <a:close/>
                </a:path>
              </a:pathLst>
            </a:custGeom>
            <a:solidFill>
              <a:srgbClr val="282151"/>
            </a:solidFill>
          </p:spPr>
          <p:txBody>
            <a:bodyPr wrap="square" lIns="0" tIns="0" rIns="0" bIns="0" rtlCol="0"/>
            <a:lstStyle/>
            <a:p>
              <a:endParaRPr/>
            </a:p>
          </p:txBody>
        </p:sp>
      </p:grpSp>
      <p:sp>
        <p:nvSpPr>
          <p:cNvPr id="31" name="object 31"/>
          <p:cNvSpPr txBox="1"/>
          <p:nvPr/>
        </p:nvSpPr>
        <p:spPr>
          <a:xfrm>
            <a:off x="6946518" y="2396490"/>
            <a:ext cx="68389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Lucida Sans Unicode"/>
                <a:cs typeface="Lucida Sans Unicode"/>
              </a:rPr>
              <a:t>Revenue</a:t>
            </a:r>
            <a:endParaRPr sz="1200">
              <a:latin typeface="Lucida Sans Unicode"/>
              <a:cs typeface="Lucida Sans Unicode"/>
            </a:endParaRPr>
          </a:p>
        </p:txBody>
      </p:sp>
      <p:sp>
        <p:nvSpPr>
          <p:cNvPr id="33" name="object 33"/>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14</a:t>
            </a:fld>
            <a:endParaRPr spc="-25" dirty="0"/>
          </a:p>
        </p:txBody>
      </p:sp>
      <p:sp>
        <p:nvSpPr>
          <p:cNvPr id="32" name="object 32"/>
          <p:cNvSpPr txBox="1"/>
          <p:nvPr/>
        </p:nvSpPr>
        <p:spPr>
          <a:xfrm>
            <a:off x="8789669" y="2396490"/>
            <a:ext cx="411480"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Lucida Sans Unicode"/>
                <a:cs typeface="Lucida Sans Unicode"/>
              </a:rPr>
              <a:t>Profit</a:t>
            </a:r>
            <a:endParaRPr sz="1200">
              <a:latin typeface="Lucida Sans Unicode"/>
              <a:cs typeface="Lucida Sans Unicod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825500" y="541492"/>
            <a:ext cx="10871200" cy="1600200"/>
          </a:xfrm>
          <a:prstGeom prst="rect">
            <a:avLst/>
          </a:prstGeom>
        </p:spPr>
        <p:txBody>
          <a:bodyPr vert="horz" wrap="square" lIns="0" tIns="173990" rIns="0" bIns="0" rtlCol="0">
            <a:spAutoFit/>
          </a:bodyPr>
          <a:lstStyle/>
          <a:p>
            <a:pPr marL="12700">
              <a:lnSpc>
                <a:spcPct val="100000"/>
              </a:lnSpc>
              <a:spcBef>
                <a:spcPts val="1370"/>
              </a:spcBef>
            </a:pPr>
            <a:r>
              <a:rPr spc="-100" dirty="0">
                <a:solidFill>
                  <a:srgbClr val="000000"/>
                </a:solidFill>
              </a:rPr>
              <a:t>Distribution</a:t>
            </a:r>
            <a:r>
              <a:rPr spc="-345" dirty="0">
                <a:solidFill>
                  <a:srgbClr val="000000"/>
                </a:solidFill>
              </a:rPr>
              <a:t> </a:t>
            </a:r>
            <a:r>
              <a:rPr spc="-315" dirty="0">
                <a:solidFill>
                  <a:srgbClr val="000000"/>
                </a:solidFill>
              </a:rPr>
              <a:t>&amp;</a:t>
            </a:r>
            <a:r>
              <a:rPr spc="-355" dirty="0">
                <a:solidFill>
                  <a:srgbClr val="000000"/>
                </a:solidFill>
              </a:rPr>
              <a:t> </a:t>
            </a:r>
            <a:r>
              <a:rPr spc="-160" dirty="0"/>
              <a:t>Sales</a:t>
            </a:r>
            <a:r>
              <a:rPr spc="-360" dirty="0"/>
              <a:t> </a:t>
            </a:r>
            <a:r>
              <a:rPr spc="-10" dirty="0"/>
              <a:t>Strategy</a:t>
            </a:r>
          </a:p>
          <a:p>
            <a:pPr marL="12700" marR="5080">
              <a:lnSpc>
                <a:spcPct val="100000"/>
              </a:lnSpc>
              <a:spcBef>
                <a:spcPts val="565"/>
              </a:spcBef>
            </a:pPr>
            <a:r>
              <a:rPr sz="1400" dirty="0">
                <a:solidFill>
                  <a:srgbClr val="000000"/>
                </a:solidFill>
                <a:latin typeface="Lucida Sans Unicode"/>
                <a:cs typeface="Lucida Sans Unicode"/>
              </a:rPr>
              <a:t>Our</a:t>
            </a:r>
            <a:r>
              <a:rPr sz="1400" spc="85" dirty="0">
                <a:solidFill>
                  <a:srgbClr val="000000"/>
                </a:solidFill>
                <a:latin typeface="Lucida Sans Unicode"/>
                <a:cs typeface="Lucida Sans Unicode"/>
              </a:rPr>
              <a:t> </a:t>
            </a:r>
            <a:r>
              <a:rPr sz="1400" dirty="0">
                <a:solidFill>
                  <a:srgbClr val="000000"/>
                </a:solidFill>
                <a:latin typeface="Lucida Sans Unicode"/>
                <a:cs typeface="Lucida Sans Unicode"/>
              </a:rPr>
              <a:t>go-</a:t>
            </a:r>
            <a:r>
              <a:rPr sz="1400" spc="-20" dirty="0">
                <a:solidFill>
                  <a:srgbClr val="000000"/>
                </a:solidFill>
                <a:latin typeface="Lucida Sans Unicode"/>
                <a:cs typeface="Lucida Sans Unicode"/>
              </a:rPr>
              <a:t>to-</a:t>
            </a:r>
            <a:r>
              <a:rPr sz="1400" dirty="0">
                <a:solidFill>
                  <a:srgbClr val="000000"/>
                </a:solidFill>
                <a:latin typeface="Lucida Sans Unicode"/>
                <a:cs typeface="Lucida Sans Unicode"/>
              </a:rPr>
              <a:t>market</a:t>
            </a:r>
            <a:r>
              <a:rPr sz="1400" spc="70" dirty="0">
                <a:solidFill>
                  <a:srgbClr val="000000"/>
                </a:solidFill>
                <a:latin typeface="Lucida Sans Unicode"/>
                <a:cs typeface="Lucida Sans Unicode"/>
              </a:rPr>
              <a:t> </a:t>
            </a:r>
            <a:r>
              <a:rPr sz="1400" dirty="0">
                <a:solidFill>
                  <a:srgbClr val="000000"/>
                </a:solidFill>
                <a:latin typeface="Lucida Sans Unicode"/>
                <a:cs typeface="Lucida Sans Unicode"/>
              </a:rPr>
              <a:t>strategy</a:t>
            </a:r>
            <a:r>
              <a:rPr sz="1400" spc="20" dirty="0">
                <a:solidFill>
                  <a:srgbClr val="000000"/>
                </a:solidFill>
                <a:latin typeface="Lucida Sans Unicode"/>
                <a:cs typeface="Lucida Sans Unicode"/>
              </a:rPr>
              <a:t> </a:t>
            </a:r>
            <a:r>
              <a:rPr sz="1400" dirty="0">
                <a:solidFill>
                  <a:srgbClr val="000000"/>
                </a:solidFill>
                <a:latin typeface="Lucida Sans Unicode"/>
                <a:cs typeface="Lucida Sans Unicode"/>
              </a:rPr>
              <a:t>starts</a:t>
            </a:r>
            <a:r>
              <a:rPr sz="1400" spc="60" dirty="0">
                <a:solidFill>
                  <a:srgbClr val="000000"/>
                </a:solidFill>
                <a:latin typeface="Lucida Sans Unicode"/>
                <a:cs typeface="Lucida Sans Unicode"/>
              </a:rPr>
              <a:t> </a:t>
            </a:r>
            <a:r>
              <a:rPr sz="1400" dirty="0">
                <a:solidFill>
                  <a:srgbClr val="000000"/>
                </a:solidFill>
                <a:latin typeface="Lucida Sans Unicode"/>
                <a:cs typeface="Lucida Sans Unicode"/>
              </a:rPr>
              <a:t>with</a:t>
            </a:r>
            <a:r>
              <a:rPr sz="1400" spc="85" dirty="0">
                <a:solidFill>
                  <a:srgbClr val="000000"/>
                </a:solidFill>
                <a:latin typeface="Lucida Sans Unicode"/>
                <a:cs typeface="Lucida Sans Unicode"/>
              </a:rPr>
              <a:t> </a:t>
            </a:r>
            <a:r>
              <a:rPr sz="1400" dirty="0">
                <a:solidFill>
                  <a:srgbClr val="000000"/>
                </a:solidFill>
                <a:latin typeface="Lucida Sans Unicode"/>
                <a:cs typeface="Lucida Sans Unicode"/>
              </a:rPr>
              <a:t>sales</a:t>
            </a:r>
            <a:r>
              <a:rPr sz="1400" spc="35" dirty="0">
                <a:solidFill>
                  <a:srgbClr val="000000"/>
                </a:solidFill>
                <a:latin typeface="Lucida Sans Unicode"/>
                <a:cs typeface="Lucida Sans Unicode"/>
              </a:rPr>
              <a:t> </a:t>
            </a:r>
            <a:r>
              <a:rPr sz="1400" dirty="0">
                <a:solidFill>
                  <a:srgbClr val="000000"/>
                </a:solidFill>
                <a:latin typeface="Lucida Sans Unicode"/>
                <a:cs typeface="Lucida Sans Unicode"/>
              </a:rPr>
              <a:t>to</a:t>
            </a:r>
            <a:r>
              <a:rPr sz="1400" spc="85" dirty="0">
                <a:solidFill>
                  <a:srgbClr val="000000"/>
                </a:solidFill>
                <a:latin typeface="Lucida Sans Unicode"/>
                <a:cs typeface="Lucida Sans Unicode"/>
              </a:rPr>
              <a:t> </a:t>
            </a:r>
            <a:r>
              <a:rPr sz="1400" dirty="0">
                <a:solidFill>
                  <a:srgbClr val="000000"/>
                </a:solidFill>
                <a:latin typeface="Lucida Sans Unicode"/>
                <a:cs typeface="Lucida Sans Unicode"/>
              </a:rPr>
              <a:t>single</a:t>
            </a:r>
            <a:r>
              <a:rPr sz="1400" spc="65" dirty="0">
                <a:solidFill>
                  <a:srgbClr val="000000"/>
                </a:solidFill>
                <a:latin typeface="Lucida Sans Unicode"/>
                <a:cs typeface="Lucida Sans Unicode"/>
              </a:rPr>
              <a:t> </a:t>
            </a:r>
            <a:r>
              <a:rPr sz="1400" dirty="0">
                <a:solidFill>
                  <a:srgbClr val="000000"/>
                </a:solidFill>
                <a:latin typeface="Lucida Sans Unicode"/>
                <a:cs typeface="Lucida Sans Unicode"/>
              </a:rPr>
              <a:t>clinics,</a:t>
            </a:r>
            <a:r>
              <a:rPr sz="1400" spc="110" dirty="0">
                <a:solidFill>
                  <a:srgbClr val="000000"/>
                </a:solidFill>
                <a:latin typeface="Lucida Sans Unicode"/>
                <a:cs typeface="Lucida Sans Unicode"/>
              </a:rPr>
              <a:t> </a:t>
            </a:r>
            <a:r>
              <a:rPr sz="1400" dirty="0">
                <a:solidFill>
                  <a:srgbClr val="000000"/>
                </a:solidFill>
                <a:latin typeface="Lucida Sans Unicode"/>
                <a:cs typeface="Lucida Sans Unicode"/>
              </a:rPr>
              <a:t>pharmacystores,</a:t>
            </a:r>
            <a:r>
              <a:rPr sz="1400" spc="35" dirty="0">
                <a:solidFill>
                  <a:srgbClr val="000000"/>
                </a:solidFill>
                <a:latin typeface="Lucida Sans Unicode"/>
                <a:cs typeface="Lucida Sans Unicode"/>
              </a:rPr>
              <a:t> </a:t>
            </a:r>
            <a:r>
              <a:rPr sz="1400" dirty="0">
                <a:solidFill>
                  <a:srgbClr val="000000"/>
                </a:solidFill>
                <a:latin typeface="Lucida Sans Unicode"/>
                <a:cs typeface="Lucida Sans Unicode"/>
              </a:rPr>
              <a:t>niche</a:t>
            </a:r>
            <a:r>
              <a:rPr sz="1400" spc="70" dirty="0">
                <a:solidFill>
                  <a:srgbClr val="000000"/>
                </a:solidFill>
                <a:latin typeface="Lucida Sans Unicode"/>
                <a:cs typeface="Lucida Sans Unicode"/>
              </a:rPr>
              <a:t> </a:t>
            </a:r>
            <a:r>
              <a:rPr sz="1400" dirty="0">
                <a:solidFill>
                  <a:srgbClr val="000000"/>
                </a:solidFill>
                <a:latin typeface="Lucida Sans Unicode"/>
                <a:cs typeface="Lucida Sans Unicode"/>
              </a:rPr>
              <a:t>retailers</a:t>
            </a:r>
            <a:r>
              <a:rPr sz="1400" spc="25" dirty="0">
                <a:solidFill>
                  <a:srgbClr val="000000"/>
                </a:solidFill>
                <a:latin typeface="Lucida Sans Unicode"/>
                <a:cs typeface="Lucida Sans Unicode"/>
              </a:rPr>
              <a:t> </a:t>
            </a:r>
            <a:r>
              <a:rPr sz="1400" dirty="0">
                <a:solidFill>
                  <a:srgbClr val="000000"/>
                </a:solidFill>
                <a:latin typeface="Lucida Sans Unicode"/>
                <a:cs typeface="Lucida Sans Unicode"/>
              </a:rPr>
              <a:t>to</a:t>
            </a:r>
            <a:r>
              <a:rPr sz="1400" spc="80" dirty="0">
                <a:solidFill>
                  <a:srgbClr val="000000"/>
                </a:solidFill>
                <a:latin typeface="Lucida Sans Unicode"/>
                <a:cs typeface="Lucida Sans Unicode"/>
              </a:rPr>
              <a:t> </a:t>
            </a:r>
            <a:r>
              <a:rPr sz="1400" dirty="0">
                <a:solidFill>
                  <a:srgbClr val="000000"/>
                </a:solidFill>
                <a:latin typeface="Lucida Sans Unicode"/>
                <a:cs typeface="Lucida Sans Unicode"/>
              </a:rPr>
              <a:t>build</a:t>
            </a:r>
            <a:r>
              <a:rPr sz="1400" spc="95" dirty="0">
                <a:solidFill>
                  <a:srgbClr val="000000"/>
                </a:solidFill>
                <a:latin typeface="Lucida Sans Unicode"/>
                <a:cs typeface="Lucida Sans Unicode"/>
              </a:rPr>
              <a:t> </a:t>
            </a:r>
            <a:r>
              <a:rPr sz="1400" spc="-10" dirty="0">
                <a:solidFill>
                  <a:srgbClr val="000000"/>
                </a:solidFill>
                <a:latin typeface="Lucida Sans Unicode"/>
                <a:cs typeface="Lucida Sans Unicode"/>
              </a:rPr>
              <a:t>credibility. </a:t>
            </a:r>
            <a:r>
              <a:rPr sz="1400" dirty="0">
                <a:solidFill>
                  <a:srgbClr val="000000"/>
                </a:solidFill>
                <a:latin typeface="Lucida Sans Unicode"/>
                <a:cs typeface="Lucida Sans Unicode"/>
              </a:rPr>
              <a:t>Greymarket,</a:t>
            </a:r>
            <a:r>
              <a:rPr sz="1400" spc="25" dirty="0">
                <a:solidFill>
                  <a:srgbClr val="000000"/>
                </a:solidFill>
                <a:latin typeface="Lucida Sans Unicode"/>
                <a:cs typeface="Lucida Sans Unicode"/>
              </a:rPr>
              <a:t> </a:t>
            </a:r>
            <a:r>
              <a:rPr sz="1400" spc="-20" dirty="0">
                <a:solidFill>
                  <a:srgbClr val="000000"/>
                </a:solidFill>
                <a:latin typeface="Lucida Sans Unicode"/>
                <a:cs typeface="Lucida Sans Unicode"/>
              </a:rPr>
              <a:t>hotels,</a:t>
            </a:r>
            <a:r>
              <a:rPr sz="1400" dirty="0">
                <a:solidFill>
                  <a:srgbClr val="000000"/>
                </a:solidFill>
                <a:latin typeface="Lucida Sans Unicode"/>
                <a:cs typeface="Lucida Sans Unicode"/>
              </a:rPr>
              <a:t> restaurants</a:t>
            </a:r>
            <a:r>
              <a:rPr sz="1400" spc="-5" dirty="0">
                <a:solidFill>
                  <a:srgbClr val="000000"/>
                </a:solidFill>
                <a:latin typeface="Lucida Sans Unicode"/>
                <a:cs typeface="Lucida Sans Unicode"/>
              </a:rPr>
              <a:t> </a:t>
            </a:r>
            <a:r>
              <a:rPr sz="1400" spc="80" dirty="0">
                <a:solidFill>
                  <a:srgbClr val="000000"/>
                </a:solidFill>
                <a:latin typeface="Lucida Sans Unicode"/>
                <a:cs typeface="Lucida Sans Unicode"/>
              </a:rPr>
              <a:t>and</a:t>
            </a:r>
            <a:r>
              <a:rPr sz="1400" spc="50" dirty="0">
                <a:solidFill>
                  <a:srgbClr val="000000"/>
                </a:solidFill>
                <a:latin typeface="Lucida Sans Unicode"/>
                <a:cs typeface="Lucida Sans Unicode"/>
              </a:rPr>
              <a:t> </a:t>
            </a:r>
            <a:r>
              <a:rPr sz="1400" dirty="0">
                <a:solidFill>
                  <a:srgbClr val="000000"/>
                </a:solidFill>
                <a:latin typeface="Lucida Sans Unicode"/>
                <a:cs typeface="Lucida Sans Unicode"/>
              </a:rPr>
              <a:t>hospitality</a:t>
            </a:r>
            <a:r>
              <a:rPr sz="1400" spc="30" dirty="0">
                <a:solidFill>
                  <a:srgbClr val="000000"/>
                </a:solidFill>
                <a:latin typeface="Lucida Sans Unicode"/>
                <a:cs typeface="Lucida Sans Unicode"/>
              </a:rPr>
              <a:t> </a:t>
            </a:r>
            <a:r>
              <a:rPr sz="1400" dirty="0">
                <a:solidFill>
                  <a:srgbClr val="000000"/>
                </a:solidFill>
                <a:latin typeface="Lucida Sans Unicode"/>
                <a:cs typeface="Lucida Sans Unicode"/>
              </a:rPr>
              <a:t>businesses</a:t>
            </a:r>
            <a:r>
              <a:rPr sz="1400" spc="-20" dirty="0">
                <a:solidFill>
                  <a:srgbClr val="000000"/>
                </a:solidFill>
                <a:latin typeface="Lucida Sans Unicode"/>
                <a:cs typeface="Lucida Sans Unicode"/>
              </a:rPr>
              <a:t> will</a:t>
            </a:r>
            <a:r>
              <a:rPr sz="1400" spc="65" dirty="0">
                <a:solidFill>
                  <a:srgbClr val="000000"/>
                </a:solidFill>
                <a:latin typeface="Lucida Sans Unicode"/>
                <a:cs typeface="Lucida Sans Unicode"/>
              </a:rPr>
              <a:t> </a:t>
            </a:r>
            <a:r>
              <a:rPr sz="1400" spc="80" dirty="0">
                <a:solidFill>
                  <a:srgbClr val="000000"/>
                </a:solidFill>
                <a:latin typeface="Lucida Sans Unicode"/>
                <a:cs typeface="Lucida Sans Unicode"/>
              </a:rPr>
              <a:t>be</a:t>
            </a:r>
            <a:r>
              <a:rPr sz="1400" spc="25" dirty="0">
                <a:solidFill>
                  <a:srgbClr val="000000"/>
                </a:solidFill>
                <a:latin typeface="Lucida Sans Unicode"/>
                <a:cs typeface="Lucida Sans Unicode"/>
              </a:rPr>
              <a:t> </a:t>
            </a:r>
            <a:r>
              <a:rPr sz="1400" dirty="0">
                <a:solidFill>
                  <a:srgbClr val="000000"/>
                </a:solidFill>
                <a:latin typeface="Lucida Sans Unicode"/>
                <a:cs typeface="Lucida Sans Unicode"/>
              </a:rPr>
              <a:t>the</a:t>
            </a:r>
            <a:r>
              <a:rPr sz="1400" spc="40" dirty="0">
                <a:solidFill>
                  <a:srgbClr val="000000"/>
                </a:solidFill>
                <a:latin typeface="Lucida Sans Unicode"/>
                <a:cs typeface="Lucida Sans Unicode"/>
              </a:rPr>
              <a:t> </a:t>
            </a:r>
            <a:r>
              <a:rPr sz="1400" spc="-25" dirty="0">
                <a:solidFill>
                  <a:srgbClr val="000000"/>
                </a:solidFill>
                <a:latin typeface="Lucida Sans Unicode"/>
                <a:cs typeface="Lucida Sans Unicode"/>
              </a:rPr>
              <a:t>next</a:t>
            </a:r>
            <a:r>
              <a:rPr sz="1400" spc="35" dirty="0">
                <a:solidFill>
                  <a:srgbClr val="000000"/>
                </a:solidFill>
                <a:latin typeface="Lucida Sans Unicode"/>
                <a:cs typeface="Lucida Sans Unicode"/>
              </a:rPr>
              <a:t> </a:t>
            </a:r>
            <a:r>
              <a:rPr sz="1400" spc="65" dirty="0">
                <a:solidFill>
                  <a:srgbClr val="000000"/>
                </a:solidFill>
                <a:latin typeface="Lucida Sans Unicode"/>
                <a:cs typeface="Lucida Sans Unicode"/>
              </a:rPr>
              <a:t>stage</a:t>
            </a:r>
            <a:r>
              <a:rPr sz="1400" spc="30" dirty="0">
                <a:solidFill>
                  <a:srgbClr val="000000"/>
                </a:solidFill>
                <a:latin typeface="Lucida Sans Unicode"/>
                <a:cs typeface="Lucida Sans Unicode"/>
              </a:rPr>
              <a:t> </a:t>
            </a:r>
            <a:r>
              <a:rPr sz="1400" spc="80" dirty="0">
                <a:solidFill>
                  <a:srgbClr val="000000"/>
                </a:solidFill>
                <a:latin typeface="Lucida Sans Unicode"/>
                <a:cs typeface="Lucida Sans Unicode"/>
              </a:rPr>
              <a:t>and</a:t>
            </a:r>
            <a:r>
              <a:rPr sz="1400" spc="40" dirty="0">
                <a:solidFill>
                  <a:srgbClr val="000000"/>
                </a:solidFill>
                <a:latin typeface="Lucida Sans Unicode"/>
                <a:cs typeface="Lucida Sans Unicode"/>
              </a:rPr>
              <a:t> </a:t>
            </a:r>
            <a:r>
              <a:rPr sz="1400" dirty="0">
                <a:solidFill>
                  <a:srgbClr val="000000"/>
                </a:solidFill>
                <a:latin typeface="Lucida Sans Unicode"/>
                <a:cs typeface="Lucida Sans Unicode"/>
              </a:rPr>
              <a:t>finally</a:t>
            </a:r>
            <a:r>
              <a:rPr sz="1400" spc="65" dirty="0">
                <a:solidFill>
                  <a:srgbClr val="000000"/>
                </a:solidFill>
                <a:latin typeface="Lucida Sans Unicode"/>
                <a:cs typeface="Lucida Sans Unicode"/>
              </a:rPr>
              <a:t> </a:t>
            </a:r>
            <a:r>
              <a:rPr sz="1400" dirty="0">
                <a:solidFill>
                  <a:srgbClr val="000000"/>
                </a:solidFill>
                <a:latin typeface="Lucida Sans Unicode"/>
                <a:cs typeface="Lucida Sans Unicode"/>
              </a:rPr>
              <a:t>grocery</a:t>
            </a:r>
            <a:r>
              <a:rPr sz="1400" spc="30" dirty="0">
                <a:solidFill>
                  <a:srgbClr val="000000"/>
                </a:solidFill>
                <a:latin typeface="Lucida Sans Unicode"/>
                <a:cs typeface="Lucida Sans Unicode"/>
              </a:rPr>
              <a:t> </a:t>
            </a:r>
            <a:r>
              <a:rPr sz="1400" dirty="0">
                <a:solidFill>
                  <a:srgbClr val="000000"/>
                </a:solidFill>
                <a:latin typeface="Lucida Sans Unicode"/>
                <a:cs typeface="Lucida Sans Unicode"/>
              </a:rPr>
              <a:t>retailers</a:t>
            </a:r>
            <a:r>
              <a:rPr sz="1400" spc="-5" dirty="0">
                <a:solidFill>
                  <a:srgbClr val="000000"/>
                </a:solidFill>
                <a:latin typeface="Lucida Sans Unicode"/>
                <a:cs typeface="Lucida Sans Unicode"/>
              </a:rPr>
              <a:t> </a:t>
            </a:r>
            <a:r>
              <a:rPr sz="1400" spc="-20" dirty="0">
                <a:solidFill>
                  <a:srgbClr val="000000"/>
                </a:solidFill>
                <a:latin typeface="Lucida Sans Unicode"/>
                <a:cs typeface="Lucida Sans Unicode"/>
              </a:rPr>
              <a:t>for</a:t>
            </a:r>
            <a:r>
              <a:rPr sz="1400" spc="50" dirty="0">
                <a:solidFill>
                  <a:srgbClr val="000000"/>
                </a:solidFill>
                <a:latin typeface="Lucida Sans Unicode"/>
                <a:cs typeface="Lucida Sans Unicode"/>
              </a:rPr>
              <a:t> </a:t>
            </a:r>
            <a:r>
              <a:rPr sz="1400" dirty="0">
                <a:solidFill>
                  <a:srgbClr val="000000"/>
                </a:solidFill>
                <a:latin typeface="Lucida Sans Unicode"/>
                <a:cs typeface="Lucida Sans Unicode"/>
              </a:rPr>
              <a:t>scaling</a:t>
            </a:r>
            <a:r>
              <a:rPr sz="1400" spc="60" dirty="0">
                <a:solidFill>
                  <a:srgbClr val="000000"/>
                </a:solidFill>
                <a:latin typeface="Lucida Sans Unicode"/>
                <a:cs typeface="Lucida Sans Unicode"/>
              </a:rPr>
              <a:t> </a:t>
            </a:r>
            <a:r>
              <a:rPr sz="1400" spc="-25" dirty="0">
                <a:solidFill>
                  <a:srgbClr val="000000"/>
                </a:solidFill>
                <a:latin typeface="Lucida Sans Unicode"/>
                <a:cs typeface="Lucida Sans Unicode"/>
              </a:rPr>
              <a:t>up </a:t>
            </a:r>
            <a:r>
              <a:rPr sz="1400" dirty="0">
                <a:solidFill>
                  <a:srgbClr val="000000"/>
                </a:solidFill>
                <a:latin typeface="Lucida Sans Unicode"/>
                <a:cs typeface="Lucida Sans Unicode"/>
              </a:rPr>
              <a:t>volume.</a:t>
            </a:r>
            <a:r>
              <a:rPr sz="1400" spc="-15" dirty="0">
                <a:solidFill>
                  <a:srgbClr val="000000"/>
                </a:solidFill>
                <a:latin typeface="Lucida Sans Unicode"/>
                <a:cs typeface="Lucida Sans Unicode"/>
              </a:rPr>
              <a:t> </a:t>
            </a:r>
            <a:r>
              <a:rPr sz="1400" dirty="0">
                <a:solidFill>
                  <a:srgbClr val="000000"/>
                </a:solidFill>
                <a:latin typeface="Lucida Sans Unicode"/>
                <a:cs typeface="Lucida Sans Unicode"/>
              </a:rPr>
              <a:t>Key</a:t>
            </a:r>
            <a:r>
              <a:rPr sz="1400" spc="-10" dirty="0">
                <a:solidFill>
                  <a:srgbClr val="000000"/>
                </a:solidFill>
                <a:latin typeface="Lucida Sans Unicode"/>
                <a:cs typeface="Lucida Sans Unicode"/>
              </a:rPr>
              <a:t> </a:t>
            </a:r>
            <a:r>
              <a:rPr sz="1400" spc="55" dirty="0">
                <a:solidFill>
                  <a:srgbClr val="000000"/>
                </a:solidFill>
                <a:latin typeface="Lucida Sans Unicode"/>
                <a:cs typeface="Lucida Sans Unicode"/>
              </a:rPr>
              <a:t>Sales</a:t>
            </a:r>
            <a:r>
              <a:rPr sz="1400" spc="5" dirty="0">
                <a:solidFill>
                  <a:srgbClr val="000000"/>
                </a:solidFill>
                <a:latin typeface="Lucida Sans Unicode"/>
                <a:cs typeface="Lucida Sans Unicode"/>
              </a:rPr>
              <a:t> </a:t>
            </a:r>
            <a:r>
              <a:rPr sz="1400" dirty="0">
                <a:solidFill>
                  <a:srgbClr val="000000"/>
                </a:solidFill>
                <a:latin typeface="Lucida Sans Unicode"/>
                <a:cs typeface="Lucida Sans Unicode"/>
              </a:rPr>
              <a:t>Channels</a:t>
            </a:r>
            <a:r>
              <a:rPr sz="1400" spc="-10" dirty="0">
                <a:solidFill>
                  <a:srgbClr val="000000"/>
                </a:solidFill>
                <a:latin typeface="Lucida Sans Unicode"/>
                <a:cs typeface="Lucida Sans Unicode"/>
              </a:rPr>
              <a:t> </a:t>
            </a:r>
            <a:r>
              <a:rPr sz="1400" spc="55" dirty="0">
                <a:solidFill>
                  <a:srgbClr val="000000"/>
                </a:solidFill>
                <a:latin typeface="Lucida Sans Unicode"/>
                <a:cs typeface="Lucida Sans Unicode"/>
              </a:rPr>
              <a:t>&amp;</a:t>
            </a:r>
            <a:r>
              <a:rPr sz="1400" spc="20" dirty="0">
                <a:solidFill>
                  <a:srgbClr val="000000"/>
                </a:solidFill>
                <a:latin typeface="Lucida Sans Unicode"/>
                <a:cs typeface="Lucida Sans Unicode"/>
              </a:rPr>
              <a:t> </a:t>
            </a:r>
            <a:r>
              <a:rPr sz="1400" dirty="0">
                <a:solidFill>
                  <a:srgbClr val="000000"/>
                </a:solidFill>
                <a:latin typeface="Lucida Sans Unicode"/>
                <a:cs typeface="Lucida Sans Unicode"/>
              </a:rPr>
              <a:t>Growth Plan</a:t>
            </a:r>
            <a:r>
              <a:rPr sz="1400" spc="35" dirty="0">
                <a:solidFill>
                  <a:srgbClr val="000000"/>
                </a:solidFill>
                <a:latin typeface="Lucida Sans Unicode"/>
                <a:cs typeface="Lucida Sans Unicode"/>
              </a:rPr>
              <a:t> </a:t>
            </a:r>
            <a:r>
              <a:rPr sz="1400" dirty="0">
                <a:solidFill>
                  <a:srgbClr val="000000"/>
                </a:solidFill>
                <a:latin typeface="Lucida Sans Unicode"/>
                <a:cs typeface="Lucida Sans Unicode"/>
              </a:rPr>
              <a:t>Our</a:t>
            </a:r>
            <a:r>
              <a:rPr sz="1400" spc="40" dirty="0">
                <a:solidFill>
                  <a:srgbClr val="000000"/>
                </a:solidFill>
                <a:latin typeface="Lucida Sans Unicode"/>
                <a:cs typeface="Lucida Sans Unicode"/>
              </a:rPr>
              <a:t> </a:t>
            </a:r>
            <a:r>
              <a:rPr sz="1400" dirty="0">
                <a:solidFill>
                  <a:srgbClr val="000000"/>
                </a:solidFill>
                <a:latin typeface="Lucida Sans Unicode"/>
                <a:cs typeface="Lucida Sans Unicode"/>
              </a:rPr>
              <a:t>startmarket</a:t>
            </a:r>
            <a:r>
              <a:rPr sz="1400" spc="-20" dirty="0">
                <a:solidFill>
                  <a:srgbClr val="000000"/>
                </a:solidFill>
                <a:latin typeface="Lucida Sans Unicode"/>
                <a:cs typeface="Lucida Sans Unicode"/>
              </a:rPr>
              <a:t> </a:t>
            </a:r>
            <a:r>
              <a:rPr sz="1400" spc="-10" dirty="0">
                <a:solidFill>
                  <a:srgbClr val="000000"/>
                </a:solidFill>
                <a:latin typeface="Lucida Sans Unicode"/>
                <a:cs typeface="Lucida Sans Unicode"/>
              </a:rPr>
              <a:t>is</a:t>
            </a:r>
            <a:r>
              <a:rPr sz="1400" spc="20" dirty="0">
                <a:solidFill>
                  <a:srgbClr val="000000"/>
                </a:solidFill>
                <a:latin typeface="Lucida Sans Unicode"/>
                <a:cs typeface="Lucida Sans Unicode"/>
              </a:rPr>
              <a:t> </a:t>
            </a:r>
            <a:r>
              <a:rPr sz="1400" spc="70" dirty="0">
                <a:solidFill>
                  <a:srgbClr val="000000"/>
                </a:solidFill>
                <a:latin typeface="Lucida Sans Unicode"/>
                <a:cs typeface="Lucida Sans Unicode"/>
              </a:rPr>
              <a:t>Sweden</a:t>
            </a:r>
            <a:r>
              <a:rPr sz="1400" spc="-20" dirty="0">
                <a:solidFill>
                  <a:srgbClr val="000000"/>
                </a:solidFill>
                <a:latin typeface="Lucida Sans Unicode"/>
                <a:cs typeface="Lucida Sans Unicode"/>
              </a:rPr>
              <a:t> </a:t>
            </a:r>
            <a:r>
              <a:rPr sz="1400" spc="80" dirty="0">
                <a:solidFill>
                  <a:srgbClr val="000000"/>
                </a:solidFill>
                <a:latin typeface="Lucida Sans Unicode"/>
                <a:cs typeface="Lucida Sans Unicode"/>
              </a:rPr>
              <a:t>and</a:t>
            </a:r>
            <a:r>
              <a:rPr sz="1400" spc="30" dirty="0">
                <a:solidFill>
                  <a:srgbClr val="000000"/>
                </a:solidFill>
                <a:latin typeface="Lucida Sans Unicode"/>
                <a:cs typeface="Lucida Sans Unicode"/>
              </a:rPr>
              <a:t> </a:t>
            </a:r>
            <a:r>
              <a:rPr sz="1400" spc="-20" dirty="0">
                <a:solidFill>
                  <a:srgbClr val="000000"/>
                </a:solidFill>
                <a:latin typeface="Lucida Sans Unicode"/>
                <a:cs typeface="Lucida Sans Unicode"/>
              </a:rPr>
              <a:t>its</a:t>
            </a:r>
            <a:r>
              <a:rPr sz="1400" spc="5" dirty="0">
                <a:solidFill>
                  <a:srgbClr val="000000"/>
                </a:solidFill>
                <a:latin typeface="Lucida Sans Unicode"/>
                <a:cs typeface="Lucida Sans Unicode"/>
              </a:rPr>
              <a:t> </a:t>
            </a:r>
            <a:r>
              <a:rPr sz="1400" spc="-85" dirty="0"/>
              <a:t>1.000.000</a:t>
            </a:r>
            <a:r>
              <a:rPr sz="1400" spc="-110" dirty="0"/>
              <a:t> </a:t>
            </a:r>
            <a:r>
              <a:rPr sz="1400" spc="-35" dirty="0"/>
              <a:t>dogs</a:t>
            </a:r>
            <a:r>
              <a:rPr sz="1400" spc="-120" dirty="0"/>
              <a:t> </a:t>
            </a:r>
            <a:r>
              <a:rPr sz="1400" spc="-65" dirty="0"/>
              <a:t>(775.000</a:t>
            </a:r>
            <a:r>
              <a:rPr sz="1400" spc="-110" dirty="0"/>
              <a:t> </a:t>
            </a:r>
            <a:r>
              <a:rPr sz="1400" spc="-40" dirty="0"/>
              <a:t>dogowners).</a:t>
            </a:r>
            <a:r>
              <a:rPr sz="1400" spc="-140" dirty="0"/>
              <a:t> </a:t>
            </a:r>
            <a:r>
              <a:rPr sz="1400" spc="-25" dirty="0">
                <a:solidFill>
                  <a:srgbClr val="000000"/>
                </a:solidFill>
                <a:latin typeface="Lucida Sans Unicode"/>
                <a:cs typeface="Lucida Sans Unicode"/>
              </a:rPr>
              <a:t>Our </a:t>
            </a:r>
            <a:r>
              <a:rPr sz="1400" dirty="0">
                <a:solidFill>
                  <a:srgbClr val="000000"/>
                </a:solidFill>
                <a:latin typeface="Lucida Sans Unicode"/>
                <a:cs typeface="Lucida Sans Unicode"/>
              </a:rPr>
              <a:t>vision</a:t>
            </a:r>
            <a:r>
              <a:rPr sz="1400" spc="20" dirty="0">
                <a:solidFill>
                  <a:srgbClr val="000000"/>
                </a:solidFill>
                <a:latin typeface="Lucida Sans Unicode"/>
                <a:cs typeface="Lucida Sans Unicode"/>
              </a:rPr>
              <a:t> </a:t>
            </a:r>
            <a:r>
              <a:rPr sz="1400" spc="-30" dirty="0">
                <a:solidFill>
                  <a:srgbClr val="000000"/>
                </a:solidFill>
                <a:latin typeface="Lucida Sans Unicode"/>
                <a:cs typeface="Lucida Sans Unicode"/>
              </a:rPr>
              <a:t>is</a:t>
            </a:r>
            <a:r>
              <a:rPr sz="1400" spc="5" dirty="0">
                <a:solidFill>
                  <a:srgbClr val="000000"/>
                </a:solidFill>
                <a:latin typeface="Lucida Sans Unicode"/>
                <a:cs typeface="Lucida Sans Unicode"/>
              </a:rPr>
              <a:t> </a:t>
            </a:r>
            <a:r>
              <a:rPr sz="1400" dirty="0">
                <a:solidFill>
                  <a:srgbClr val="000000"/>
                </a:solidFill>
                <a:latin typeface="Lucida Sans Unicode"/>
                <a:cs typeface="Lucida Sans Unicode"/>
              </a:rPr>
              <a:t>to</a:t>
            </a:r>
            <a:r>
              <a:rPr sz="1400" spc="25" dirty="0">
                <a:solidFill>
                  <a:srgbClr val="000000"/>
                </a:solidFill>
                <a:latin typeface="Lucida Sans Unicode"/>
                <a:cs typeface="Lucida Sans Unicode"/>
              </a:rPr>
              <a:t> </a:t>
            </a:r>
            <a:r>
              <a:rPr sz="1400" dirty="0">
                <a:solidFill>
                  <a:srgbClr val="000000"/>
                </a:solidFill>
                <a:latin typeface="Lucida Sans Unicode"/>
                <a:cs typeface="Lucida Sans Unicode"/>
              </a:rPr>
              <a:t>take</a:t>
            </a:r>
            <a:r>
              <a:rPr sz="1400" spc="20" dirty="0">
                <a:solidFill>
                  <a:srgbClr val="000000"/>
                </a:solidFill>
                <a:latin typeface="Lucida Sans Unicode"/>
                <a:cs typeface="Lucida Sans Unicode"/>
              </a:rPr>
              <a:t> </a:t>
            </a:r>
            <a:r>
              <a:rPr sz="1400" dirty="0">
                <a:solidFill>
                  <a:srgbClr val="000000"/>
                </a:solidFill>
                <a:latin typeface="Lucida Sans Unicode"/>
                <a:cs typeface="Lucida Sans Unicode"/>
              </a:rPr>
              <a:t>our</a:t>
            </a:r>
            <a:r>
              <a:rPr sz="1400" spc="25" dirty="0">
                <a:solidFill>
                  <a:srgbClr val="000000"/>
                </a:solidFill>
                <a:latin typeface="Lucida Sans Unicode"/>
                <a:cs typeface="Lucida Sans Unicode"/>
              </a:rPr>
              <a:t> </a:t>
            </a:r>
            <a:r>
              <a:rPr sz="1400" dirty="0">
                <a:solidFill>
                  <a:srgbClr val="000000"/>
                </a:solidFill>
                <a:latin typeface="Lucida Sans Unicode"/>
                <a:cs typeface="Lucida Sans Unicode"/>
              </a:rPr>
              <a:t>product</a:t>
            </a:r>
            <a:r>
              <a:rPr sz="1400" spc="30" dirty="0">
                <a:solidFill>
                  <a:srgbClr val="000000"/>
                </a:solidFill>
                <a:latin typeface="Lucida Sans Unicode"/>
                <a:cs typeface="Lucida Sans Unicode"/>
              </a:rPr>
              <a:t> </a:t>
            </a:r>
            <a:r>
              <a:rPr sz="1400" dirty="0">
                <a:solidFill>
                  <a:srgbClr val="000000"/>
                </a:solidFill>
                <a:latin typeface="Lucida Sans Unicode"/>
                <a:cs typeface="Lucida Sans Unicode"/>
              </a:rPr>
              <a:t>to</a:t>
            </a:r>
            <a:r>
              <a:rPr sz="1400" spc="25" dirty="0">
                <a:solidFill>
                  <a:srgbClr val="000000"/>
                </a:solidFill>
                <a:latin typeface="Lucida Sans Unicode"/>
                <a:cs typeface="Lucida Sans Unicode"/>
              </a:rPr>
              <a:t> </a:t>
            </a:r>
            <a:r>
              <a:rPr sz="1400" dirty="0">
                <a:solidFill>
                  <a:srgbClr val="000000"/>
                </a:solidFill>
                <a:latin typeface="Lucida Sans Unicode"/>
                <a:cs typeface="Lucida Sans Unicode"/>
              </a:rPr>
              <a:t>the</a:t>
            </a:r>
            <a:r>
              <a:rPr sz="1400" spc="10" dirty="0">
                <a:solidFill>
                  <a:srgbClr val="000000"/>
                </a:solidFill>
                <a:latin typeface="Lucida Sans Unicode"/>
                <a:cs typeface="Lucida Sans Unicode"/>
              </a:rPr>
              <a:t> </a:t>
            </a:r>
            <a:r>
              <a:rPr sz="1400" dirty="0">
                <a:solidFill>
                  <a:srgbClr val="000000"/>
                </a:solidFill>
                <a:latin typeface="Lucida Sans Unicode"/>
                <a:cs typeface="Lucida Sans Unicode"/>
              </a:rPr>
              <a:t>European</a:t>
            </a:r>
            <a:r>
              <a:rPr sz="1400" spc="-10" dirty="0">
                <a:solidFill>
                  <a:srgbClr val="000000"/>
                </a:solidFill>
                <a:latin typeface="Lucida Sans Unicode"/>
                <a:cs typeface="Lucida Sans Unicode"/>
              </a:rPr>
              <a:t> </a:t>
            </a:r>
            <a:r>
              <a:rPr sz="1400" dirty="0">
                <a:solidFill>
                  <a:srgbClr val="000000"/>
                </a:solidFill>
                <a:latin typeface="Lucida Sans Unicode"/>
                <a:cs typeface="Lucida Sans Unicode"/>
              </a:rPr>
              <a:t>market</a:t>
            </a:r>
            <a:r>
              <a:rPr sz="1400" spc="-5" dirty="0">
                <a:solidFill>
                  <a:srgbClr val="000000"/>
                </a:solidFill>
                <a:latin typeface="Lucida Sans Unicode"/>
                <a:cs typeface="Lucida Sans Unicode"/>
              </a:rPr>
              <a:t> </a:t>
            </a:r>
            <a:r>
              <a:rPr sz="1400" dirty="0">
                <a:solidFill>
                  <a:srgbClr val="000000"/>
                </a:solidFill>
                <a:latin typeface="Lucida Sans Unicode"/>
                <a:cs typeface="Lucida Sans Unicode"/>
              </a:rPr>
              <a:t>with</a:t>
            </a:r>
            <a:r>
              <a:rPr sz="1400" spc="20" dirty="0">
                <a:solidFill>
                  <a:srgbClr val="000000"/>
                </a:solidFill>
                <a:latin typeface="Lucida Sans Unicode"/>
                <a:cs typeface="Lucida Sans Unicode"/>
              </a:rPr>
              <a:t> </a:t>
            </a:r>
            <a:r>
              <a:rPr sz="1400" spc="170" dirty="0">
                <a:solidFill>
                  <a:srgbClr val="000000"/>
                </a:solidFill>
                <a:latin typeface="Lucida Sans Unicode"/>
                <a:cs typeface="Lucida Sans Unicode"/>
              </a:rPr>
              <a:t>a</a:t>
            </a:r>
            <a:r>
              <a:rPr sz="1400" spc="20" dirty="0">
                <a:solidFill>
                  <a:srgbClr val="000000"/>
                </a:solidFill>
                <a:latin typeface="Lucida Sans Unicode"/>
                <a:cs typeface="Lucida Sans Unicode"/>
              </a:rPr>
              <a:t> </a:t>
            </a:r>
            <a:r>
              <a:rPr sz="1400" dirty="0">
                <a:solidFill>
                  <a:srgbClr val="000000"/>
                </a:solidFill>
                <a:latin typeface="Lucida Sans Unicode"/>
                <a:cs typeface="Lucida Sans Unicode"/>
              </a:rPr>
              <a:t>strong</a:t>
            </a:r>
            <a:r>
              <a:rPr sz="1400" spc="20" dirty="0">
                <a:solidFill>
                  <a:srgbClr val="000000"/>
                </a:solidFill>
                <a:latin typeface="Lucida Sans Unicode"/>
                <a:cs typeface="Lucida Sans Unicode"/>
              </a:rPr>
              <a:t> </a:t>
            </a:r>
            <a:r>
              <a:rPr sz="1400" dirty="0">
                <a:solidFill>
                  <a:srgbClr val="000000"/>
                </a:solidFill>
                <a:latin typeface="Lucida Sans Unicode"/>
                <a:cs typeface="Lucida Sans Unicode"/>
              </a:rPr>
              <a:t>partner.</a:t>
            </a:r>
            <a:r>
              <a:rPr sz="1400" spc="-5" dirty="0">
                <a:solidFill>
                  <a:srgbClr val="000000"/>
                </a:solidFill>
                <a:latin typeface="Lucida Sans Unicode"/>
                <a:cs typeface="Lucida Sans Unicode"/>
              </a:rPr>
              <a:t> </a:t>
            </a:r>
            <a:r>
              <a:rPr sz="1400" dirty="0">
                <a:solidFill>
                  <a:srgbClr val="000000"/>
                </a:solidFill>
                <a:latin typeface="Lucida Sans Unicode"/>
                <a:cs typeface="Lucida Sans Unicode"/>
              </a:rPr>
              <a:t>Europe</a:t>
            </a:r>
            <a:r>
              <a:rPr sz="1400" spc="10" dirty="0">
                <a:solidFill>
                  <a:srgbClr val="000000"/>
                </a:solidFill>
                <a:latin typeface="Lucida Sans Unicode"/>
                <a:cs typeface="Lucida Sans Unicode"/>
              </a:rPr>
              <a:t> </a:t>
            </a:r>
            <a:r>
              <a:rPr sz="1400" spc="80" dirty="0">
                <a:solidFill>
                  <a:srgbClr val="000000"/>
                </a:solidFill>
                <a:latin typeface="Lucida Sans Unicode"/>
                <a:cs typeface="Lucida Sans Unicode"/>
              </a:rPr>
              <a:t>have</a:t>
            </a:r>
            <a:r>
              <a:rPr sz="1400" spc="10" dirty="0">
                <a:solidFill>
                  <a:srgbClr val="000000"/>
                </a:solidFill>
                <a:latin typeface="Lucida Sans Unicode"/>
                <a:cs typeface="Lucida Sans Unicode"/>
              </a:rPr>
              <a:t> </a:t>
            </a:r>
            <a:r>
              <a:rPr sz="1400" dirty="0">
                <a:solidFill>
                  <a:srgbClr val="000000"/>
                </a:solidFill>
                <a:latin typeface="Lucida Sans Unicode"/>
                <a:cs typeface="Lucida Sans Unicode"/>
              </a:rPr>
              <a:t>over</a:t>
            </a:r>
            <a:r>
              <a:rPr sz="1400" spc="55" dirty="0">
                <a:solidFill>
                  <a:srgbClr val="000000"/>
                </a:solidFill>
                <a:latin typeface="Lucida Sans Unicode"/>
                <a:cs typeface="Lucida Sans Unicode"/>
              </a:rPr>
              <a:t> </a:t>
            </a:r>
            <a:r>
              <a:rPr sz="1400" spc="-80" dirty="0"/>
              <a:t>100.000.000</a:t>
            </a:r>
            <a:r>
              <a:rPr sz="1400" spc="-90" dirty="0"/>
              <a:t> </a:t>
            </a:r>
            <a:r>
              <a:rPr sz="1400" spc="-10" dirty="0"/>
              <a:t>dogs.</a:t>
            </a:r>
            <a:endParaRPr sz="1400">
              <a:latin typeface="Lucida Sans Unicode"/>
              <a:cs typeface="Lucida Sans Unicode"/>
            </a:endParaRPr>
          </a:p>
        </p:txBody>
      </p:sp>
      <p:sp>
        <p:nvSpPr>
          <p:cNvPr id="3" name="object 3"/>
          <p:cNvSpPr txBox="1"/>
          <p:nvPr/>
        </p:nvSpPr>
        <p:spPr>
          <a:xfrm>
            <a:off x="825500" y="5699861"/>
            <a:ext cx="9467215" cy="452755"/>
          </a:xfrm>
          <a:prstGeom prst="rect">
            <a:avLst/>
          </a:prstGeom>
        </p:spPr>
        <p:txBody>
          <a:bodyPr vert="horz" wrap="square" lIns="0" tIns="12700" rIns="0" bIns="0" rtlCol="0">
            <a:spAutoFit/>
          </a:bodyPr>
          <a:lstStyle/>
          <a:p>
            <a:pPr marL="12700" marR="5080">
              <a:lnSpc>
                <a:spcPct val="100000"/>
              </a:lnSpc>
              <a:spcBef>
                <a:spcPts val="100"/>
              </a:spcBef>
            </a:pPr>
            <a:r>
              <a:rPr sz="1400" spc="-35" dirty="0">
                <a:latin typeface="Lucida Sans Unicode"/>
                <a:cs typeface="Lucida Sans Unicode"/>
              </a:rPr>
              <a:t>This</a:t>
            </a:r>
            <a:r>
              <a:rPr sz="1400" spc="-5" dirty="0">
                <a:latin typeface="Lucida Sans Unicode"/>
                <a:cs typeface="Lucida Sans Unicode"/>
              </a:rPr>
              <a:t> </a:t>
            </a:r>
            <a:r>
              <a:rPr sz="1400" spc="65" dirty="0">
                <a:latin typeface="Lucida Sans Unicode"/>
                <a:cs typeface="Lucida Sans Unicode"/>
              </a:rPr>
              <a:t>phased</a:t>
            </a:r>
            <a:r>
              <a:rPr sz="1400" spc="-25" dirty="0">
                <a:latin typeface="Lucida Sans Unicode"/>
                <a:cs typeface="Lucida Sans Unicode"/>
              </a:rPr>
              <a:t> </a:t>
            </a:r>
            <a:r>
              <a:rPr sz="1400" spc="75" dirty="0">
                <a:latin typeface="Lucida Sans Unicode"/>
                <a:cs typeface="Lucida Sans Unicode"/>
              </a:rPr>
              <a:t>approach</a:t>
            </a:r>
            <a:r>
              <a:rPr sz="1400" spc="10" dirty="0">
                <a:latin typeface="Lucida Sans Unicode"/>
                <a:cs typeface="Lucida Sans Unicode"/>
              </a:rPr>
              <a:t> </a:t>
            </a:r>
            <a:r>
              <a:rPr sz="1400" dirty="0">
                <a:latin typeface="Lucida Sans Unicode"/>
                <a:cs typeface="Lucida Sans Unicode"/>
              </a:rPr>
              <a:t>allows</a:t>
            </a:r>
            <a:r>
              <a:rPr sz="1400" spc="-5" dirty="0">
                <a:latin typeface="Lucida Sans Unicode"/>
                <a:cs typeface="Lucida Sans Unicode"/>
              </a:rPr>
              <a:t> </a:t>
            </a:r>
            <a:r>
              <a:rPr sz="1400" dirty="0">
                <a:latin typeface="Lucida Sans Unicode"/>
                <a:cs typeface="Lucida Sans Unicode"/>
              </a:rPr>
              <a:t>us</a:t>
            </a:r>
            <a:r>
              <a:rPr sz="1400" spc="-10" dirty="0">
                <a:latin typeface="Lucida Sans Unicode"/>
                <a:cs typeface="Lucida Sans Unicode"/>
              </a:rPr>
              <a:t> </a:t>
            </a:r>
            <a:r>
              <a:rPr sz="1400" dirty="0">
                <a:latin typeface="Lucida Sans Unicode"/>
                <a:cs typeface="Lucida Sans Unicode"/>
              </a:rPr>
              <a:t>to</a:t>
            </a:r>
            <a:r>
              <a:rPr sz="1400" spc="-5" dirty="0">
                <a:latin typeface="Lucida Sans Unicode"/>
                <a:cs typeface="Lucida Sans Unicode"/>
              </a:rPr>
              <a:t> </a:t>
            </a:r>
            <a:r>
              <a:rPr sz="1400" spc="-25" dirty="0">
                <a:latin typeface="Lucida Sans Unicode"/>
                <a:cs typeface="Lucida Sans Unicode"/>
              </a:rPr>
              <a:t>test,</a:t>
            </a:r>
            <a:r>
              <a:rPr sz="1400" spc="-45" dirty="0">
                <a:latin typeface="Lucida Sans Unicode"/>
                <a:cs typeface="Lucida Sans Unicode"/>
              </a:rPr>
              <a:t> </a:t>
            </a:r>
            <a:r>
              <a:rPr sz="1400" spc="-20" dirty="0">
                <a:latin typeface="Lucida Sans Unicode"/>
                <a:cs typeface="Lucida Sans Unicode"/>
              </a:rPr>
              <a:t>optimize,</a:t>
            </a:r>
            <a:r>
              <a:rPr sz="1400" spc="-25" dirty="0">
                <a:latin typeface="Lucida Sans Unicode"/>
                <a:cs typeface="Lucida Sans Unicode"/>
              </a:rPr>
              <a:t> </a:t>
            </a:r>
            <a:r>
              <a:rPr sz="1400" spc="80" dirty="0">
                <a:latin typeface="Lucida Sans Unicode"/>
                <a:cs typeface="Lucida Sans Unicode"/>
              </a:rPr>
              <a:t>and</a:t>
            </a:r>
            <a:r>
              <a:rPr sz="1400" spc="-5" dirty="0">
                <a:latin typeface="Lucida Sans Unicode"/>
                <a:cs typeface="Lucida Sans Unicode"/>
              </a:rPr>
              <a:t> </a:t>
            </a:r>
            <a:r>
              <a:rPr sz="1400" spc="70" dirty="0">
                <a:latin typeface="Lucida Sans Unicode"/>
                <a:cs typeface="Lucida Sans Unicode"/>
              </a:rPr>
              <a:t>scale</a:t>
            </a:r>
            <a:r>
              <a:rPr sz="1400" spc="-15" dirty="0">
                <a:latin typeface="Lucida Sans Unicode"/>
                <a:cs typeface="Lucida Sans Unicode"/>
              </a:rPr>
              <a:t> </a:t>
            </a:r>
            <a:r>
              <a:rPr sz="1400" spc="-10" dirty="0">
                <a:latin typeface="Lucida Sans Unicode"/>
                <a:cs typeface="Lucida Sans Unicode"/>
              </a:rPr>
              <a:t>efficiently,</a:t>
            </a:r>
            <a:r>
              <a:rPr sz="1400" spc="-20" dirty="0">
                <a:latin typeface="Lucida Sans Unicode"/>
                <a:cs typeface="Lucida Sans Unicode"/>
              </a:rPr>
              <a:t> </a:t>
            </a:r>
            <a:r>
              <a:rPr sz="1400" dirty="0">
                <a:latin typeface="Lucida Sans Unicode"/>
                <a:cs typeface="Lucida Sans Unicode"/>
              </a:rPr>
              <a:t>ensuring</a:t>
            </a:r>
            <a:r>
              <a:rPr sz="1400" spc="-35" dirty="0">
                <a:latin typeface="Lucida Sans Unicode"/>
                <a:cs typeface="Lucida Sans Unicode"/>
              </a:rPr>
              <a:t> </a:t>
            </a:r>
            <a:r>
              <a:rPr sz="1400" dirty="0">
                <a:latin typeface="Lucida Sans Unicode"/>
                <a:cs typeface="Lucida Sans Unicode"/>
              </a:rPr>
              <a:t>strong</a:t>
            </a:r>
            <a:r>
              <a:rPr sz="1400" spc="-20" dirty="0">
                <a:latin typeface="Lucida Sans Unicode"/>
                <a:cs typeface="Lucida Sans Unicode"/>
              </a:rPr>
              <a:t> </a:t>
            </a:r>
            <a:r>
              <a:rPr sz="1400" dirty="0">
                <a:latin typeface="Lucida Sans Unicode"/>
                <a:cs typeface="Lucida Sans Unicode"/>
              </a:rPr>
              <a:t>market</a:t>
            </a:r>
            <a:r>
              <a:rPr sz="1400" spc="-35" dirty="0">
                <a:latin typeface="Lucida Sans Unicode"/>
                <a:cs typeface="Lucida Sans Unicode"/>
              </a:rPr>
              <a:t> </a:t>
            </a:r>
            <a:r>
              <a:rPr sz="1400" spc="-10" dirty="0">
                <a:latin typeface="Lucida Sans Unicode"/>
                <a:cs typeface="Lucida Sans Unicode"/>
              </a:rPr>
              <a:t>penetration </a:t>
            </a:r>
            <a:r>
              <a:rPr sz="1400" spc="80" dirty="0">
                <a:latin typeface="Lucida Sans Unicode"/>
                <a:cs typeface="Lucida Sans Unicode"/>
              </a:rPr>
              <a:t>and</a:t>
            </a:r>
            <a:r>
              <a:rPr sz="1400" dirty="0">
                <a:latin typeface="Lucida Sans Unicode"/>
                <a:cs typeface="Lucida Sans Unicode"/>
              </a:rPr>
              <a:t> </a:t>
            </a:r>
            <a:r>
              <a:rPr sz="1400" spc="55" dirty="0">
                <a:latin typeface="Lucida Sans Unicode"/>
                <a:cs typeface="Lucida Sans Unicode"/>
              </a:rPr>
              <a:t>brand</a:t>
            </a:r>
            <a:r>
              <a:rPr sz="1400" dirty="0">
                <a:latin typeface="Lucida Sans Unicode"/>
                <a:cs typeface="Lucida Sans Unicode"/>
              </a:rPr>
              <a:t> </a:t>
            </a:r>
            <a:r>
              <a:rPr sz="1400" spc="-10" dirty="0">
                <a:latin typeface="Lucida Sans Unicode"/>
                <a:cs typeface="Lucida Sans Unicode"/>
              </a:rPr>
              <a:t>visibility</a:t>
            </a:r>
            <a:r>
              <a:rPr sz="1400" spc="-5" dirty="0">
                <a:latin typeface="Lucida Sans Unicode"/>
                <a:cs typeface="Lucida Sans Unicode"/>
              </a:rPr>
              <a:t> </a:t>
            </a:r>
            <a:r>
              <a:rPr sz="1400" spc="50" dirty="0">
                <a:latin typeface="Lucida Sans Unicode"/>
                <a:cs typeface="Lucida Sans Unicode"/>
              </a:rPr>
              <a:t>across</a:t>
            </a:r>
            <a:r>
              <a:rPr sz="1400" spc="-20" dirty="0">
                <a:latin typeface="Lucida Sans Unicode"/>
                <a:cs typeface="Lucida Sans Unicode"/>
              </a:rPr>
              <a:t> </a:t>
            </a:r>
            <a:r>
              <a:rPr sz="1400" dirty="0">
                <a:latin typeface="Lucida Sans Unicode"/>
                <a:cs typeface="Lucida Sans Unicode"/>
              </a:rPr>
              <a:t>multiple</a:t>
            </a:r>
            <a:r>
              <a:rPr sz="1400" spc="-25" dirty="0">
                <a:latin typeface="Lucida Sans Unicode"/>
                <a:cs typeface="Lucida Sans Unicode"/>
              </a:rPr>
              <a:t> </a:t>
            </a:r>
            <a:r>
              <a:rPr sz="1400" dirty="0">
                <a:latin typeface="Lucida Sans Unicode"/>
                <a:cs typeface="Lucida Sans Unicode"/>
              </a:rPr>
              <a:t>high-traffic</a:t>
            </a:r>
            <a:r>
              <a:rPr sz="1400" spc="25" dirty="0">
                <a:latin typeface="Lucida Sans Unicode"/>
                <a:cs typeface="Lucida Sans Unicode"/>
              </a:rPr>
              <a:t> </a:t>
            </a:r>
            <a:r>
              <a:rPr sz="1400" dirty="0">
                <a:latin typeface="Lucida Sans Unicode"/>
                <a:cs typeface="Lucida Sans Unicode"/>
              </a:rPr>
              <a:t>sales</a:t>
            </a:r>
            <a:r>
              <a:rPr sz="1400" spc="-40" dirty="0">
                <a:latin typeface="Lucida Sans Unicode"/>
                <a:cs typeface="Lucida Sans Unicode"/>
              </a:rPr>
              <a:t> </a:t>
            </a:r>
            <a:r>
              <a:rPr sz="1400" spc="-10" dirty="0">
                <a:latin typeface="Lucida Sans Unicode"/>
                <a:cs typeface="Lucida Sans Unicode"/>
              </a:rPr>
              <a:t>channels.</a:t>
            </a:r>
            <a:endParaRPr sz="1400">
              <a:latin typeface="Lucida Sans Unicode"/>
              <a:cs typeface="Lucida Sans Unicode"/>
            </a:endParaRPr>
          </a:p>
        </p:txBody>
      </p:sp>
      <p:pic>
        <p:nvPicPr>
          <p:cNvPr id="4" name="object 4"/>
          <p:cNvPicPr/>
          <p:nvPr/>
        </p:nvPicPr>
        <p:blipFill>
          <a:blip r:embed="rId2" cstate="print"/>
          <a:stretch>
            <a:fillRect/>
          </a:stretch>
        </p:blipFill>
        <p:spPr>
          <a:xfrm>
            <a:off x="4444872" y="2477770"/>
            <a:ext cx="1437004" cy="2997835"/>
          </a:xfrm>
          <a:prstGeom prst="rect">
            <a:avLst/>
          </a:prstGeom>
        </p:spPr>
      </p:pic>
      <p:sp>
        <p:nvSpPr>
          <p:cNvPr id="5" name="object 5"/>
          <p:cNvSpPr txBox="1"/>
          <p:nvPr/>
        </p:nvSpPr>
        <p:spPr>
          <a:xfrm>
            <a:off x="1328166" y="2583307"/>
            <a:ext cx="3225165" cy="424815"/>
          </a:xfrm>
          <a:prstGeom prst="rect">
            <a:avLst/>
          </a:prstGeom>
        </p:spPr>
        <p:txBody>
          <a:bodyPr vert="horz" wrap="square" lIns="0" tIns="13335" rIns="0" bIns="0" rtlCol="0">
            <a:spAutoFit/>
          </a:bodyPr>
          <a:lstStyle/>
          <a:p>
            <a:pPr marL="2002789">
              <a:lnSpc>
                <a:spcPct val="100000"/>
              </a:lnSpc>
              <a:spcBef>
                <a:spcPts val="105"/>
              </a:spcBef>
            </a:pPr>
            <a:r>
              <a:rPr sz="1400" dirty="0">
                <a:solidFill>
                  <a:srgbClr val="BD2C28"/>
                </a:solidFill>
                <a:latin typeface="Arial Black"/>
                <a:cs typeface="Arial Black"/>
              </a:rPr>
              <a:t>E-</a:t>
            </a:r>
            <a:r>
              <a:rPr sz="1400" spc="-20" dirty="0">
                <a:solidFill>
                  <a:srgbClr val="BD2C28"/>
                </a:solidFill>
                <a:latin typeface="Arial Black"/>
                <a:cs typeface="Arial Black"/>
              </a:rPr>
              <a:t>commerce</a:t>
            </a:r>
            <a:endParaRPr sz="1400">
              <a:latin typeface="Arial Black"/>
              <a:cs typeface="Arial Black"/>
            </a:endParaRPr>
          </a:p>
          <a:p>
            <a:pPr marL="12700">
              <a:lnSpc>
                <a:spcPct val="100000"/>
              </a:lnSpc>
              <a:spcBef>
                <a:spcPts val="15"/>
              </a:spcBef>
            </a:pPr>
            <a:r>
              <a:rPr sz="1200" spc="-10" dirty="0">
                <a:latin typeface="Lucida Sans Unicode"/>
                <a:cs typeface="Lucida Sans Unicode"/>
              </a:rPr>
              <a:t>Direct-</a:t>
            </a:r>
            <a:r>
              <a:rPr sz="1200" spc="-25" dirty="0">
                <a:latin typeface="Lucida Sans Unicode"/>
                <a:cs typeface="Lucida Sans Unicode"/>
              </a:rPr>
              <a:t>to-</a:t>
            </a:r>
            <a:r>
              <a:rPr sz="1200" dirty="0">
                <a:latin typeface="Lucida Sans Unicode"/>
                <a:cs typeface="Lucida Sans Unicode"/>
              </a:rPr>
              <a:t>consumer</a:t>
            </a:r>
            <a:r>
              <a:rPr sz="1200" spc="90" dirty="0">
                <a:latin typeface="Lucida Sans Unicode"/>
                <a:cs typeface="Lucida Sans Unicode"/>
              </a:rPr>
              <a:t> </a:t>
            </a:r>
            <a:r>
              <a:rPr sz="1200" dirty="0">
                <a:latin typeface="Lucida Sans Unicode"/>
                <a:cs typeface="Lucida Sans Unicode"/>
              </a:rPr>
              <a:t>via</a:t>
            </a:r>
            <a:r>
              <a:rPr sz="1200" spc="110" dirty="0">
                <a:latin typeface="Lucida Sans Unicode"/>
                <a:cs typeface="Lucida Sans Unicode"/>
              </a:rPr>
              <a:t> </a:t>
            </a:r>
            <a:r>
              <a:rPr sz="1200" dirty="0">
                <a:latin typeface="Lucida Sans Unicode"/>
                <a:cs typeface="Lucida Sans Unicode"/>
              </a:rPr>
              <a:t>our</a:t>
            </a:r>
            <a:r>
              <a:rPr sz="1200" spc="70" dirty="0">
                <a:latin typeface="Lucida Sans Unicode"/>
                <a:cs typeface="Lucida Sans Unicode"/>
              </a:rPr>
              <a:t> </a:t>
            </a:r>
            <a:r>
              <a:rPr sz="1200" dirty="0">
                <a:latin typeface="Lucida Sans Unicode"/>
                <a:cs typeface="Lucida Sans Unicode"/>
              </a:rPr>
              <a:t>own</a:t>
            </a:r>
            <a:r>
              <a:rPr sz="1200" spc="100" dirty="0">
                <a:latin typeface="Lucida Sans Unicode"/>
                <a:cs typeface="Lucida Sans Unicode"/>
              </a:rPr>
              <a:t> </a:t>
            </a:r>
            <a:r>
              <a:rPr sz="1200" spc="-10" dirty="0">
                <a:latin typeface="Lucida Sans Unicode"/>
                <a:cs typeface="Lucida Sans Unicode"/>
              </a:rPr>
              <a:t>platform.</a:t>
            </a:r>
            <a:endParaRPr sz="1200">
              <a:latin typeface="Lucida Sans Unicode"/>
              <a:cs typeface="Lucida Sans Unicode"/>
            </a:endParaRPr>
          </a:p>
        </p:txBody>
      </p:sp>
      <p:pic>
        <p:nvPicPr>
          <p:cNvPr id="6" name="object 6"/>
          <p:cNvPicPr/>
          <p:nvPr/>
        </p:nvPicPr>
        <p:blipFill>
          <a:blip r:embed="rId3" cstate="print"/>
          <a:stretch>
            <a:fillRect/>
          </a:stretch>
        </p:blipFill>
        <p:spPr>
          <a:xfrm>
            <a:off x="6022340" y="2477770"/>
            <a:ext cx="1437005" cy="2997835"/>
          </a:xfrm>
          <a:prstGeom prst="rect">
            <a:avLst/>
          </a:prstGeom>
        </p:spPr>
      </p:pic>
      <p:sp>
        <p:nvSpPr>
          <p:cNvPr id="7" name="object 7"/>
          <p:cNvSpPr txBox="1"/>
          <p:nvPr/>
        </p:nvSpPr>
        <p:spPr>
          <a:xfrm>
            <a:off x="1061415" y="3734257"/>
            <a:ext cx="3250565" cy="425450"/>
          </a:xfrm>
          <a:prstGeom prst="rect">
            <a:avLst/>
          </a:prstGeom>
        </p:spPr>
        <p:txBody>
          <a:bodyPr vert="horz" wrap="square" lIns="0" tIns="13335" rIns="0" bIns="0" rtlCol="0">
            <a:spAutoFit/>
          </a:bodyPr>
          <a:lstStyle/>
          <a:p>
            <a:pPr marL="44450">
              <a:lnSpc>
                <a:spcPct val="100000"/>
              </a:lnSpc>
              <a:spcBef>
                <a:spcPts val="105"/>
              </a:spcBef>
            </a:pPr>
            <a:r>
              <a:rPr sz="1400" spc="-50" dirty="0">
                <a:solidFill>
                  <a:srgbClr val="BD2C28"/>
                </a:solidFill>
                <a:latin typeface="Arial Black"/>
                <a:cs typeface="Arial Black"/>
              </a:rPr>
              <a:t>Veteriniarians</a:t>
            </a:r>
            <a:r>
              <a:rPr sz="1400" spc="-160" dirty="0">
                <a:solidFill>
                  <a:srgbClr val="BD2C28"/>
                </a:solidFill>
                <a:latin typeface="Arial Black"/>
                <a:cs typeface="Arial Black"/>
              </a:rPr>
              <a:t> </a:t>
            </a:r>
            <a:r>
              <a:rPr sz="1400" spc="-145" dirty="0">
                <a:solidFill>
                  <a:srgbClr val="BD2C28"/>
                </a:solidFill>
                <a:latin typeface="Arial Black"/>
                <a:cs typeface="Arial Black"/>
              </a:rPr>
              <a:t>&amp;</a:t>
            </a:r>
            <a:r>
              <a:rPr sz="1400" spc="-95" dirty="0">
                <a:solidFill>
                  <a:srgbClr val="BD2C28"/>
                </a:solidFill>
                <a:latin typeface="Arial Black"/>
                <a:cs typeface="Arial Black"/>
              </a:rPr>
              <a:t> </a:t>
            </a:r>
            <a:r>
              <a:rPr sz="1400" spc="-55" dirty="0">
                <a:solidFill>
                  <a:srgbClr val="BD2C28"/>
                </a:solidFill>
                <a:latin typeface="Arial Black"/>
                <a:cs typeface="Arial Black"/>
              </a:rPr>
              <a:t>Specialty</a:t>
            </a:r>
            <a:r>
              <a:rPr sz="1400" spc="-125" dirty="0">
                <a:solidFill>
                  <a:srgbClr val="BD2C28"/>
                </a:solidFill>
                <a:latin typeface="Arial Black"/>
                <a:cs typeface="Arial Black"/>
              </a:rPr>
              <a:t> </a:t>
            </a:r>
            <a:r>
              <a:rPr sz="1400" spc="-25" dirty="0">
                <a:solidFill>
                  <a:srgbClr val="BD2C28"/>
                </a:solidFill>
                <a:latin typeface="Arial Black"/>
                <a:cs typeface="Arial Black"/>
              </a:rPr>
              <a:t>retailers</a:t>
            </a:r>
            <a:endParaRPr sz="1400">
              <a:latin typeface="Arial Black"/>
              <a:cs typeface="Arial Black"/>
            </a:endParaRPr>
          </a:p>
          <a:p>
            <a:pPr marL="12700">
              <a:lnSpc>
                <a:spcPct val="100000"/>
              </a:lnSpc>
              <a:spcBef>
                <a:spcPts val="20"/>
              </a:spcBef>
            </a:pPr>
            <a:r>
              <a:rPr sz="1200" spc="-35" dirty="0">
                <a:latin typeface="Lucida Sans Unicode"/>
                <a:cs typeface="Lucida Sans Unicode"/>
              </a:rPr>
              <a:t>ZOO</a:t>
            </a:r>
            <a:r>
              <a:rPr sz="1200" spc="-25" dirty="0">
                <a:latin typeface="Lucida Sans Unicode"/>
                <a:cs typeface="Lucida Sans Unicode"/>
              </a:rPr>
              <a:t> </a:t>
            </a:r>
            <a:r>
              <a:rPr sz="1200" dirty="0">
                <a:latin typeface="Lucida Sans Unicode"/>
                <a:cs typeface="Lucida Sans Unicode"/>
              </a:rPr>
              <a:t>retailers,</a:t>
            </a:r>
            <a:r>
              <a:rPr sz="1200" spc="50" dirty="0">
                <a:latin typeface="Lucida Sans Unicode"/>
                <a:cs typeface="Lucida Sans Unicode"/>
              </a:rPr>
              <a:t> </a:t>
            </a:r>
            <a:r>
              <a:rPr sz="1200" dirty="0">
                <a:latin typeface="Lucida Sans Unicode"/>
                <a:cs typeface="Lucida Sans Unicode"/>
              </a:rPr>
              <a:t>Evidencia</a:t>
            </a:r>
            <a:r>
              <a:rPr sz="1200" spc="-20" dirty="0">
                <a:latin typeface="Lucida Sans Unicode"/>
                <a:cs typeface="Lucida Sans Unicode"/>
              </a:rPr>
              <a:t> </a:t>
            </a:r>
            <a:r>
              <a:rPr sz="1200" spc="55" dirty="0">
                <a:latin typeface="Lucida Sans Unicode"/>
                <a:cs typeface="Lucida Sans Unicode"/>
              </a:rPr>
              <a:t>etc</a:t>
            </a:r>
            <a:r>
              <a:rPr sz="1200" spc="5" dirty="0">
                <a:latin typeface="Lucida Sans Unicode"/>
                <a:cs typeface="Lucida Sans Unicode"/>
              </a:rPr>
              <a:t> </a:t>
            </a:r>
            <a:r>
              <a:rPr sz="1200" spc="-20" dirty="0">
                <a:latin typeface="Lucida Sans Unicode"/>
                <a:cs typeface="Lucida Sans Unicode"/>
              </a:rPr>
              <a:t>for</a:t>
            </a:r>
            <a:r>
              <a:rPr sz="1200" spc="5" dirty="0">
                <a:latin typeface="Lucida Sans Unicode"/>
                <a:cs typeface="Lucida Sans Unicode"/>
              </a:rPr>
              <a:t> </a:t>
            </a:r>
            <a:r>
              <a:rPr sz="1200" spc="-10" dirty="0">
                <a:latin typeface="Lucida Sans Unicode"/>
                <a:cs typeface="Lucida Sans Unicode"/>
              </a:rPr>
              <a:t>credebillity.</a:t>
            </a:r>
            <a:endParaRPr sz="1200">
              <a:latin typeface="Lucida Sans Unicode"/>
              <a:cs typeface="Lucida Sans Unicode"/>
            </a:endParaRPr>
          </a:p>
        </p:txBody>
      </p:sp>
      <p:sp>
        <p:nvSpPr>
          <p:cNvPr id="12" name="object 12"/>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15</a:t>
            </a:fld>
            <a:endParaRPr spc="-25" dirty="0"/>
          </a:p>
        </p:txBody>
      </p:sp>
      <p:sp>
        <p:nvSpPr>
          <p:cNvPr id="8" name="object 8"/>
          <p:cNvSpPr txBox="1"/>
          <p:nvPr/>
        </p:nvSpPr>
        <p:spPr>
          <a:xfrm>
            <a:off x="2220214" y="4768418"/>
            <a:ext cx="2326640" cy="608330"/>
          </a:xfrm>
          <a:prstGeom prst="rect">
            <a:avLst/>
          </a:prstGeom>
        </p:spPr>
        <p:txBody>
          <a:bodyPr vert="horz" wrap="square" lIns="0" tIns="12065" rIns="0" bIns="0" rtlCol="0">
            <a:spAutoFit/>
          </a:bodyPr>
          <a:lstStyle/>
          <a:p>
            <a:pPr marL="12700" marR="5080" indent="1301115" algn="r">
              <a:lnSpc>
                <a:spcPct val="100699"/>
              </a:lnSpc>
              <a:spcBef>
                <a:spcPts val="95"/>
              </a:spcBef>
            </a:pPr>
            <a:r>
              <a:rPr sz="1400" spc="-50" dirty="0">
                <a:solidFill>
                  <a:srgbClr val="BD2C28"/>
                </a:solidFill>
                <a:latin typeface="Arial Black"/>
                <a:cs typeface="Arial Black"/>
              </a:rPr>
              <a:t>Hospitality </a:t>
            </a:r>
            <a:r>
              <a:rPr sz="1200" dirty="0">
                <a:latin typeface="Lucida Sans Unicode"/>
                <a:cs typeface="Lucida Sans Unicode"/>
              </a:rPr>
              <a:t>Targeting</a:t>
            </a:r>
            <a:r>
              <a:rPr sz="1200" spc="20" dirty="0">
                <a:latin typeface="Lucida Sans Unicode"/>
                <a:cs typeface="Lucida Sans Unicode"/>
              </a:rPr>
              <a:t> </a:t>
            </a:r>
            <a:r>
              <a:rPr sz="1200" spc="-60" dirty="0">
                <a:latin typeface="Lucida Sans Unicode"/>
                <a:cs typeface="Lucida Sans Unicode"/>
              </a:rPr>
              <a:t>30,000+</a:t>
            </a:r>
            <a:r>
              <a:rPr sz="1200" spc="-5" dirty="0">
                <a:latin typeface="Lucida Sans Unicode"/>
                <a:cs typeface="Lucida Sans Unicode"/>
              </a:rPr>
              <a:t> </a:t>
            </a:r>
            <a:r>
              <a:rPr sz="1200" spc="-10" dirty="0">
                <a:latin typeface="Lucida Sans Unicode"/>
                <a:cs typeface="Lucida Sans Unicode"/>
              </a:rPr>
              <a:t>restaurants </a:t>
            </a:r>
            <a:r>
              <a:rPr sz="1200" spc="70" dirty="0">
                <a:latin typeface="Lucida Sans Unicode"/>
                <a:cs typeface="Lucida Sans Unicode"/>
              </a:rPr>
              <a:t>and</a:t>
            </a:r>
            <a:r>
              <a:rPr sz="1200" dirty="0">
                <a:latin typeface="Lucida Sans Unicode"/>
                <a:cs typeface="Lucida Sans Unicode"/>
              </a:rPr>
              <a:t> </a:t>
            </a:r>
            <a:r>
              <a:rPr sz="1200" spc="60" dirty="0">
                <a:latin typeface="Lucida Sans Unicode"/>
                <a:cs typeface="Lucida Sans Unicode"/>
              </a:rPr>
              <a:t>cafés</a:t>
            </a:r>
            <a:r>
              <a:rPr sz="1200" spc="10" dirty="0">
                <a:latin typeface="Lucida Sans Unicode"/>
                <a:cs typeface="Lucida Sans Unicode"/>
              </a:rPr>
              <a:t> </a:t>
            </a:r>
            <a:r>
              <a:rPr sz="1200" dirty="0">
                <a:latin typeface="Lucida Sans Unicode"/>
                <a:cs typeface="Lucida Sans Unicode"/>
              </a:rPr>
              <a:t>that</a:t>
            </a:r>
            <a:r>
              <a:rPr sz="1200" spc="10" dirty="0">
                <a:latin typeface="Lucida Sans Unicode"/>
                <a:cs typeface="Lucida Sans Unicode"/>
              </a:rPr>
              <a:t> </a:t>
            </a:r>
            <a:r>
              <a:rPr sz="1200" dirty="0">
                <a:latin typeface="Lucida Sans Unicode"/>
                <a:cs typeface="Lucida Sans Unicode"/>
              </a:rPr>
              <a:t>allow</a:t>
            </a:r>
            <a:r>
              <a:rPr sz="1200" spc="5" dirty="0">
                <a:latin typeface="Lucida Sans Unicode"/>
                <a:cs typeface="Lucida Sans Unicode"/>
              </a:rPr>
              <a:t> </a:t>
            </a:r>
            <a:r>
              <a:rPr sz="1200" spc="-20" dirty="0">
                <a:latin typeface="Lucida Sans Unicode"/>
                <a:cs typeface="Lucida Sans Unicode"/>
              </a:rPr>
              <a:t>dogs.</a:t>
            </a:r>
            <a:endParaRPr sz="1200">
              <a:latin typeface="Lucida Sans Unicode"/>
              <a:cs typeface="Lucida Sans Unicode"/>
            </a:endParaRPr>
          </a:p>
        </p:txBody>
      </p:sp>
      <p:sp>
        <p:nvSpPr>
          <p:cNvPr id="9" name="object 9"/>
          <p:cNvSpPr txBox="1"/>
          <p:nvPr/>
        </p:nvSpPr>
        <p:spPr>
          <a:xfrm>
            <a:off x="7432929" y="2491867"/>
            <a:ext cx="3482340" cy="608330"/>
          </a:xfrm>
          <a:prstGeom prst="rect">
            <a:avLst/>
          </a:prstGeom>
        </p:spPr>
        <p:txBody>
          <a:bodyPr vert="horz" wrap="square" lIns="0" tIns="13335" rIns="0" bIns="0" rtlCol="0">
            <a:spAutoFit/>
          </a:bodyPr>
          <a:lstStyle/>
          <a:p>
            <a:pPr marL="12700">
              <a:lnSpc>
                <a:spcPct val="100000"/>
              </a:lnSpc>
              <a:spcBef>
                <a:spcPts val="105"/>
              </a:spcBef>
            </a:pPr>
            <a:r>
              <a:rPr sz="1400" spc="-55" dirty="0">
                <a:solidFill>
                  <a:srgbClr val="BD2C28"/>
                </a:solidFill>
                <a:latin typeface="Arial Black"/>
                <a:cs typeface="Arial Black"/>
              </a:rPr>
              <a:t>Grocery</a:t>
            </a:r>
            <a:r>
              <a:rPr sz="1400" spc="-140" dirty="0">
                <a:solidFill>
                  <a:srgbClr val="BD2C28"/>
                </a:solidFill>
                <a:latin typeface="Arial Black"/>
                <a:cs typeface="Arial Black"/>
              </a:rPr>
              <a:t> </a:t>
            </a:r>
            <a:r>
              <a:rPr sz="1400" spc="-10" dirty="0">
                <a:solidFill>
                  <a:srgbClr val="BD2C28"/>
                </a:solidFill>
                <a:latin typeface="Arial Black"/>
                <a:cs typeface="Arial Black"/>
              </a:rPr>
              <a:t>Retail</a:t>
            </a:r>
            <a:endParaRPr sz="1400">
              <a:latin typeface="Arial Black"/>
              <a:cs typeface="Arial Black"/>
            </a:endParaRPr>
          </a:p>
          <a:p>
            <a:pPr marL="12700">
              <a:lnSpc>
                <a:spcPct val="100000"/>
              </a:lnSpc>
              <a:spcBef>
                <a:spcPts val="15"/>
              </a:spcBef>
            </a:pPr>
            <a:r>
              <a:rPr sz="1200" spc="-10" dirty="0">
                <a:latin typeface="Lucida Sans Unicode"/>
                <a:cs typeface="Lucida Sans Unicode"/>
              </a:rPr>
              <a:t>Entry</a:t>
            </a:r>
            <a:r>
              <a:rPr sz="1200" dirty="0">
                <a:latin typeface="Lucida Sans Unicode"/>
                <a:cs typeface="Lucida Sans Unicode"/>
              </a:rPr>
              <a:t> </a:t>
            </a:r>
            <a:r>
              <a:rPr sz="1200" spc="-10" dirty="0">
                <a:latin typeface="Lucida Sans Unicode"/>
                <a:cs typeface="Lucida Sans Unicode"/>
              </a:rPr>
              <a:t>into</a:t>
            </a:r>
            <a:r>
              <a:rPr sz="1200" spc="-20" dirty="0">
                <a:latin typeface="Lucida Sans Unicode"/>
                <a:cs typeface="Lucida Sans Unicode"/>
              </a:rPr>
              <a:t> </a:t>
            </a:r>
            <a:r>
              <a:rPr sz="1200" spc="-50" dirty="0">
                <a:latin typeface="Lucida Sans Unicode"/>
                <a:cs typeface="Lucida Sans Unicode"/>
              </a:rPr>
              <a:t>2500+</a:t>
            </a:r>
            <a:r>
              <a:rPr sz="1200" spc="-20" dirty="0">
                <a:latin typeface="Lucida Sans Unicode"/>
                <a:cs typeface="Lucida Sans Unicode"/>
              </a:rPr>
              <a:t> </a:t>
            </a:r>
            <a:r>
              <a:rPr sz="1200" dirty="0">
                <a:latin typeface="Lucida Sans Unicode"/>
                <a:cs typeface="Lucida Sans Unicode"/>
              </a:rPr>
              <a:t>grocery </a:t>
            </a:r>
            <a:r>
              <a:rPr sz="1200" spc="-10" dirty="0">
                <a:latin typeface="Lucida Sans Unicode"/>
                <a:cs typeface="Lucida Sans Unicode"/>
              </a:rPr>
              <a:t>stores,</a:t>
            </a:r>
            <a:r>
              <a:rPr sz="1200" spc="10" dirty="0">
                <a:latin typeface="Lucida Sans Unicode"/>
                <a:cs typeface="Lucida Sans Unicode"/>
              </a:rPr>
              <a:t> </a:t>
            </a:r>
            <a:r>
              <a:rPr sz="1200" dirty="0">
                <a:latin typeface="Lucida Sans Unicode"/>
                <a:cs typeface="Lucida Sans Unicode"/>
              </a:rPr>
              <a:t>including</a:t>
            </a:r>
            <a:r>
              <a:rPr sz="1200" spc="-40" dirty="0">
                <a:latin typeface="Lucida Sans Unicode"/>
                <a:cs typeface="Lucida Sans Unicode"/>
              </a:rPr>
              <a:t> </a:t>
            </a:r>
            <a:r>
              <a:rPr sz="1200" spc="-20" dirty="0">
                <a:latin typeface="Lucida Sans Unicode"/>
                <a:cs typeface="Lucida Sans Unicode"/>
              </a:rPr>
              <a:t>ICA,</a:t>
            </a:r>
            <a:endParaRPr sz="1200">
              <a:latin typeface="Lucida Sans Unicode"/>
              <a:cs typeface="Lucida Sans Unicode"/>
            </a:endParaRPr>
          </a:p>
          <a:p>
            <a:pPr marL="12700">
              <a:lnSpc>
                <a:spcPct val="100000"/>
              </a:lnSpc>
              <a:spcBef>
                <a:spcPts val="5"/>
              </a:spcBef>
            </a:pPr>
            <a:r>
              <a:rPr sz="1200" dirty="0">
                <a:latin typeface="Lucida Sans Unicode"/>
                <a:cs typeface="Lucida Sans Unicode"/>
              </a:rPr>
              <a:t>COOP,</a:t>
            </a:r>
            <a:r>
              <a:rPr sz="1200" spc="-70" dirty="0">
                <a:latin typeface="Lucida Sans Unicode"/>
                <a:cs typeface="Lucida Sans Unicode"/>
              </a:rPr>
              <a:t> </a:t>
            </a:r>
            <a:r>
              <a:rPr sz="1200" spc="-65" dirty="0">
                <a:latin typeface="Lucida Sans Unicode"/>
                <a:cs typeface="Lucida Sans Unicode"/>
              </a:rPr>
              <a:t>Lidl, </a:t>
            </a:r>
            <a:r>
              <a:rPr sz="1200" dirty="0">
                <a:latin typeface="Lucida Sans Unicode"/>
                <a:cs typeface="Lucida Sans Unicode"/>
              </a:rPr>
              <a:t>Citygross,</a:t>
            </a:r>
            <a:r>
              <a:rPr sz="1200" spc="-55" dirty="0">
                <a:latin typeface="Lucida Sans Unicode"/>
                <a:cs typeface="Lucida Sans Unicode"/>
              </a:rPr>
              <a:t> </a:t>
            </a:r>
            <a:r>
              <a:rPr sz="1200" dirty="0">
                <a:latin typeface="Lucida Sans Unicode"/>
                <a:cs typeface="Lucida Sans Unicode"/>
              </a:rPr>
              <a:t>Hemköp,</a:t>
            </a:r>
            <a:r>
              <a:rPr sz="1200" spc="-75" dirty="0">
                <a:latin typeface="Lucida Sans Unicode"/>
                <a:cs typeface="Lucida Sans Unicode"/>
              </a:rPr>
              <a:t> </a:t>
            </a:r>
            <a:r>
              <a:rPr sz="1200" spc="70" dirty="0">
                <a:latin typeface="Lucida Sans Unicode"/>
                <a:cs typeface="Lucida Sans Unicode"/>
              </a:rPr>
              <a:t>and</a:t>
            </a:r>
            <a:r>
              <a:rPr sz="1200" spc="-65" dirty="0">
                <a:latin typeface="Lucida Sans Unicode"/>
                <a:cs typeface="Lucida Sans Unicode"/>
              </a:rPr>
              <a:t> </a:t>
            </a:r>
            <a:r>
              <a:rPr sz="1200" spc="-10" dirty="0">
                <a:latin typeface="Lucida Sans Unicode"/>
                <a:cs typeface="Lucida Sans Unicode"/>
              </a:rPr>
              <a:t>Willys.</a:t>
            </a:r>
            <a:endParaRPr sz="1200">
              <a:latin typeface="Lucida Sans Unicode"/>
              <a:cs typeface="Lucida Sans Unicode"/>
            </a:endParaRPr>
          </a:p>
        </p:txBody>
      </p:sp>
      <p:sp>
        <p:nvSpPr>
          <p:cNvPr id="10" name="object 10"/>
          <p:cNvSpPr txBox="1"/>
          <p:nvPr/>
        </p:nvSpPr>
        <p:spPr>
          <a:xfrm>
            <a:off x="7595996" y="3643121"/>
            <a:ext cx="3026410" cy="608330"/>
          </a:xfrm>
          <a:prstGeom prst="rect">
            <a:avLst/>
          </a:prstGeom>
        </p:spPr>
        <p:txBody>
          <a:bodyPr vert="horz" wrap="square" lIns="0" tIns="11430" rIns="0" bIns="0" rtlCol="0">
            <a:spAutoFit/>
          </a:bodyPr>
          <a:lstStyle/>
          <a:p>
            <a:pPr marL="12700" marR="5080">
              <a:lnSpc>
                <a:spcPct val="100699"/>
              </a:lnSpc>
              <a:spcBef>
                <a:spcPts val="90"/>
              </a:spcBef>
            </a:pPr>
            <a:r>
              <a:rPr sz="1400" spc="-55" dirty="0">
                <a:solidFill>
                  <a:srgbClr val="BD2C28"/>
                </a:solidFill>
                <a:latin typeface="Arial Black"/>
                <a:cs typeface="Arial Black"/>
              </a:rPr>
              <a:t>General</a:t>
            </a:r>
            <a:r>
              <a:rPr sz="1400" spc="-155" dirty="0">
                <a:solidFill>
                  <a:srgbClr val="BD2C28"/>
                </a:solidFill>
                <a:latin typeface="Arial Black"/>
                <a:cs typeface="Arial Black"/>
              </a:rPr>
              <a:t> </a:t>
            </a:r>
            <a:r>
              <a:rPr sz="1400" spc="-75" dirty="0">
                <a:solidFill>
                  <a:srgbClr val="BD2C28"/>
                </a:solidFill>
                <a:latin typeface="Arial Black"/>
                <a:cs typeface="Arial Black"/>
              </a:rPr>
              <a:t>Retail,</a:t>
            </a:r>
            <a:r>
              <a:rPr sz="1400" spc="-165" dirty="0">
                <a:solidFill>
                  <a:srgbClr val="BD2C28"/>
                </a:solidFill>
                <a:latin typeface="Arial Black"/>
                <a:cs typeface="Arial Black"/>
              </a:rPr>
              <a:t> </a:t>
            </a:r>
            <a:r>
              <a:rPr sz="1400" spc="-50" dirty="0">
                <a:solidFill>
                  <a:srgbClr val="BD2C28"/>
                </a:solidFill>
                <a:latin typeface="Arial Black"/>
                <a:cs typeface="Arial Black"/>
              </a:rPr>
              <a:t>Grey</a:t>
            </a:r>
            <a:r>
              <a:rPr sz="1400" spc="-150" dirty="0">
                <a:solidFill>
                  <a:srgbClr val="BD2C28"/>
                </a:solidFill>
                <a:latin typeface="Arial Black"/>
                <a:cs typeface="Arial Black"/>
              </a:rPr>
              <a:t> </a:t>
            </a:r>
            <a:r>
              <a:rPr sz="1400" spc="-10" dirty="0">
                <a:solidFill>
                  <a:srgbClr val="BD2C28"/>
                </a:solidFill>
                <a:latin typeface="Arial Black"/>
                <a:cs typeface="Arial Black"/>
              </a:rPr>
              <a:t>market </a:t>
            </a:r>
            <a:r>
              <a:rPr sz="1200" spc="50" dirty="0">
                <a:latin typeface="Lucida Sans Unicode"/>
                <a:cs typeface="Lucida Sans Unicode"/>
              </a:rPr>
              <a:t>Placement</a:t>
            </a:r>
            <a:r>
              <a:rPr sz="1200" spc="-50" dirty="0">
                <a:latin typeface="Lucida Sans Unicode"/>
                <a:cs typeface="Lucida Sans Unicode"/>
              </a:rPr>
              <a:t> </a:t>
            </a:r>
            <a:r>
              <a:rPr sz="1200" spc="-20" dirty="0">
                <a:latin typeface="Lucida Sans Unicode"/>
                <a:cs typeface="Lucida Sans Unicode"/>
              </a:rPr>
              <a:t>in</a:t>
            </a:r>
            <a:r>
              <a:rPr sz="1200" spc="-60" dirty="0">
                <a:latin typeface="Lucida Sans Unicode"/>
                <a:cs typeface="Lucida Sans Unicode"/>
              </a:rPr>
              <a:t> </a:t>
            </a:r>
            <a:r>
              <a:rPr sz="1200" spc="-10" dirty="0">
                <a:latin typeface="Lucida Sans Unicode"/>
                <a:cs typeface="Lucida Sans Unicode"/>
              </a:rPr>
              <a:t>Dollarstore,</a:t>
            </a:r>
            <a:r>
              <a:rPr sz="1200" spc="-40" dirty="0">
                <a:latin typeface="Lucida Sans Unicode"/>
                <a:cs typeface="Lucida Sans Unicode"/>
              </a:rPr>
              <a:t> </a:t>
            </a:r>
            <a:r>
              <a:rPr sz="1200" spc="-10" dirty="0">
                <a:latin typeface="Lucida Sans Unicode"/>
                <a:cs typeface="Lucida Sans Unicode"/>
              </a:rPr>
              <a:t>Granngården, </a:t>
            </a:r>
            <a:r>
              <a:rPr sz="1200" spc="-20" dirty="0">
                <a:latin typeface="Lucida Sans Unicode"/>
                <a:cs typeface="Lucida Sans Unicode"/>
              </a:rPr>
              <a:t>Ö&amp;B,</a:t>
            </a:r>
            <a:r>
              <a:rPr sz="1200" spc="-40" dirty="0">
                <a:latin typeface="Lucida Sans Unicode"/>
                <a:cs typeface="Lucida Sans Unicode"/>
              </a:rPr>
              <a:t> </a:t>
            </a:r>
            <a:r>
              <a:rPr sz="1200" spc="-10" dirty="0">
                <a:latin typeface="Lucida Sans Unicode"/>
                <a:cs typeface="Lucida Sans Unicode"/>
              </a:rPr>
              <a:t>JULA,</a:t>
            </a:r>
            <a:r>
              <a:rPr sz="1200" spc="-5" dirty="0">
                <a:latin typeface="Lucida Sans Unicode"/>
                <a:cs typeface="Lucida Sans Unicode"/>
              </a:rPr>
              <a:t> </a:t>
            </a:r>
            <a:r>
              <a:rPr sz="1200" spc="-20" dirty="0">
                <a:latin typeface="Lucida Sans Unicode"/>
                <a:cs typeface="Lucida Sans Unicode"/>
              </a:rPr>
              <a:t>EKOhallen,</a:t>
            </a:r>
            <a:r>
              <a:rPr sz="1200" spc="-50" dirty="0">
                <a:latin typeface="Lucida Sans Unicode"/>
                <a:cs typeface="Lucida Sans Unicode"/>
              </a:rPr>
              <a:t> </a:t>
            </a:r>
            <a:r>
              <a:rPr sz="1200" spc="-20" dirty="0">
                <a:latin typeface="Lucida Sans Unicode"/>
                <a:cs typeface="Lucida Sans Unicode"/>
              </a:rPr>
              <a:t>etc.</a:t>
            </a:r>
            <a:endParaRPr sz="1200">
              <a:latin typeface="Lucida Sans Unicode"/>
              <a:cs typeface="Lucida Sans Unicode"/>
            </a:endParaRPr>
          </a:p>
        </p:txBody>
      </p:sp>
      <p:sp>
        <p:nvSpPr>
          <p:cNvPr id="11" name="object 11"/>
          <p:cNvSpPr txBox="1"/>
          <p:nvPr/>
        </p:nvSpPr>
        <p:spPr>
          <a:xfrm>
            <a:off x="7432929" y="4768418"/>
            <a:ext cx="2307590" cy="608330"/>
          </a:xfrm>
          <a:prstGeom prst="rect">
            <a:avLst/>
          </a:prstGeom>
        </p:spPr>
        <p:txBody>
          <a:bodyPr vert="horz" wrap="square" lIns="0" tIns="13335" rIns="0" bIns="0" rtlCol="0">
            <a:spAutoFit/>
          </a:bodyPr>
          <a:lstStyle/>
          <a:p>
            <a:pPr marL="12700">
              <a:lnSpc>
                <a:spcPct val="100000"/>
              </a:lnSpc>
              <a:spcBef>
                <a:spcPts val="105"/>
              </a:spcBef>
            </a:pPr>
            <a:r>
              <a:rPr sz="1400" spc="-10" dirty="0">
                <a:solidFill>
                  <a:srgbClr val="BD2C28"/>
                </a:solidFill>
                <a:latin typeface="Arial Black"/>
                <a:cs typeface="Arial Black"/>
              </a:rPr>
              <a:t>Hotels</a:t>
            </a:r>
            <a:endParaRPr sz="1400">
              <a:latin typeface="Arial Black"/>
              <a:cs typeface="Arial Black"/>
            </a:endParaRPr>
          </a:p>
          <a:p>
            <a:pPr marL="12700">
              <a:lnSpc>
                <a:spcPct val="100000"/>
              </a:lnSpc>
              <a:spcBef>
                <a:spcPts val="20"/>
              </a:spcBef>
            </a:pPr>
            <a:r>
              <a:rPr sz="1200" dirty="0">
                <a:latin typeface="Lucida Sans Unicode"/>
                <a:cs typeface="Lucida Sans Unicode"/>
              </a:rPr>
              <a:t>Partnership</a:t>
            </a:r>
            <a:r>
              <a:rPr sz="1200" spc="100" dirty="0">
                <a:latin typeface="Lucida Sans Unicode"/>
                <a:cs typeface="Lucida Sans Unicode"/>
              </a:rPr>
              <a:t> </a:t>
            </a:r>
            <a:r>
              <a:rPr sz="1200" dirty="0">
                <a:latin typeface="Lucida Sans Unicode"/>
                <a:cs typeface="Lucida Sans Unicode"/>
              </a:rPr>
              <a:t>opportunities</a:t>
            </a:r>
            <a:r>
              <a:rPr sz="1200" spc="70" dirty="0">
                <a:latin typeface="Lucida Sans Unicode"/>
                <a:cs typeface="Lucida Sans Unicode"/>
              </a:rPr>
              <a:t> </a:t>
            </a:r>
            <a:r>
              <a:rPr sz="1200" spc="-20" dirty="0">
                <a:latin typeface="Lucida Sans Unicode"/>
                <a:cs typeface="Lucida Sans Unicode"/>
              </a:rPr>
              <a:t>with</a:t>
            </a:r>
            <a:endParaRPr sz="1200">
              <a:latin typeface="Lucida Sans Unicode"/>
              <a:cs typeface="Lucida Sans Unicode"/>
            </a:endParaRPr>
          </a:p>
          <a:p>
            <a:pPr marL="12700">
              <a:lnSpc>
                <a:spcPct val="100000"/>
              </a:lnSpc>
            </a:pPr>
            <a:r>
              <a:rPr sz="1200" spc="-110" dirty="0">
                <a:latin typeface="Arial Black"/>
                <a:cs typeface="Arial Black"/>
              </a:rPr>
              <a:t>1,200+</a:t>
            </a:r>
            <a:r>
              <a:rPr sz="1200" spc="-80" dirty="0">
                <a:latin typeface="Arial Black"/>
                <a:cs typeface="Arial Black"/>
              </a:rPr>
              <a:t> </a:t>
            </a:r>
            <a:r>
              <a:rPr sz="1200" dirty="0">
                <a:latin typeface="Lucida Sans Unicode"/>
                <a:cs typeface="Lucida Sans Unicode"/>
              </a:rPr>
              <a:t>pet-friendly</a:t>
            </a:r>
            <a:r>
              <a:rPr sz="1200" spc="25" dirty="0">
                <a:latin typeface="Lucida Sans Unicode"/>
                <a:cs typeface="Lucida Sans Unicode"/>
              </a:rPr>
              <a:t> </a:t>
            </a:r>
            <a:r>
              <a:rPr sz="1200" spc="-10" dirty="0">
                <a:latin typeface="Lucida Sans Unicode"/>
                <a:cs typeface="Lucida Sans Unicode"/>
              </a:rPr>
              <a:t>hotels.</a:t>
            </a:r>
            <a:endParaRPr sz="1200">
              <a:latin typeface="Lucida Sans Unicode"/>
              <a:cs typeface="Lucida Sans Unicod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5468149"/>
            <a:ext cx="12192000" cy="1390015"/>
            <a:chOff x="0" y="5468149"/>
            <a:chExt cx="12192000" cy="1390015"/>
          </a:xfrm>
        </p:grpSpPr>
        <p:sp>
          <p:nvSpPr>
            <p:cNvPr id="3" name="object 3"/>
            <p:cNvSpPr/>
            <p:nvPr/>
          </p:nvSpPr>
          <p:spPr>
            <a:xfrm>
              <a:off x="0" y="5935967"/>
              <a:ext cx="12192000" cy="742315"/>
            </a:xfrm>
            <a:custGeom>
              <a:avLst/>
              <a:gdLst/>
              <a:ahLst/>
              <a:cxnLst/>
              <a:rect l="l" t="t" r="r" b="b"/>
              <a:pathLst>
                <a:path w="12192000" h="742315">
                  <a:moveTo>
                    <a:pt x="12192000" y="0"/>
                  </a:moveTo>
                  <a:lnTo>
                    <a:pt x="9054381" y="344511"/>
                  </a:lnTo>
                  <a:lnTo>
                    <a:pt x="5000339" y="488388"/>
                  </a:lnTo>
                  <a:lnTo>
                    <a:pt x="1494127" y="514178"/>
                  </a:lnTo>
                  <a:lnTo>
                    <a:pt x="0" y="504431"/>
                  </a:lnTo>
                  <a:lnTo>
                    <a:pt x="0" y="741921"/>
                  </a:lnTo>
                  <a:lnTo>
                    <a:pt x="12192000" y="741921"/>
                  </a:lnTo>
                  <a:lnTo>
                    <a:pt x="12192000" y="0"/>
                  </a:lnTo>
                  <a:close/>
                </a:path>
              </a:pathLst>
            </a:custGeom>
            <a:solidFill>
              <a:srgbClr val="8E201E"/>
            </a:solidFill>
          </p:spPr>
          <p:txBody>
            <a:bodyPr wrap="square" lIns="0" tIns="0" rIns="0" bIns="0" rtlCol="0"/>
            <a:lstStyle/>
            <a:p>
              <a:endParaRPr/>
            </a:p>
          </p:txBody>
        </p:sp>
        <p:sp>
          <p:nvSpPr>
            <p:cNvPr id="4" name="object 4"/>
            <p:cNvSpPr/>
            <p:nvPr/>
          </p:nvSpPr>
          <p:spPr>
            <a:xfrm>
              <a:off x="0" y="5773851"/>
              <a:ext cx="12192000" cy="1084580"/>
            </a:xfrm>
            <a:custGeom>
              <a:avLst/>
              <a:gdLst/>
              <a:ahLst/>
              <a:cxnLst/>
              <a:rect l="l" t="t" r="r" b="b"/>
              <a:pathLst>
                <a:path w="12192000" h="1084579">
                  <a:moveTo>
                    <a:pt x="12192000" y="0"/>
                  </a:moveTo>
                  <a:lnTo>
                    <a:pt x="9054381" y="503425"/>
                  </a:lnTo>
                  <a:lnTo>
                    <a:pt x="5000339" y="713662"/>
                  </a:lnTo>
                  <a:lnTo>
                    <a:pt x="1494127" y="751342"/>
                  </a:lnTo>
                  <a:lnTo>
                    <a:pt x="0" y="737095"/>
                  </a:lnTo>
                  <a:lnTo>
                    <a:pt x="0" y="1084148"/>
                  </a:lnTo>
                  <a:lnTo>
                    <a:pt x="12192000" y="1084148"/>
                  </a:lnTo>
                  <a:lnTo>
                    <a:pt x="12192000" y="0"/>
                  </a:lnTo>
                  <a:close/>
                </a:path>
              </a:pathLst>
            </a:custGeom>
            <a:solidFill>
              <a:srgbClr val="BD2C28"/>
            </a:solidFill>
          </p:spPr>
          <p:txBody>
            <a:bodyPr wrap="square" lIns="0" tIns="0" rIns="0" bIns="0" rtlCol="0"/>
            <a:lstStyle/>
            <a:p>
              <a:endParaRPr/>
            </a:p>
          </p:txBody>
        </p:sp>
        <p:pic>
          <p:nvPicPr>
            <p:cNvPr id="5" name="object 5"/>
            <p:cNvPicPr/>
            <p:nvPr/>
          </p:nvPicPr>
          <p:blipFill>
            <a:blip r:embed="rId2" cstate="print"/>
            <a:stretch>
              <a:fillRect/>
            </a:stretch>
          </p:blipFill>
          <p:spPr>
            <a:xfrm>
              <a:off x="786383" y="5468149"/>
              <a:ext cx="11405616" cy="1389849"/>
            </a:xfrm>
            <a:prstGeom prst="rect">
              <a:avLst/>
            </a:prstGeom>
          </p:spPr>
        </p:pic>
        <p:sp>
          <p:nvSpPr>
            <p:cNvPr id="6" name="object 6"/>
            <p:cNvSpPr/>
            <p:nvPr/>
          </p:nvSpPr>
          <p:spPr>
            <a:xfrm>
              <a:off x="1091946" y="5773851"/>
              <a:ext cx="11100435" cy="1084580"/>
            </a:xfrm>
            <a:custGeom>
              <a:avLst/>
              <a:gdLst/>
              <a:ahLst/>
              <a:cxnLst/>
              <a:rect l="l" t="t" r="r" b="b"/>
              <a:pathLst>
                <a:path w="11100435" h="1084579">
                  <a:moveTo>
                    <a:pt x="11100054" y="0"/>
                  </a:moveTo>
                  <a:lnTo>
                    <a:pt x="7602950" y="562093"/>
                  </a:lnTo>
                  <a:lnTo>
                    <a:pt x="3983164" y="891136"/>
                  </a:lnTo>
                  <a:lnTo>
                    <a:pt x="1146810" y="1045648"/>
                  </a:lnTo>
                  <a:lnTo>
                    <a:pt x="0" y="1084148"/>
                  </a:lnTo>
                  <a:lnTo>
                    <a:pt x="11100054" y="1084148"/>
                  </a:lnTo>
                  <a:lnTo>
                    <a:pt x="11100054" y="0"/>
                  </a:lnTo>
                  <a:close/>
                </a:path>
              </a:pathLst>
            </a:custGeom>
            <a:solidFill>
              <a:srgbClr val="FFFFFF"/>
            </a:solidFill>
          </p:spPr>
          <p:txBody>
            <a:bodyPr wrap="square" lIns="0" tIns="0" rIns="0" bIns="0" rtlCol="0"/>
            <a:lstStyle/>
            <a:p>
              <a:endParaRPr/>
            </a:p>
          </p:txBody>
        </p:sp>
        <p:sp>
          <p:nvSpPr>
            <p:cNvPr id="7" name="object 7"/>
            <p:cNvSpPr/>
            <p:nvPr/>
          </p:nvSpPr>
          <p:spPr>
            <a:xfrm>
              <a:off x="10835183" y="6136944"/>
              <a:ext cx="1075055" cy="552450"/>
            </a:xfrm>
            <a:custGeom>
              <a:avLst/>
              <a:gdLst/>
              <a:ahLst/>
              <a:cxnLst/>
              <a:rect l="l" t="t" r="r" b="b"/>
              <a:pathLst>
                <a:path w="1075054" h="552450">
                  <a:moveTo>
                    <a:pt x="427456" y="279400"/>
                  </a:moveTo>
                  <a:lnTo>
                    <a:pt x="417449" y="227164"/>
                  </a:lnTo>
                  <a:lnTo>
                    <a:pt x="389699" y="185953"/>
                  </a:lnTo>
                  <a:lnTo>
                    <a:pt x="384695" y="180987"/>
                  </a:lnTo>
                  <a:lnTo>
                    <a:pt x="384695" y="271500"/>
                  </a:lnTo>
                  <a:lnTo>
                    <a:pt x="384695" y="279400"/>
                  </a:lnTo>
                  <a:lnTo>
                    <a:pt x="369189" y="331114"/>
                  </a:lnTo>
                  <a:lnTo>
                    <a:pt x="326885" y="365988"/>
                  </a:lnTo>
                  <a:lnTo>
                    <a:pt x="290982" y="372808"/>
                  </a:lnTo>
                  <a:lnTo>
                    <a:pt x="102755" y="372808"/>
                  </a:lnTo>
                  <a:lnTo>
                    <a:pt x="42786" y="473951"/>
                  </a:lnTo>
                  <a:lnTo>
                    <a:pt x="42786" y="185953"/>
                  </a:lnTo>
                  <a:lnTo>
                    <a:pt x="291033" y="185953"/>
                  </a:lnTo>
                  <a:lnTo>
                    <a:pt x="302183" y="186563"/>
                  </a:lnTo>
                  <a:lnTo>
                    <a:pt x="312826" y="188366"/>
                  </a:lnTo>
                  <a:lnTo>
                    <a:pt x="322986" y="191350"/>
                  </a:lnTo>
                  <a:lnTo>
                    <a:pt x="332663" y="195516"/>
                  </a:lnTo>
                  <a:lnTo>
                    <a:pt x="326364" y="201612"/>
                  </a:lnTo>
                  <a:lnTo>
                    <a:pt x="321551" y="208991"/>
                  </a:lnTo>
                  <a:lnTo>
                    <a:pt x="318490" y="217398"/>
                  </a:lnTo>
                  <a:lnTo>
                    <a:pt x="317411" y="226568"/>
                  </a:lnTo>
                  <a:lnTo>
                    <a:pt x="320509" y="241858"/>
                  </a:lnTo>
                  <a:lnTo>
                    <a:pt x="328955" y="254342"/>
                  </a:lnTo>
                  <a:lnTo>
                    <a:pt x="341477" y="262775"/>
                  </a:lnTo>
                  <a:lnTo>
                    <a:pt x="356806" y="265861"/>
                  </a:lnTo>
                  <a:lnTo>
                    <a:pt x="363829" y="265239"/>
                  </a:lnTo>
                  <a:lnTo>
                    <a:pt x="370433" y="263436"/>
                  </a:lnTo>
                  <a:lnTo>
                    <a:pt x="376529" y="260578"/>
                  </a:lnTo>
                  <a:lnTo>
                    <a:pt x="382003" y="256768"/>
                  </a:lnTo>
                  <a:lnTo>
                    <a:pt x="383730" y="263969"/>
                  </a:lnTo>
                  <a:lnTo>
                    <a:pt x="384695" y="271500"/>
                  </a:lnTo>
                  <a:lnTo>
                    <a:pt x="384695" y="180987"/>
                  </a:lnTo>
                  <a:lnTo>
                    <a:pt x="366344" y="165773"/>
                  </a:lnTo>
                  <a:lnTo>
                    <a:pt x="343268" y="153276"/>
                  </a:lnTo>
                  <a:lnTo>
                    <a:pt x="318147" y="145783"/>
                  </a:lnTo>
                  <a:lnTo>
                    <a:pt x="290982" y="143281"/>
                  </a:lnTo>
                  <a:lnTo>
                    <a:pt x="162001" y="143281"/>
                  </a:lnTo>
                  <a:lnTo>
                    <a:pt x="161861" y="143090"/>
                  </a:lnTo>
                  <a:lnTo>
                    <a:pt x="84632" y="43459"/>
                  </a:lnTo>
                  <a:lnTo>
                    <a:pt x="84823" y="143090"/>
                  </a:lnTo>
                  <a:lnTo>
                    <a:pt x="0" y="0"/>
                  </a:lnTo>
                  <a:lnTo>
                    <a:pt x="0" y="552145"/>
                  </a:lnTo>
                  <a:lnTo>
                    <a:pt x="42786" y="552145"/>
                  </a:lnTo>
                  <a:lnTo>
                    <a:pt x="89712" y="473951"/>
                  </a:lnTo>
                  <a:lnTo>
                    <a:pt x="124815" y="415455"/>
                  </a:lnTo>
                  <a:lnTo>
                    <a:pt x="290982" y="415455"/>
                  </a:lnTo>
                  <a:lnTo>
                    <a:pt x="343242" y="405472"/>
                  </a:lnTo>
                  <a:lnTo>
                    <a:pt x="387400" y="375488"/>
                  </a:lnTo>
                  <a:lnTo>
                    <a:pt x="417436" y="331470"/>
                  </a:lnTo>
                  <a:lnTo>
                    <a:pt x="424954" y="306425"/>
                  </a:lnTo>
                  <a:lnTo>
                    <a:pt x="427456" y="279400"/>
                  </a:lnTo>
                  <a:close/>
                </a:path>
                <a:path w="1075054" h="552450">
                  <a:moveTo>
                    <a:pt x="539965" y="286918"/>
                  </a:moveTo>
                  <a:lnTo>
                    <a:pt x="511213" y="286918"/>
                  </a:lnTo>
                  <a:lnTo>
                    <a:pt x="511213" y="344093"/>
                  </a:lnTo>
                  <a:lnTo>
                    <a:pt x="510819" y="344093"/>
                  </a:lnTo>
                  <a:lnTo>
                    <a:pt x="510425" y="343598"/>
                  </a:lnTo>
                  <a:lnTo>
                    <a:pt x="510425" y="376008"/>
                  </a:lnTo>
                  <a:lnTo>
                    <a:pt x="508850" y="384479"/>
                  </a:lnTo>
                  <a:lnTo>
                    <a:pt x="504520" y="390944"/>
                  </a:lnTo>
                  <a:lnTo>
                    <a:pt x="498068" y="395058"/>
                  </a:lnTo>
                  <a:lnTo>
                    <a:pt x="490067" y="396494"/>
                  </a:lnTo>
                  <a:lnTo>
                    <a:pt x="482104" y="395058"/>
                  </a:lnTo>
                  <a:lnTo>
                    <a:pt x="475703" y="390944"/>
                  </a:lnTo>
                  <a:lnTo>
                    <a:pt x="471449" y="384479"/>
                  </a:lnTo>
                  <a:lnTo>
                    <a:pt x="469912" y="376008"/>
                  </a:lnTo>
                  <a:lnTo>
                    <a:pt x="471424" y="367499"/>
                  </a:lnTo>
                  <a:lnTo>
                    <a:pt x="475640" y="361035"/>
                  </a:lnTo>
                  <a:lnTo>
                    <a:pt x="482028" y="356920"/>
                  </a:lnTo>
                  <a:lnTo>
                    <a:pt x="490067" y="355473"/>
                  </a:lnTo>
                  <a:lnTo>
                    <a:pt x="498157" y="356920"/>
                  </a:lnTo>
                  <a:lnTo>
                    <a:pt x="504609" y="361035"/>
                  </a:lnTo>
                  <a:lnTo>
                    <a:pt x="508876" y="367499"/>
                  </a:lnTo>
                  <a:lnTo>
                    <a:pt x="510425" y="376008"/>
                  </a:lnTo>
                  <a:lnTo>
                    <a:pt x="510425" y="343598"/>
                  </a:lnTo>
                  <a:lnTo>
                    <a:pt x="505993" y="338010"/>
                  </a:lnTo>
                  <a:lnTo>
                    <a:pt x="499719" y="333336"/>
                  </a:lnTo>
                  <a:lnTo>
                    <a:pt x="491794" y="330327"/>
                  </a:lnTo>
                  <a:lnTo>
                    <a:pt x="482066" y="329272"/>
                  </a:lnTo>
                  <a:lnTo>
                    <a:pt x="465899" y="332244"/>
                  </a:lnTo>
                  <a:lnTo>
                    <a:pt x="452640" y="341096"/>
                  </a:lnTo>
                  <a:lnTo>
                    <a:pt x="443661" y="355714"/>
                  </a:lnTo>
                  <a:lnTo>
                    <a:pt x="440359" y="376008"/>
                  </a:lnTo>
                  <a:lnTo>
                    <a:pt x="443661" y="396290"/>
                  </a:lnTo>
                  <a:lnTo>
                    <a:pt x="452640" y="410908"/>
                  </a:lnTo>
                  <a:lnTo>
                    <a:pt x="465899" y="419760"/>
                  </a:lnTo>
                  <a:lnTo>
                    <a:pt x="482066" y="422732"/>
                  </a:lnTo>
                  <a:lnTo>
                    <a:pt x="491807" y="421665"/>
                  </a:lnTo>
                  <a:lnTo>
                    <a:pt x="499732" y="418668"/>
                  </a:lnTo>
                  <a:lnTo>
                    <a:pt x="506006" y="413994"/>
                  </a:lnTo>
                  <a:lnTo>
                    <a:pt x="510819" y="407911"/>
                  </a:lnTo>
                  <a:lnTo>
                    <a:pt x="511213" y="407911"/>
                  </a:lnTo>
                  <a:lnTo>
                    <a:pt x="511213" y="419887"/>
                  </a:lnTo>
                  <a:lnTo>
                    <a:pt x="539965" y="419887"/>
                  </a:lnTo>
                  <a:lnTo>
                    <a:pt x="539965" y="407911"/>
                  </a:lnTo>
                  <a:lnTo>
                    <a:pt x="539965" y="396494"/>
                  </a:lnTo>
                  <a:lnTo>
                    <a:pt x="539965" y="355473"/>
                  </a:lnTo>
                  <a:lnTo>
                    <a:pt x="539965" y="344093"/>
                  </a:lnTo>
                  <a:lnTo>
                    <a:pt x="539965" y="286918"/>
                  </a:lnTo>
                  <a:close/>
                </a:path>
                <a:path w="1075054" h="552450">
                  <a:moveTo>
                    <a:pt x="542251" y="180594"/>
                  </a:moveTo>
                  <a:lnTo>
                    <a:pt x="510451" y="180594"/>
                  </a:lnTo>
                  <a:lnTo>
                    <a:pt x="491223" y="236067"/>
                  </a:lnTo>
                  <a:lnTo>
                    <a:pt x="472186" y="180594"/>
                  </a:lnTo>
                  <a:lnTo>
                    <a:pt x="440385" y="180594"/>
                  </a:lnTo>
                  <a:lnTo>
                    <a:pt x="476948" y="268351"/>
                  </a:lnTo>
                  <a:lnTo>
                    <a:pt x="505701" y="268351"/>
                  </a:lnTo>
                  <a:lnTo>
                    <a:pt x="542251" y="180594"/>
                  </a:lnTo>
                  <a:close/>
                </a:path>
                <a:path w="1075054" h="552450">
                  <a:moveTo>
                    <a:pt x="580910" y="180594"/>
                  </a:moveTo>
                  <a:lnTo>
                    <a:pt x="552132" y="180594"/>
                  </a:lnTo>
                  <a:lnTo>
                    <a:pt x="552132" y="268351"/>
                  </a:lnTo>
                  <a:lnTo>
                    <a:pt x="580910" y="268351"/>
                  </a:lnTo>
                  <a:lnTo>
                    <a:pt x="580910" y="180594"/>
                  </a:lnTo>
                  <a:close/>
                </a:path>
                <a:path w="1075054" h="552450">
                  <a:moveTo>
                    <a:pt x="581850" y="135572"/>
                  </a:moveTo>
                  <a:lnTo>
                    <a:pt x="551002" y="135572"/>
                  </a:lnTo>
                  <a:lnTo>
                    <a:pt x="551002" y="164439"/>
                  </a:lnTo>
                  <a:lnTo>
                    <a:pt x="581850" y="164439"/>
                  </a:lnTo>
                  <a:lnTo>
                    <a:pt x="581850" y="135572"/>
                  </a:lnTo>
                  <a:close/>
                </a:path>
                <a:path w="1075054" h="552450">
                  <a:moveTo>
                    <a:pt x="651725" y="375983"/>
                  </a:moveTo>
                  <a:lnTo>
                    <a:pt x="648004" y="356920"/>
                  </a:lnTo>
                  <a:lnTo>
                    <a:pt x="647039" y="355473"/>
                  </a:lnTo>
                  <a:lnTo>
                    <a:pt x="637616" y="342087"/>
                  </a:lnTo>
                  <a:lnTo>
                    <a:pt x="622769" y="333133"/>
                  </a:lnTo>
                  <a:lnTo>
                    <a:pt x="622769" y="375983"/>
                  </a:lnTo>
                  <a:lnTo>
                    <a:pt x="621157" y="384479"/>
                  </a:lnTo>
                  <a:lnTo>
                    <a:pt x="616775" y="390944"/>
                  </a:lnTo>
                  <a:lnTo>
                    <a:pt x="610095" y="395147"/>
                  </a:lnTo>
                  <a:lnTo>
                    <a:pt x="609727" y="395147"/>
                  </a:lnTo>
                  <a:lnTo>
                    <a:pt x="602208" y="396494"/>
                  </a:lnTo>
                  <a:lnTo>
                    <a:pt x="594690" y="395147"/>
                  </a:lnTo>
                  <a:lnTo>
                    <a:pt x="594334" y="395147"/>
                  </a:lnTo>
                  <a:lnTo>
                    <a:pt x="587654" y="390944"/>
                  </a:lnTo>
                  <a:lnTo>
                    <a:pt x="583260" y="384479"/>
                  </a:lnTo>
                  <a:lnTo>
                    <a:pt x="581647" y="375983"/>
                  </a:lnTo>
                  <a:lnTo>
                    <a:pt x="583222" y="367499"/>
                  </a:lnTo>
                  <a:lnTo>
                    <a:pt x="587578" y="361035"/>
                  </a:lnTo>
                  <a:lnTo>
                    <a:pt x="594093" y="356920"/>
                  </a:lnTo>
                  <a:lnTo>
                    <a:pt x="602208" y="355473"/>
                  </a:lnTo>
                  <a:lnTo>
                    <a:pt x="610323" y="356920"/>
                  </a:lnTo>
                  <a:lnTo>
                    <a:pt x="616839" y="361035"/>
                  </a:lnTo>
                  <a:lnTo>
                    <a:pt x="621195" y="367499"/>
                  </a:lnTo>
                  <a:lnTo>
                    <a:pt x="622769" y="375983"/>
                  </a:lnTo>
                  <a:lnTo>
                    <a:pt x="622769" y="333133"/>
                  </a:lnTo>
                  <a:lnTo>
                    <a:pt x="621919" y="332613"/>
                  </a:lnTo>
                  <a:lnTo>
                    <a:pt x="602208" y="329272"/>
                  </a:lnTo>
                  <a:lnTo>
                    <a:pt x="582536" y="332613"/>
                  </a:lnTo>
                  <a:lnTo>
                    <a:pt x="566915" y="342087"/>
                  </a:lnTo>
                  <a:lnTo>
                    <a:pt x="557555" y="355473"/>
                  </a:lnTo>
                  <a:lnTo>
                    <a:pt x="556590" y="356920"/>
                  </a:lnTo>
                  <a:lnTo>
                    <a:pt x="552894" y="375983"/>
                  </a:lnTo>
                  <a:lnTo>
                    <a:pt x="556577" y="395147"/>
                  </a:lnTo>
                  <a:lnTo>
                    <a:pt x="566839" y="409879"/>
                  </a:lnTo>
                  <a:lnTo>
                    <a:pt x="582447" y="419354"/>
                  </a:lnTo>
                  <a:lnTo>
                    <a:pt x="602208" y="422706"/>
                  </a:lnTo>
                  <a:lnTo>
                    <a:pt x="621995" y="419354"/>
                  </a:lnTo>
                  <a:lnTo>
                    <a:pt x="637679" y="409879"/>
                  </a:lnTo>
                  <a:lnTo>
                    <a:pt x="647065" y="396494"/>
                  </a:lnTo>
                  <a:lnTo>
                    <a:pt x="648017" y="395147"/>
                  </a:lnTo>
                  <a:lnTo>
                    <a:pt x="651725" y="375983"/>
                  </a:lnTo>
                  <a:close/>
                </a:path>
                <a:path w="1075054" h="552450">
                  <a:moveTo>
                    <a:pt x="655561" y="180594"/>
                  </a:moveTo>
                  <a:lnTo>
                    <a:pt x="637463" y="180594"/>
                  </a:lnTo>
                  <a:lnTo>
                    <a:pt x="637463" y="145440"/>
                  </a:lnTo>
                  <a:lnTo>
                    <a:pt x="608698" y="145440"/>
                  </a:lnTo>
                  <a:lnTo>
                    <a:pt x="608698" y="180594"/>
                  </a:lnTo>
                  <a:lnTo>
                    <a:pt x="591566" y="180594"/>
                  </a:lnTo>
                  <a:lnTo>
                    <a:pt x="591566" y="204533"/>
                  </a:lnTo>
                  <a:lnTo>
                    <a:pt x="608698" y="204533"/>
                  </a:lnTo>
                  <a:lnTo>
                    <a:pt x="608698" y="238721"/>
                  </a:lnTo>
                  <a:lnTo>
                    <a:pt x="610781" y="252247"/>
                  </a:lnTo>
                  <a:lnTo>
                    <a:pt x="616737" y="261442"/>
                  </a:lnTo>
                  <a:lnTo>
                    <a:pt x="626046" y="266687"/>
                  </a:lnTo>
                  <a:lnTo>
                    <a:pt x="638213" y="268351"/>
                  </a:lnTo>
                  <a:lnTo>
                    <a:pt x="650214" y="268351"/>
                  </a:lnTo>
                  <a:lnTo>
                    <a:pt x="650214" y="241757"/>
                  </a:lnTo>
                  <a:lnTo>
                    <a:pt x="639546" y="241757"/>
                  </a:lnTo>
                  <a:lnTo>
                    <a:pt x="637425" y="239064"/>
                  </a:lnTo>
                  <a:lnTo>
                    <a:pt x="637425" y="204533"/>
                  </a:lnTo>
                  <a:lnTo>
                    <a:pt x="655561" y="204533"/>
                  </a:lnTo>
                  <a:lnTo>
                    <a:pt x="655561" y="180594"/>
                  </a:lnTo>
                  <a:close/>
                </a:path>
                <a:path w="1075054" h="552450">
                  <a:moveTo>
                    <a:pt x="759345" y="332117"/>
                  </a:moveTo>
                  <a:lnTo>
                    <a:pt x="730567" y="332117"/>
                  </a:lnTo>
                  <a:lnTo>
                    <a:pt x="730567" y="344093"/>
                  </a:lnTo>
                  <a:lnTo>
                    <a:pt x="730173" y="344093"/>
                  </a:lnTo>
                  <a:lnTo>
                    <a:pt x="729805" y="343636"/>
                  </a:lnTo>
                  <a:lnTo>
                    <a:pt x="729805" y="375983"/>
                  </a:lnTo>
                  <a:lnTo>
                    <a:pt x="728230" y="384479"/>
                  </a:lnTo>
                  <a:lnTo>
                    <a:pt x="723900" y="390944"/>
                  </a:lnTo>
                  <a:lnTo>
                    <a:pt x="717423" y="395058"/>
                  </a:lnTo>
                  <a:lnTo>
                    <a:pt x="709422" y="396494"/>
                  </a:lnTo>
                  <a:lnTo>
                    <a:pt x="701459" y="395058"/>
                  </a:lnTo>
                  <a:lnTo>
                    <a:pt x="695058" y="390944"/>
                  </a:lnTo>
                  <a:lnTo>
                    <a:pt x="690803" y="384479"/>
                  </a:lnTo>
                  <a:lnTo>
                    <a:pt x="689254" y="375983"/>
                  </a:lnTo>
                  <a:lnTo>
                    <a:pt x="690778" y="367499"/>
                  </a:lnTo>
                  <a:lnTo>
                    <a:pt x="694982" y="361035"/>
                  </a:lnTo>
                  <a:lnTo>
                    <a:pt x="701382" y="356920"/>
                  </a:lnTo>
                  <a:lnTo>
                    <a:pt x="709422" y="355473"/>
                  </a:lnTo>
                  <a:lnTo>
                    <a:pt x="717511" y="356920"/>
                  </a:lnTo>
                  <a:lnTo>
                    <a:pt x="723976" y="361035"/>
                  </a:lnTo>
                  <a:lnTo>
                    <a:pt x="728256" y="367499"/>
                  </a:lnTo>
                  <a:lnTo>
                    <a:pt x="729767" y="375818"/>
                  </a:lnTo>
                  <a:lnTo>
                    <a:pt x="729805" y="375983"/>
                  </a:lnTo>
                  <a:lnTo>
                    <a:pt x="725347" y="338010"/>
                  </a:lnTo>
                  <a:lnTo>
                    <a:pt x="701421" y="329272"/>
                  </a:lnTo>
                  <a:lnTo>
                    <a:pt x="685253" y="332270"/>
                  </a:lnTo>
                  <a:lnTo>
                    <a:pt x="671995" y="341160"/>
                  </a:lnTo>
                  <a:lnTo>
                    <a:pt x="663016" y="355727"/>
                  </a:lnTo>
                  <a:lnTo>
                    <a:pt x="659714" y="375818"/>
                  </a:lnTo>
                  <a:lnTo>
                    <a:pt x="662851" y="395058"/>
                  </a:lnTo>
                  <a:lnTo>
                    <a:pt x="662965" y="395757"/>
                  </a:lnTo>
                  <a:lnTo>
                    <a:pt x="671842" y="410006"/>
                  </a:lnTo>
                  <a:lnTo>
                    <a:pt x="685025" y="418553"/>
                  </a:lnTo>
                  <a:lnTo>
                    <a:pt x="701230" y="421398"/>
                  </a:lnTo>
                  <a:lnTo>
                    <a:pt x="711301" y="420281"/>
                  </a:lnTo>
                  <a:lnTo>
                    <a:pt x="719340" y="417309"/>
                  </a:lnTo>
                  <a:lnTo>
                    <a:pt x="725563" y="413067"/>
                  </a:lnTo>
                  <a:lnTo>
                    <a:pt x="730173" y="408101"/>
                  </a:lnTo>
                  <a:lnTo>
                    <a:pt x="730567" y="408101"/>
                  </a:lnTo>
                  <a:lnTo>
                    <a:pt x="730567" y="413804"/>
                  </a:lnTo>
                  <a:lnTo>
                    <a:pt x="729361" y="423430"/>
                  </a:lnTo>
                  <a:lnTo>
                    <a:pt x="725614" y="429628"/>
                  </a:lnTo>
                  <a:lnTo>
                    <a:pt x="718997" y="433031"/>
                  </a:lnTo>
                  <a:lnTo>
                    <a:pt x="718362" y="433031"/>
                  </a:lnTo>
                  <a:lnTo>
                    <a:pt x="709815" y="433920"/>
                  </a:lnTo>
                  <a:lnTo>
                    <a:pt x="704227" y="433730"/>
                  </a:lnTo>
                  <a:lnTo>
                    <a:pt x="697318" y="433031"/>
                  </a:lnTo>
                  <a:lnTo>
                    <a:pt x="688949" y="431685"/>
                  </a:lnTo>
                  <a:lnTo>
                    <a:pt x="679297" y="429628"/>
                  </a:lnTo>
                  <a:lnTo>
                    <a:pt x="678954" y="429628"/>
                  </a:lnTo>
                  <a:lnTo>
                    <a:pt x="704253" y="460451"/>
                  </a:lnTo>
                  <a:lnTo>
                    <a:pt x="711923" y="460705"/>
                  </a:lnTo>
                  <a:lnTo>
                    <a:pt x="731291" y="458304"/>
                  </a:lnTo>
                  <a:lnTo>
                    <a:pt x="731939" y="458304"/>
                  </a:lnTo>
                  <a:lnTo>
                    <a:pt x="746975" y="450621"/>
                  </a:lnTo>
                  <a:lnTo>
                    <a:pt x="756132" y="437870"/>
                  </a:lnTo>
                  <a:lnTo>
                    <a:pt x="756831" y="433920"/>
                  </a:lnTo>
                  <a:lnTo>
                    <a:pt x="759269" y="420281"/>
                  </a:lnTo>
                  <a:lnTo>
                    <a:pt x="759345" y="408101"/>
                  </a:lnTo>
                  <a:lnTo>
                    <a:pt x="759345" y="396494"/>
                  </a:lnTo>
                  <a:lnTo>
                    <a:pt x="759345" y="355473"/>
                  </a:lnTo>
                  <a:lnTo>
                    <a:pt x="759345" y="344093"/>
                  </a:lnTo>
                  <a:lnTo>
                    <a:pt x="759345" y="332117"/>
                  </a:lnTo>
                  <a:close/>
                </a:path>
                <a:path w="1075054" h="552450">
                  <a:moveTo>
                    <a:pt x="759371" y="180708"/>
                  </a:moveTo>
                  <a:lnTo>
                    <a:pt x="730592" y="180708"/>
                  </a:lnTo>
                  <a:lnTo>
                    <a:pt x="730592" y="192570"/>
                  </a:lnTo>
                  <a:lnTo>
                    <a:pt x="730224" y="192570"/>
                  </a:lnTo>
                  <a:lnTo>
                    <a:pt x="729818" y="192062"/>
                  </a:lnTo>
                  <a:lnTo>
                    <a:pt x="729818" y="224472"/>
                  </a:lnTo>
                  <a:lnTo>
                    <a:pt x="728243" y="232930"/>
                  </a:lnTo>
                  <a:lnTo>
                    <a:pt x="723925" y="239395"/>
                  </a:lnTo>
                  <a:lnTo>
                    <a:pt x="717448" y="243509"/>
                  </a:lnTo>
                  <a:lnTo>
                    <a:pt x="709447" y="244957"/>
                  </a:lnTo>
                  <a:lnTo>
                    <a:pt x="701484" y="243509"/>
                  </a:lnTo>
                  <a:lnTo>
                    <a:pt x="695083" y="239395"/>
                  </a:lnTo>
                  <a:lnTo>
                    <a:pt x="690829" y="232930"/>
                  </a:lnTo>
                  <a:lnTo>
                    <a:pt x="689279" y="224472"/>
                  </a:lnTo>
                  <a:lnTo>
                    <a:pt x="690803" y="215963"/>
                  </a:lnTo>
                  <a:lnTo>
                    <a:pt x="695007" y="209499"/>
                  </a:lnTo>
                  <a:lnTo>
                    <a:pt x="701395" y="205384"/>
                  </a:lnTo>
                  <a:lnTo>
                    <a:pt x="709447" y="203936"/>
                  </a:lnTo>
                  <a:lnTo>
                    <a:pt x="717537" y="205384"/>
                  </a:lnTo>
                  <a:lnTo>
                    <a:pt x="724001" y="209499"/>
                  </a:lnTo>
                  <a:lnTo>
                    <a:pt x="728281" y="215963"/>
                  </a:lnTo>
                  <a:lnTo>
                    <a:pt x="729818" y="224472"/>
                  </a:lnTo>
                  <a:lnTo>
                    <a:pt x="729818" y="192062"/>
                  </a:lnTo>
                  <a:lnTo>
                    <a:pt x="725385" y="186486"/>
                  </a:lnTo>
                  <a:lnTo>
                    <a:pt x="719099" y="181800"/>
                  </a:lnTo>
                  <a:lnTo>
                    <a:pt x="711187" y="178803"/>
                  </a:lnTo>
                  <a:lnTo>
                    <a:pt x="701446" y="177736"/>
                  </a:lnTo>
                  <a:lnTo>
                    <a:pt x="685292" y="180708"/>
                  </a:lnTo>
                  <a:lnTo>
                    <a:pt x="672020" y="189560"/>
                  </a:lnTo>
                  <a:lnTo>
                    <a:pt x="663041" y="204177"/>
                  </a:lnTo>
                  <a:lnTo>
                    <a:pt x="659739" y="224472"/>
                  </a:lnTo>
                  <a:lnTo>
                    <a:pt x="663041" y="244754"/>
                  </a:lnTo>
                  <a:lnTo>
                    <a:pt x="672020" y="259372"/>
                  </a:lnTo>
                  <a:lnTo>
                    <a:pt x="685469" y="268351"/>
                  </a:lnTo>
                  <a:lnTo>
                    <a:pt x="685939" y="268351"/>
                  </a:lnTo>
                  <a:lnTo>
                    <a:pt x="701446" y="271195"/>
                  </a:lnTo>
                  <a:lnTo>
                    <a:pt x="711200" y="270141"/>
                  </a:lnTo>
                  <a:lnTo>
                    <a:pt x="719124" y="267144"/>
                  </a:lnTo>
                  <a:lnTo>
                    <a:pt x="725411" y="262458"/>
                  </a:lnTo>
                  <a:lnTo>
                    <a:pt x="730224" y="256374"/>
                  </a:lnTo>
                  <a:lnTo>
                    <a:pt x="730592" y="256374"/>
                  </a:lnTo>
                  <a:lnTo>
                    <a:pt x="730592" y="268351"/>
                  </a:lnTo>
                  <a:lnTo>
                    <a:pt x="759371" y="268351"/>
                  </a:lnTo>
                  <a:lnTo>
                    <a:pt x="759371" y="256374"/>
                  </a:lnTo>
                  <a:lnTo>
                    <a:pt x="759371" y="244957"/>
                  </a:lnTo>
                  <a:lnTo>
                    <a:pt x="759371" y="203936"/>
                  </a:lnTo>
                  <a:lnTo>
                    <a:pt x="759371" y="192570"/>
                  </a:lnTo>
                  <a:lnTo>
                    <a:pt x="759371" y="180708"/>
                  </a:lnTo>
                  <a:close/>
                </a:path>
                <a:path w="1075054" h="552450">
                  <a:moveTo>
                    <a:pt x="921029" y="211162"/>
                  </a:moveTo>
                  <a:lnTo>
                    <a:pt x="918679" y="196964"/>
                  </a:lnTo>
                  <a:lnTo>
                    <a:pt x="912164" y="186474"/>
                  </a:lnTo>
                  <a:lnTo>
                    <a:pt x="902220" y="179971"/>
                  </a:lnTo>
                  <a:lnTo>
                    <a:pt x="889596" y="177736"/>
                  </a:lnTo>
                  <a:lnTo>
                    <a:pt x="880389" y="178879"/>
                  </a:lnTo>
                  <a:lnTo>
                    <a:pt x="872286" y="182219"/>
                  </a:lnTo>
                  <a:lnTo>
                    <a:pt x="865454" y="187579"/>
                  </a:lnTo>
                  <a:lnTo>
                    <a:pt x="860094" y="194818"/>
                  </a:lnTo>
                  <a:lnTo>
                    <a:pt x="859701" y="194818"/>
                  </a:lnTo>
                  <a:lnTo>
                    <a:pt x="855294" y="187680"/>
                  </a:lnTo>
                  <a:lnTo>
                    <a:pt x="849058" y="182295"/>
                  </a:lnTo>
                  <a:lnTo>
                    <a:pt x="841248" y="178917"/>
                  </a:lnTo>
                  <a:lnTo>
                    <a:pt x="832104" y="177736"/>
                  </a:lnTo>
                  <a:lnTo>
                    <a:pt x="823048" y="178841"/>
                  </a:lnTo>
                  <a:lnTo>
                    <a:pt x="815378" y="181991"/>
                  </a:lnTo>
                  <a:lnTo>
                    <a:pt x="809218" y="186944"/>
                  </a:lnTo>
                  <a:lnTo>
                    <a:pt x="804672" y="193484"/>
                  </a:lnTo>
                  <a:lnTo>
                    <a:pt x="804278" y="193484"/>
                  </a:lnTo>
                  <a:lnTo>
                    <a:pt x="804278" y="180594"/>
                  </a:lnTo>
                  <a:lnTo>
                    <a:pt x="776097" y="180594"/>
                  </a:lnTo>
                  <a:lnTo>
                    <a:pt x="776122" y="268325"/>
                  </a:lnTo>
                  <a:lnTo>
                    <a:pt x="804900" y="268325"/>
                  </a:lnTo>
                  <a:lnTo>
                    <a:pt x="804900" y="224815"/>
                  </a:lnTo>
                  <a:lnTo>
                    <a:pt x="806107" y="214426"/>
                  </a:lnTo>
                  <a:lnTo>
                    <a:pt x="809409" y="207695"/>
                  </a:lnTo>
                  <a:lnTo>
                    <a:pt x="814362" y="204063"/>
                  </a:lnTo>
                  <a:lnTo>
                    <a:pt x="820496" y="202971"/>
                  </a:lnTo>
                  <a:lnTo>
                    <a:pt x="830580" y="202971"/>
                  </a:lnTo>
                  <a:lnTo>
                    <a:pt x="834758" y="209600"/>
                  </a:lnTo>
                  <a:lnTo>
                    <a:pt x="834758" y="268325"/>
                  </a:lnTo>
                  <a:lnTo>
                    <a:pt x="862355" y="268325"/>
                  </a:lnTo>
                  <a:lnTo>
                    <a:pt x="862355" y="224815"/>
                  </a:lnTo>
                  <a:lnTo>
                    <a:pt x="863574" y="214426"/>
                  </a:lnTo>
                  <a:lnTo>
                    <a:pt x="866889" y="207695"/>
                  </a:lnTo>
                  <a:lnTo>
                    <a:pt x="871855" y="204063"/>
                  </a:lnTo>
                  <a:lnTo>
                    <a:pt x="877989" y="202971"/>
                  </a:lnTo>
                  <a:lnTo>
                    <a:pt x="888072" y="202971"/>
                  </a:lnTo>
                  <a:lnTo>
                    <a:pt x="892263" y="209600"/>
                  </a:lnTo>
                  <a:lnTo>
                    <a:pt x="892263" y="268325"/>
                  </a:lnTo>
                  <a:lnTo>
                    <a:pt x="921029" y="268325"/>
                  </a:lnTo>
                  <a:lnTo>
                    <a:pt x="921029" y="211162"/>
                  </a:lnTo>
                  <a:close/>
                </a:path>
                <a:path w="1075054" h="552450">
                  <a:moveTo>
                    <a:pt x="966533" y="180594"/>
                  </a:moveTo>
                  <a:lnTo>
                    <a:pt x="937755" y="180594"/>
                  </a:lnTo>
                  <a:lnTo>
                    <a:pt x="937755" y="268351"/>
                  </a:lnTo>
                  <a:lnTo>
                    <a:pt x="966533" y="268351"/>
                  </a:lnTo>
                  <a:lnTo>
                    <a:pt x="966533" y="180594"/>
                  </a:lnTo>
                  <a:close/>
                </a:path>
                <a:path w="1075054" h="552450">
                  <a:moveTo>
                    <a:pt x="967473" y="135572"/>
                  </a:moveTo>
                  <a:lnTo>
                    <a:pt x="936625" y="135572"/>
                  </a:lnTo>
                  <a:lnTo>
                    <a:pt x="936625" y="164439"/>
                  </a:lnTo>
                  <a:lnTo>
                    <a:pt x="967473" y="164439"/>
                  </a:lnTo>
                  <a:lnTo>
                    <a:pt x="967473" y="135572"/>
                  </a:lnTo>
                  <a:close/>
                </a:path>
                <a:path w="1075054" h="552450">
                  <a:moveTo>
                    <a:pt x="1074483" y="213995"/>
                  </a:moveTo>
                  <a:lnTo>
                    <a:pt x="1072045" y="197739"/>
                  </a:lnTo>
                  <a:lnTo>
                    <a:pt x="1065212" y="186448"/>
                  </a:lnTo>
                  <a:lnTo>
                    <a:pt x="1054722" y="179857"/>
                  </a:lnTo>
                  <a:lnTo>
                    <a:pt x="1041349" y="177723"/>
                  </a:lnTo>
                  <a:lnTo>
                    <a:pt x="1032484" y="178803"/>
                  </a:lnTo>
                  <a:lnTo>
                    <a:pt x="1024610" y="181940"/>
                  </a:lnTo>
                  <a:lnTo>
                    <a:pt x="1017917" y="187007"/>
                  </a:lnTo>
                  <a:lnTo>
                    <a:pt x="1012596" y="193852"/>
                  </a:lnTo>
                  <a:lnTo>
                    <a:pt x="1012202" y="193852"/>
                  </a:lnTo>
                  <a:lnTo>
                    <a:pt x="1012202" y="180543"/>
                  </a:lnTo>
                  <a:lnTo>
                    <a:pt x="984021" y="180543"/>
                  </a:lnTo>
                  <a:lnTo>
                    <a:pt x="984021" y="268325"/>
                  </a:lnTo>
                  <a:lnTo>
                    <a:pt x="1012774" y="268325"/>
                  </a:lnTo>
                  <a:lnTo>
                    <a:pt x="1012774" y="224269"/>
                  </a:lnTo>
                  <a:lnTo>
                    <a:pt x="1014056" y="214363"/>
                  </a:lnTo>
                  <a:lnTo>
                    <a:pt x="1017612" y="207772"/>
                  </a:lnTo>
                  <a:lnTo>
                    <a:pt x="1022985" y="204101"/>
                  </a:lnTo>
                  <a:lnTo>
                    <a:pt x="1029741" y="202971"/>
                  </a:lnTo>
                  <a:lnTo>
                    <a:pt x="1040409" y="202971"/>
                  </a:lnTo>
                  <a:lnTo>
                    <a:pt x="1045921" y="208864"/>
                  </a:lnTo>
                  <a:lnTo>
                    <a:pt x="1045921" y="268325"/>
                  </a:lnTo>
                  <a:lnTo>
                    <a:pt x="1074483" y="268325"/>
                  </a:lnTo>
                  <a:lnTo>
                    <a:pt x="1074483" y="213995"/>
                  </a:lnTo>
                  <a:close/>
                </a:path>
              </a:pathLst>
            </a:custGeom>
            <a:solidFill>
              <a:srgbClr val="000000"/>
            </a:solidFill>
          </p:spPr>
          <p:txBody>
            <a:bodyPr wrap="square" lIns="0" tIns="0" rIns="0" bIns="0" rtlCol="0"/>
            <a:lstStyle/>
            <a:p>
              <a:endParaRPr/>
            </a:p>
          </p:txBody>
        </p:sp>
      </p:grpSp>
      <p:grpSp>
        <p:nvGrpSpPr>
          <p:cNvPr id="8" name="object 8"/>
          <p:cNvGrpSpPr/>
          <p:nvPr/>
        </p:nvGrpSpPr>
        <p:grpSpPr>
          <a:xfrm>
            <a:off x="5682996" y="0"/>
            <a:ext cx="6509385" cy="6712483"/>
            <a:chOff x="5682996" y="0"/>
            <a:chExt cx="6509385" cy="6712483"/>
          </a:xfrm>
        </p:grpSpPr>
        <p:sp>
          <p:nvSpPr>
            <p:cNvPr id="9" name="object 9"/>
            <p:cNvSpPr/>
            <p:nvPr/>
          </p:nvSpPr>
          <p:spPr>
            <a:xfrm>
              <a:off x="5989955" y="0"/>
              <a:ext cx="3101340" cy="2142490"/>
            </a:xfrm>
            <a:custGeom>
              <a:avLst/>
              <a:gdLst/>
              <a:ahLst/>
              <a:cxnLst/>
              <a:rect l="l" t="t" r="r" b="b"/>
              <a:pathLst>
                <a:path w="3101340" h="2142490">
                  <a:moveTo>
                    <a:pt x="3100958" y="0"/>
                  </a:moveTo>
                  <a:lnTo>
                    <a:pt x="0" y="0"/>
                  </a:lnTo>
                  <a:lnTo>
                    <a:pt x="0" y="2142490"/>
                  </a:lnTo>
                  <a:lnTo>
                    <a:pt x="3100958" y="2142490"/>
                  </a:lnTo>
                  <a:lnTo>
                    <a:pt x="3100958" y="0"/>
                  </a:lnTo>
                  <a:close/>
                </a:path>
              </a:pathLst>
            </a:custGeom>
            <a:solidFill>
              <a:srgbClr val="F4AD2D"/>
            </a:solidFill>
          </p:spPr>
          <p:txBody>
            <a:bodyPr wrap="square" lIns="0" tIns="0" rIns="0" bIns="0" rtlCol="0"/>
            <a:lstStyle/>
            <a:p>
              <a:endParaRPr/>
            </a:p>
          </p:txBody>
        </p:sp>
        <p:pic>
          <p:nvPicPr>
            <p:cNvPr id="10" name="object 10"/>
            <p:cNvPicPr/>
            <p:nvPr/>
          </p:nvPicPr>
          <p:blipFill>
            <a:blip r:embed="rId3" cstate="print"/>
            <a:stretch>
              <a:fillRect/>
            </a:stretch>
          </p:blipFill>
          <p:spPr>
            <a:xfrm>
              <a:off x="8784336" y="0"/>
              <a:ext cx="3407664" cy="2428494"/>
            </a:xfrm>
            <a:prstGeom prst="rect">
              <a:avLst/>
            </a:prstGeom>
          </p:spPr>
        </p:pic>
        <p:sp>
          <p:nvSpPr>
            <p:cNvPr id="11" name="object 11"/>
            <p:cNvSpPr/>
            <p:nvPr/>
          </p:nvSpPr>
          <p:spPr>
            <a:xfrm>
              <a:off x="9091041" y="0"/>
              <a:ext cx="3101340" cy="2142490"/>
            </a:xfrm>
            <a:custGeom>
              <a:avLst/>
              <a:gdLst/>
              <a:ahLst/>
              <a:cxnLst/>
              <a:rect l="l" t="t" r="r" b="b"/>
              <a:pathLst>
                <a:path w="3101340" h="2142490">
                  <a:moveTo>
                    <a:pt x="3100958" y="0"/>
                  </a:moveTo>
                  <a:lnTo>
                    <a:pt x="0" y="0"/>
                  </a:lnTo>
                  <a:lnTo>
                    <a:pt x="0" y="2142490"/>
                  </a:lnTo>
                  <a:lnTo>
                    <a:pt x="3100958" y="2142490"/>
                  </a:lnTo>
                  <a:lnTo>
                    <a:pt x="3100958" y="0"/>
                  </a:lnTo>
                  <a:close/>
                </a:path>
              </a:pathLst>
            </a:custGeom>
            <a:solidFill>
              <a:srgbClr val="FFFFFF"/>
            </a:solidFill>
          </p:spPr>
          <p:txBody>
            <a:bodyPr wrap="square" lIns="0" tIns="0" rIns="0" bIns="0" rtlCol="0"/>
            <a:lstStyle/>
            <a:p>
              <a:endParaRPr/>
            </a:p>
          </p:txBody>
        </p:sp>
        <p:sp>
          <p:nvSpPr>
            <p:cNvPr id="12" name="object 12"/>
            <p:cNvSpPr/>
            <p:nvPr/>
          </p:nvSpPr>
          <p:spPr>
            <a:xfrm>
              <a:off x="9091041" y="2142363"/>
              <a:ext cx="3101340" cy="2142490"/>
            </a:xfrm>
            <a:custGeom>
              <a:avLst/>
              <a:gdLst/>
              <a:ahLst/>
              <a:cxnLst/>
              <a:rect l="l" t="t" r="r" b="b"/>
              <a:pathLst>
                <a:path w="3101340" h="2142490">
                  <a:moveTo>
                    <a:pt x="3100958" y="0"/>
                  </a:moveTo>
                  <a:lnTo>
                    <a:pt x="0" y="0"/>
                  </a:lnTo>
                  <a:lnTo>
                    <a:pt x="0" y="2142490"/>
                  </a:lnTo>
                  <a:lnTo>
                    <a:pt x="3100958" y="2142490"/>
                  </a:lnTo>
                  <a:lnTo>
                    <a:pt x="3100958" y="0"/>
                  </a:lnTo>
                  <a:close/>
                </a:path>
              </a:pathLst>
            </a:custGeom>
            <a:solidFill>
              <a:srgbClr val="41856F"/>
            </a:solidFill>
          </p:spPr>
          <p:txBody>
            <a:bodyPr wrap="square" lIns="0" tIns="0" rIns="0" bIns="0" rtlCol="0"/>
            <a:lstStyle/>
            <a:p>
              <a:endParaRPr/>
            </a:p>
          </p:txBody>
        </p:sp>
        <p:pic>
          <p:nvPicPr>
            <p:cNvPr id="13" name="object 13"/>
            <p:cNvPicPr/>
            <p:nvPr/>
          </p:nvPicPr>
          <p:blipFill>
            <a:blip r:embed="rId4" cstate="print"/>
            <a:stretch>
              <a:fillRect/>
            </a:stretch>
          </p:blipFill>
          <p:spPr>
            <a:xfrm>
              <a:off x="5682996" y="1836420"/>
              <a:ext cx="3693413" cy="2734817"/>
            </a:xfrm>
            <a:prstGeom prst="rect">
              <a:avLst/>
            </a:prstGeom>
          </p:spPr>
        </p:pic>
        <p:sp>
          <p:nvSpPr>
            <p:cNvPr id="14" name="object 14"/>
            <p:cNvSpPr/>
            <p:nvPr/>
          </p:nvSpPr>
          <p:spPr>
            <a:xfrm>
              <a:off x="5989955" y="2142363"/>
              <a:ext cx="3101340" cy="2142490"/>
            </a:xfrm>
            <a:custGeom>
              <a:avLst/>
              <a:gdLst/>
              <a:ahLst/>
              <a:cxnLst/>
              <a:rect l="l" t="t" r="r" b="b"/>
              <a:pathLst>
                <a:path w="3101340" h="2142490">
                  <a:moveTo>
                    <a:pt x="3100958" y="0"/>
                  </a:moveTo>
                  <a:lnTo>
                    <a:pt x="0" y="0"/>
                  </a:lnTo>
                  <a:lnTo>
                    <a:pt x="0" y="2142490"/>
                  </a:lnTo>
                  <a:lnTo>
                    <a:pt x="3100958" y="2142490"/>
                  </a:lnTo>
                  <a:lnTo>
                    <a:pt x="3100958" y="0"/>
                  </a:lnTo>
                  <a:close/>
                </a:path>
              </a:pathLst>
            </a:custGeom>
            <a:solidFill>
              <a:srgbClr val="FFFFFF"/>
            </a:solidFill>
          </p:spPr>
          <p:txBody>
            <a:bodyPr wrap="square" lIns="0" tIns="0" rIns="0" bIns="0" rtlCol="0"/>
            <a:lstStyle/>
            <a:p>
              <a:endParaRPr/>
            </a:p>
          </p:txBody>
        </p:sp>
        <p:sp>
          <p:nvSpPr>
            <p:cNvPr id="15" name="object 15"/>
            <p:cNvSpPr/>
            <p:nvPr/>
          </p:nvSpPr>
          <p:spPr>
            <a:xfrm>
              <a:off x="5989955" y="4284814"/>
              <a:ext cx="3101340" cy="2142490"/>
            </a:xfrm>
            <a:custGeom>
              <a:avLst/>
              <a:gdLst/>
              <a:ahLst/>
              <a:cxnLst/>
              <a:rect l="l" t="t" r="r" b="b"/>
              <a:pathLst>
                <a:path w="3101340" h="2142490">
                  <a:moveTo>
                    <a:pt x="3100958" y="0"/>
                  </a:moveTo>
                  <a:lnTo>
                    <a:pt x="0" y="0"/>
                  </a:lnTo>
                  <a:lnTo>
                    <a:pt x="0" y="2142490"/>
                  </a:lnTo>
                  <a:lnTo>
                    <a:pt x="3100958" y="2142490"/>
                  </a:lnTo>
                  <a:lnTo>
                    <a:pt x="3100958" y="0"/>
                  </a:lnTo>
                  <a:close/>
                </a:path>
              </a:pathLst>
            </a:custGeom>
            <a:solidFill>
              <a:srgbClr val="BD2C28"/>
            </a:solidFill>
          </p:spPr>
          <p:txBody>
            <a:bodyPr wrap="square" lIns="0" tIns="0" rIns="0" bIns="0" rtlCol="0"/>
            <a:lstStyle/>
            <a:p>
              <a:endParaRPr/>
            </a:p>
          </p:txBody>
        </p:sp>
        <p:pic>
          <p:nvPicPr>
            <p:cNvPr id="16" name="object 16"/>
            <p:cNvPicPr/>
            <p:nvPr/>
          </p:nvPicPr>
          <p:blipFill>
            <a:blip r:embed="rId5" cstate="print"/>
            <a:stretch>
              <a:fillRect/>
            </a:stretch>
          </p:blipFill>
          <p:spPr>
            <a:xfrm>
              <a:off x="8784336" y="3979189"/>
              <a:ext cx="3407664" cy="2733294"/>
            </a:xfrm>
            <a:prstGeom prst="rect">
              <a:avLst/>
            </a:prstGeom>
          </p:spPr>
        </p:pic>
        <p:sp>
          <p:nvSpPr>
            <p:cNvPr id="17" name="object 17"/>
            <p:cNvSpPr/>
            <p:nvPr/>
          </p:nvSpPr>
          <p:spPr>
            <a:xfrm>
              <a:off x="9091041" y="4284814"/>
              <a:ext cx="3101340" cy="2142490"/>
            </a:xfrm>
            <a:custGeom>
              <a:avLst/>
              <a:gdLst/>
              <a:ahLst/>
              <a:cxnLst/>
              <a:rect l="l" t="t" r="r" b="b"/>
              <a:pathLst>
                <a:path w="3101340" h="2142490">
                  <a:moveTo>
                    <a:pt x="3100958" y="0"/>
                  </a:moveTo>
                  <a:lnTo>
                    <a:pt x="0" y="0"/>
                  </a:lnTo>
                  <a:lnTo>
                    <a:pt x="0" y="2142490"/>
                  </a:lnTo>
                  <a:lnTo>
                    <a:pt x="3100958" y="2142490"/>
                  </a:lnTo>
                  <a:lnTo>
                    <a:pt x="3100958" y="0"/>
                  </a:lnTo>
                  <a:close/>
                </a:path>
              </a:pathLst>
            </a:custGeom>
            <a:solidFill>
              <a:srgbClr val="FFFFFF"/>
            </a:solidFill>
          </p:spPr>
          <p:txBody>
            <a:bodyPr wrap="square" lIns="0" tIns="0" rIns="0" bIns="0" rtlCol="0"/>
            <a:lstStyle/>
            <a:p>
              <a:endParaRPr/>
            </a:p>
          </p:txBody>
        </p:sp>
        <p:pic>
          <p:nvPicPr>
            <p:cNvPr id="18" name="object 18"/>
            <p:cNvPicPr/>
            <p:nvPr/>
          </p:nvPicPr>
          <p:blipFill>
            <a:blip r:embed="rId6" cstate="print">
              <a:extLst>
                <a:ext uri="{28A0092B-C50C-407E-A947-70E740481C1C}">
                  <a14:useLocalDpi xmlns:a14="http://schemas.microsoft.com/office/drawing/2010/main" val="0"/>
                </a:ext>
              </a:extLst>
            </a:blip>
            <a:srcRect/>
            <a:stretch/>
          </p:blipFill>
          <p:spPr>
            <a:xfrm>
              <a:off x="7145244" y="0"/>
              <a:ext cx="708161" cy="2306066"/>
            </a:xfrm>
            <a:prstGeom prst="rect">
              <a:avLst/>
            </a:prstGeom>
          </p:spPr>
        </p:pic>
        <p:sp>
          <p:nvSpPr>
            <p:cNvPr id="19" name="object 19"/>
            <p:cNvSpPr/>
            <p:nvPr/>
          </p:nvSpPr>
          <p:spPr>
            <a:xfrm>
              <a:off x="9901936" y="1327403"/>
              <a:ext cx="1253490" cy="314960"/>
            </a:xfrm>
            <a:custGeom>
              <a:avLst/>
              <a:gdLst/>
              <a:ahLst/>
              <a:cxnLst/>
              <a:rect l="l" t="t" r="r" b="b"/>
              <a:pathLst>
                <a:path w="1253490" h="314960">
                  <a:moveTo>
                    <a:pt x="1095883" y="0"/>
                  </a:moveTo>
                  <a:lnTo>
                    <a:pt x="157353" y="0"/>
                  </a:lnTo>
                  <a:lnTo>
                    <a:pt x="107630" y="8026"/>
                  </a:lnTo>
                  <a:lnTo>
                    <a:pt x="64437" y="30378"/>
                  </a:lnTo>
                  <a:lnTo>
                    <a:pt x="30370" y="64465"/>
                  </a:lnTo>
                  <a:lnTo>
                    <a:pt x="8025" y="107696"/>
                  </a:lnTo>
                  <a:lnTo>
                    <a:pt x="0" y="157480"/>
                  </a:lnTo>
                  <a:lnTo>
                    <a:pt x="8025" y="207202"/>
                  </a:lnTo>
                  <a:lnTo>
                    <a:pt x="30370" y="250395"/>
                  </a:lnTo>
                  <a:lnTo>
                    <a:pt x="64437" y="284462"/>
                  </a:lnTo>
                  <a:lnTo>
                    <a:pt x="107630" y="306807"/>
                  </a:lnTo>
                  <a:lnTo>
                    <a:pt x="157353" y="314833"/>
                  </a:lnTo>
                  <a:lnTo>
                    <a:pt x="1095883" y="314833"/>
                  </a:lnTo>
                  <a:lnTo>
                    <a:pt x="1145605" y="306807"/>
                  </a:lnTo>
                  <a:lnTo>
                    <a:pt x="1188798" y="284462"/>
                  </a:lnTo>
                  <a:lnTo>
                    <a:pt x="1222865" y="250395"/>
                  </a:lnTo>
                  <a:lnTo>
                    <a:pt x="1245210" y="207202"/>
                  </a:lnTo>
                  <a:lnTo>
                    <a:pt x="1253236" y="157480"/>
                  </a:lnTo>
                  <a:lnTo>
                    <a:pt x="1245210" y="107696"/>
                  </a:lnTo>
                  <a:lnTo>
                    <a:pt x="1222865" y="64465"/>
                  </a:lnTo>
                  <a:lnTo>
                    <a:pt x="1188798" y="30378"/>
                  </a:lnTo>
                  <a:lnTo>
                    <a:pt x="1145605" y="8026"/>
                  </a:lnTo>
                  <a:lnTo>
                    <a:pt x="1095883" y="0"/>
                  </a:lnTo>
                  <a:close/>
                </a:path>
              </a:pathLst>
            </a:custGeom>
            <a:solidFill>
              <a:srgbClr val="F4AD2D"/>
            </a:solidFill>
          </p:spPr>
          <p:txBody>
            <a:bodyPr wrap="square" lIns="0" tIns="0" rIns="0" bIns="0" rtlCol="0"/>
            <a:lstStyle/>
            <a:p>
              <a:endParaRPr/>
            </a:p>
          </p:txBody>
        </p:sp>
      </p:grpSp>
      <p:sp>
        <p:nvSpPr>
          <p:cNvPr id="20" name="object 20"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90" dirty="0">
                <a:solidFill>
                  <a:srgbClr val="000000"/>
                </a:solidFill>
              </a:rPr>
              <a:t>Brand</a:t>
            </a:r>
            <a:r>
              <a:rPr spc="-345" dirty="0">
                <a:solidFill>
                  <a:srgbClr val="000000"/>
                </a:solidFill>
              </a:rPr>
              <a:t> </a:t>
            </a:r>
            <a:r>
              <a:rPr spc="-80" dirty="0"/>
              <a:t>Identity</a:t>
            </a:r>
          </a:p>
        </p:txBody>
      </p:sp>
      <p:sp>
        <p:nvSpPr>
          <p:cNvPr id="21" name="object 21"/>
          <p:cNvSpPr txBox="1"/>
          <p:nvPr/>
        </p:nvSpPr>
        <p:spPr>
          <a:xfrm>
            <a:off x="10180701" y="1350645"/>
            <a:ext cx="699770" cy="239395"/>
          </a:xfrm>
          <a:prstGeom prst="rect">
            <a:avLst/>
          </a:prstGeom>
        </p:spPr>
        <p:txBody>
          <a:bodyPr vert="horz" wrap="square" lIns="0" tIns="13335" rIns="0" bIns="0" rtlCol="0">
            <a:spAutoFit/>
          </a:bodyPr>
          <a:lstStyle/>
          <a:p>
            <a:pPr marL="12700">
              <a:lnSpc>
                <a:spcPct val="100000"/>
              </a:lnSpc>
              <a:spcBef>
                <a:spcPts val="105"/>
              </a:spcBef>
            </a:pPr>
            <a:r>
              <a:rPr sz="1400" spc="-35" dirty="0">
                <a:solidFill>
                  <a:srgbClr val="FFFFFF"/>
                </a:solidFill>
                <a:latin typeface="Arial Black"/>
                <a:cs typeface="Arial Black"/>
              </a:rPr>
              <a:t>unwind</a:t>
            </a:r>
            <a:endParaRPr sz="1400">
              <a:latin typeface="Arial Black"/>
              <a:cs typeface="Arial Black"/>
            </a:endParaRPr>
          </a:p>
        </p:txBody>
      </p:sp>
      <p:grpSp>
        <p:nvGrpSpPr>
          <p:cNvPr id="22" name="object 22"/>
          <p:cNvGrpSpPr/>
          <p:nvPr/>
        </p:nvGrpSpPr>
        <p:grpSpPr>
          <a:xfrm>
            <a:off x="9853803" y="333857"/>
            <a:ext cx="1713230" cy="5367655"/>
            <a:chOff x="9853803" y="333857"/>
            <a:chExt cx="1713230" cy="5367655"/>
          </a:xfrm>
        </p:grpSpPr>
        <p:pic>
          <p:nvPicPr>
            <p:cNvPr id="23" name="object 23"/>
            <p:cNvPicPr/>
            <p:nvPr/>
          </p:nvPicPr>
          <p:blipFill>
            <a:blip r:embed="rId7" cstate="print"/>
            <a:stretch>
              <a:fillRect/>
            </a:stretch>
          </p:blipFill>
          <p:spPr>
            <a:xfrm>
              <a:off x="9853803" y="333857"/>
              <a:ext cx="1712976" cy="975004"/>
            </a:xfrm>
            <a:prstGeom prst="rect">
              <a:avLst/>
            </a:prstGeom>
          </p:spPr>
        </p:pic>
        <p:sp>
          <p:nvSpPr>
            <p:cNvPr id="24" name="object 24"/>
            <p:cNvSpPr/>
            <p:nvPr/>
          </p:nvSpPr>
          <p:spPr>
            <a:xfrm>
              <a:off x="9954895" y="5386577"/>
              <a:ext cx="1253490" cy="314960"/>
            </a:xfrm>
            <a:custGeom>
              <a:avLst/>
              <a:gdLst/>
              <a:ahLst/>
              <a:cxnLst/>
              <a:rect l="l" t="t" r="r" b="b"/>
              <a:pathLst>
                <a:path w="1253490" h="314960">
                  <a:moveTo>
                    <a:pt x="1095882" y="0"/>
                  </a:moveTo>
                  <a:lnTo>
                    <a:pt x="157352" y="0"/>
                  </a:lnTo>
                  <a:lnTo>
                    <a:pt x="107630" y="8025"/>
                  </a:lnTo>
                  <a:lnTo>
                    <a:pt x="64437" y="30370"/>
                  </a:lnTo>
                  <a:lnTo>
                    <a:pt x="30370" y="64437"/>
                  </a:lnTo>
                  <a:lnTo>
                    <a:pt x="8025" y="107630"/>
                  </a:lnTo>
                  <a:lnTo>
                    <a:pt x="0" y="157353"/>
                  </a:lnTo>
                  <a:lnTo>
                    <a:pt x="8026" y="207117"/>
                  </a:lnTo>
                  <a:lnTo>
                    <a:pt x="30374" y="250333"/>
                  </a:lnTo>
                  <a:lnTo>
                    <a:pt x="64453" y="284410"/>
                  </a:lnTo>
                  <a:lnTo>
                    <a:pt x="107701" y="306757"/>
                  </a:lnTo>
                  <a:lnTo>
                    <a:pt x="157431" y="314782"/>
                  </a:lnTo>
                  <a:lnTo>
                    <a:pt x="1095882" y="314782"/>
                  </a:lnTo>
                  <a:lnTo>
                    <a:pt x="1145605" y="306757"/>
                  </a:lnTo>
                  <a:lnTo>
                    <a:pt x="1188798" y="284410"/>
                  </a:lnTo>
                  <a:lnTo>
                    <a:pt x="1222865" y="250333"/>
                  </a:lnTo>
                  <a:lnTo>
                    <a:pt x="1245210" y="207117"/>
                  </a:lnTo>
                  <a:lnTo>
                    <a:pt x="1253235" y="157353"/>
                  </a:lnTo>
                  <a:lnTo>
                    <a:pt x="1245210" y="107630"/>
                  </a:lnTo>
                  <a:lnTo>
                    <a:pt x="1222865" y="64437"/>
                  </a:lnTo>
                  <a:lnTo>
                    <a:pt x="1188798" y="30370"/>
                  </a:lnTo>
                  <a:lnTo>
                    <a:pt x="1145605" y="8025"/>
                  </a:lnTo>
                  <a:lnTo>
                    <a:pt x="1095882" y="0"/>
                  </a:lnTo>
                  <a:close/>
                </a:path>
              </a:pathLst>
            </a:custGeom>
            <a:solidFill>
              <a:srgbClr val="BD2C28"/>
            </a:solidFill>
          </p:spPr>
          <p:txBody>
            <a:bodyPr wrap="square" lIns="0" tIns="0" rIns="0" bIns="0" rtlCol="0"/>
            <a:lstStyle/>
            <a:p>
              <a:endParaRPr/>
            </a:p>
          </p:txBody>
        </p:sp>
      </p:grpSp>
      <p:sp>
        <p:nvSpPr>
          <p:cNvPr id="25" name="object 25"/>
          <p:cNvSpPr txBox="1"/>
          <p:nvPr/>
        </p:nvSpPr>
        <p:spPr>
          <a:xfrm>
            <a:off x="10253598" y="5410606"/>
            <a:ext cx="659130" cy="239395"/>
          </a:xfrm>
          <a:prstGeom prst="rect">
            <a:avLst/>
          </a:prstGeom>
        </p:spPr>
        <p:txBody>
          <a:bodyPr vert="horz" wrap="square" lIns="0" tIns="12700" rIns="0" bIns="0" rtlCol="0">
            <a:spAutoFit/>
          </a:bodyPr>
          <a:lstStyle/>
          <a:p>
            <a:pPr marL="12700">
              <a:lnSpc>
                <a:spcPct val="100000"/>
              </a:lnSpc>
              <a:spcBef>
                <a:spcPts val="100"/>
              </a:spcBef>
            </a:pPr>
            <a:r>
              <a:rPr sz="1400" spc="-40" dirty="0">
                <a:solidFill>
                  <a:srgbClr val="FFFFFF"/>
                </a:solidFill>
                <a:latin typeface="Arial Black"/>
                <a:cs typeface="Arial Black"/>
              </a:rPr>
              <a:t>energy</a:t>
            </a:r>
            <a:endParaRPr sz="1400">
              <a:latin typeface="Arial Black"/>
              <a:cs typeface="Arial Black"/>
            </a:endParaRPr>
          </a:p>
        </p:txBody>
      </p:sp>
      <p:grpSp>
        <p:nvGrpSpPr>
          <p:cNvPr id="26" name="object 26"/>
          <p:cNvGrpSpPr/>
          <p:nvPr/>
        </p:nvGrpSpPr>
        <p:grpSpPr>
          <a:xfrm>
            <a:off x="6770496" y="3488816"/>
            <a:ext cx="4849495" cy="1879600"/>
            <a:chOff x="6770496" y="3488816"/>
            <a:chExt cx="4849495" cy="1879600"/>
          </a:xfrm>
        </p:grpSpPr>
        <p:pic>
          <p:nvPicPr>
            <p:cNvPr id="27" name="object 27"/>
            <p:cNvPicPr/>
            <p:nvPr/>
          </p:nvPicPr>
          <p:blipFill>
            <a:blip r:embed="rId8" cstate="print"/>
            <a:stretch>
              <a:fillRect/>
            </a:stretch>
          </p:blipFill>
          <p:spPr>
            <a:xfrm>
              <a:off x="9906761" y="4393031"/>
              <a:ext cx="1712976" cy="975004"/>
            </a:xfrm>
            <a:prstGeom prst="rect">
              <a:avLst/>
            </a:prstGeom>
          </p:spPr>
        </p:pic>
        <p:sp>
          <p:nvSpPr>
            <p:cNvPr id="28" name="object 28"/>
            <p:cNvSpPr/>
            <p:nvPr/>
          </p:nvSpPr>
          <p:spPr>
            <a:xfrm>
              <a:off x="6770496" y="3488816"/>
              <a:ext cx="1253490" cy="314960"/>
            </a:xfrm>
            <a:custGeom>
              <a:avLst/>
              <a:gdLst/>
              <a:ahLst/>
              <a:cxnLst/>
              <a:rect l="l" t="t" r="r" b="b"/>
              <a:pathLst>
                <a:path w="1253490" h="314960">
                  <a:moveTo>
                    <a:pt x="1095882" y="0"/>
                  </a:moveTo>
                  <a:lnTo>
                    <a:pt x="157352" y="0"/>
                  </a:lnTo>
                  <a:lnTo>
                    <a:pt x="107630" y="8025"/>
                  </a:lnTo>
                  <a:lnTo>
                    <a:pt x="64437" y="30370"/>
                  </a:lnTo>
                  <a:lnTo>
                    <a:pt x="30370" y="64437"/>
                  </a:lnTo>
                  <a:lnTo>
                    <a:pt x="8025" y="107630"/>
                  </a:lnTo>
                  <a:lnTo>
                    <a:pt x="0" y="157353"/>
                  </a:lnTo>
                  <a:lnTo>
                    <a:pt x="8025" y="207075"/>
                  </a:lnTo>
                  <a:lnTo>
                    <a:pt x="30370" y="250268"/>
                  </a:lnTo>
                  <a:lnTo>
                    <a:pt x="64437" y="284335"/>
                  </a:lnTo>
                  <a:lnTo>
                    <a:pt x="107630" y="306680"/>
                  </a:lnTo>
                  <a:lnTo>
                    <a:pt x="157352" y="314706"/>
                  </a:lnTo>
                  <a:lnTo>
                    <a:pt x="1095882" y="314706"/>
                  </a:lnTo>
                  <a:lnTo>
                    <a:pt x="1145605" y="306680"/>
                  </a:lnTo>
                  <a:lnTo>
                    <a:pt x="1188798" y="284335"/>
                  </a:lnTo>
                  <a:lnTo>
                    <a:pt x="1222865" y="250268"/>
                  </a:lnTo>
                  <a:lnTo>
                    <a:pt x="1245210" y="207075"/>
                  </a:lnTo>
                  <a:lnTo>
                    <a:pt x="1253235" y="157353"/>
                  </a:lnTo>
                  <a:lnTo>
                    <a:pt x="1245210" y="107630"/>
                  </a:lnTo>
                  <a:lnTo>
                    <a:pt x="1222865" y="64437"/>
                  </a:lnTo>
                  <a:lnTo>
                    <a:pt x="1188798" y="30370"/>
                  </a:lnTo>
                  <a:lnTo>
                    <a:pt x="1145605" y="8025"/>
                  </a:lnTo>
                  <a:lnTo>
                    <a:pt x="1095882" y="0"/>
                  </a:lnTo>
                  <a:close/>
                </a:path>
              </a:pathLst>
            </a:custGeom>
            <a:solidFill>
              <a:srgbClr val="41856F"/>
            </a:solidFill>
          </p:spPr>
          <p:txBody>
            <a:bodyPr wrap="square" lIns="0" tIns="0" rIns="0" bIns="0" rtlCol="0"/>
            <a:lstStyle/>
            <a:p>
              <a:endParaRPr/>
            </a:p>
          </p:txBody>
        </p:sp>
      </p:grpSp>
      <p:sp>
        <p:nvSpPr>
          <p:cNvPr id="29" name="object 29"/>
          <p:cNvSpPr txBox="1"/>
          <p:nvPr/>
        </p:nvSpPr>
        <p:spPr>
          <a:xfrm>
            <a:off x="7058532" y="3530600"/>
            <a:ext cx="694690" cy="208279"/>
          </a:xfrm>
          <a:prstGeom prst="rect">
            <a:avLst/>
          </a:prstGeom>
        </p:spPr>
        <p:txBody>
          <a:bodyPr vert="horz" wrap="square" lIns="0" tIns="12700" rIns="0" bIns="0" rtlCol="0">
            <a:spAutoFit/>
          </a:bodyPr>
          <a:lstStyle/>
          <a:p>
            <a:pPr>
              <a:lnSpc>
                <a:spcPct val="100000"/>
              </a:lnSpc>
              <a:spcBef>
                <a:spcPts val="100"/>
              </a:spcBef>
            </a:pPr>
            <a:r>
              <a:rPr sz="1200" spc="-50" dirty="0">
                <a:solidFill>
                  <a:srgbClr val="FFFFFF"/>
                </a:solidFill>
                <a:latin typeface="Arial Black"/>
                <a:cs typeface="Arial Black"/>
              </a:rPr>
              <a:t>recovery</a:t>
            </a:r>
            <a:endParaRPr sz="1200">
              <a:latin typeface="Arial Black"/>
              <a:cs typeface="Arial Black"/>
            </a:endParaRPr>
          </a:p>
        </p:txBody>
      </p:sp>
      <p:pic>
        <p:nvPicPr>
          <p:cNvPr id="30" name="object 30"/>
          <p:cNvPicPr/>
          <p:nvPr/>
        </p:nvPicPr>
        <p:blipFill>
          <a:blip r:embed="rId9" cstate="print"/>
          <a:stretch>
            <a:fillRect/>
          </a:stretch>
        </p:blipFill>
        <p:spPr>
          <a:xfrm>
            <a:off x="6722364" y="2495270"/>
            <a:ext cx="1712976" cy="975004"/>
          </a:xfrm>
          <a:prstGeom prst="rect">
            <a:avLst/>
          </a:prstGeom>
        </p:spPr>
      </p:pic>
      <p:sp>
        <p:nvSpPr>
          <p:cNvPr id="31" name="object 31"/>
          <p:cNvSpPr txBox="1">
            <a:spLocks noGrp="1"/>
          </p:cNvSpPr>
          <p:nvPr>
            <p:ph type="body" idx="1"/>
          </p:nvPr>
        </p:nvSpPr>
        <p:spPr>
          <a:prstGeom prst="rect">
            <a:avLst/>
          </a:prstGeom>
        </p:spPr>
        <p:txBody>
          <a:bodyPr vert="horz" wrap="square" lIns="0" tIns="13335" rIns="0" bIns="0" rtlCol="0">
            <a:spAutoFit/>
          </a:bodyPr>
          <a:lstStyle/>
          <a:p>
            <a:pPr marL="12700" algn="just">
              <a:lnSpc>
                <a:spcPct val="100000"/>
              </a:lnSpc>
              <a:spcBef>
                <a:spcPts val="105"/>
              </a:spcBef>
            </a:pPr>
            <a:r>
              <a:rPr sz="1400" dirty="0"/>
              <a:t>High</a:t>
            </a:r>
            <a:r>
              <a:rPr sz="1400" spc="-30" dirty="0"/>
              <a:t> </a:t>
            </a:r>
            <a:r>
              <a:rPr sz="1400" spc="60" dirty="0"/>
              <a:t>end</a:t>
            </a:r>
            <a:r>
              <a:rPr sz="1400" spc="-55" dirty="0"/>
              <a:t> </a:t>
            </a:r>
            <a:r>
              <a:rPr sz="1400" dirty="0"/>
              <a:t>but</a:t>
            </a:r>
            <a:r>
              <a:rPr sz="1400" spc="-35" dirty="0"/>
              <a:t> still </a:t>
            </a:r>
            <a:r>
              <a:rPr sz="1400" dirty="0"/>
              <a:t>playful</a:t>
            </a:r>
            <a:r>
              <a:rPr sz="1400" spc="-35" dirty="0"/>
              <a:t> </a:t>
            </a:r>
            <a:r>
              <a:rPr sz="1400" spc="80" dirty="0"/>
              <a:t>and</a:t>
            </a:r>
            <a:r>
              <a:rPr sz="1400" spc="-35" dirty="0"/>
              <a:t> </a:t>
            </a:r>
            <a:r>
              <a:rPr sz="1400" spc="-10" dirty="0"/>
              <a:t>modern.</a:t>
            </a:r>
            <a:endParaRPr sz="1400"/>
          </a:p>
          <a:p>
            <a:pPr marL="12700" marR="219710" algn="just">
              <a:lnSpc>
                <a:spcPct val="100000"/>
              </a:lnSpc>
            </a:pPr>
            <a:r>
              <a:rPr sz="1400" dirty="0"/>
              <a:t>The</a:t>
            </a:r>
            <a:r>
              <a:rPr sz="1400" spc="-20" dirty="0"/>
              <a:t> </a:t>
            </a:r>
            <a:r>
              <a:rPr sz="1400" spc="60" dirty="0"/>
              <a:t>dog</a:t>
            </a:r>
            <a:r>
              <a:rPr sz="1400" spc="-15" dirty="0"/>
              <a:t> </a:t>
            </a:r>
            <a:r>
              <a:rPr sz="1400" dirty="0"/>
              <a:t>sends</a:t>
            </a:r>
            <a:r>
              <a:rPr sz="1400" spc="-45" dirty="0"/>
              <a:t> </a:t>
            </a:r>
            <a:r>
              <a:rPr sz="1400" spc="170" dirty="0"/>
              <a:t>a</a:t>
            </a:r>
            <a:r>
              <a:rPr sz="1400" spc="-10" dirty="0"/>
              <a:t> </a:t>
            </a:r>
            <a:r>
              <a:rPr sz="1400" spc="55" dirty="0"/>
              <a:t>clear</a:t>
            </a:r>
            <a:r>
              <a:rPr sz="1400" spc="-25" dirty="0"/>
              <a:t> </a:t>
            </a:r>
            <a:r>
              <a:rPr sz="1400" dirty="0"/>
              <a:t>distinction</a:t>
            </a:r>
            <a:r>
              <a:rPr sz="1400" spc="-30" dirty="0"/>
              <a:t> </a:t>
            </a:r>
            <a:r>
              <a:rPr sz="1400" dirty="0"/>
              <a:t>that</a:t>
            </a:r>
            <a:r>
              <a:rPr sz="1400" spc="-10" dirty="0"/>
              <a:t> </a:t>
            </a:r>
            <a:r>
              <a:rPr sz="1400" spc="-55" dirty="0"/>
              <a:t>it’s</a:t>
            </a:r>
            <a:r>
              <a:rPr sz="1400" spc="-15" dirty="0"/>
              <a:t> </a:t>
            </a:r>
            <a:r>
              <a:rPr sz="1400" spc="-25" dirty="0"/>
              <a:t>for</a:t>
            </a:r>
            <a:r>
              <a:rPr sz="1400" spc="-10" dirty="0"/>
              <a:t> </a:t>
            </a:r>
            <a:r>
              <a:rPr sz="1400" dirty="0"/>
              <a:t>your</a:t>
            </a:r>
            <a:r>
              <a:rPr sz="1400" spc="-10" dirty="0"/>
              <a:t> </a:t>
            </a:r>
            <a:r>
              <a:rPr sz="1400" spc="-20" dirty="0"/>
              <a:t>pet. </a:t>
            </a:r>
            <a:r>
              <a:rPr sz="1400" dirty="0"/>
              <a:t>The</a:t>
            </a:r>
            <a:r>
              <a:rPr sz="1400" spc="20" dirty="0"/>
              <a:t> </a:t>
            </a:r>
            <a:r>
              <a:rPr sz="1400" dirty="0"/>
              <a:t>colours </a:t>
            </a:r>
            <a:r>
              <a:rPr sz="1400" spc="70" dirty="0"/>
              <a:t>are</a:t>
            </a:r>
            <a:r>
              <a:rPr sz="1400" spc="10" dirty="0"/>
              <a:t> </a:t>
            </a:r>
            <a:r>
              <a:rPr sz="1400" dirty="0"/>
              <a:t>handpicked</a:t>
            </a:r>
            <a:r>
              <a:rPr sz="1400" spc="20" dirty="0"/>
              <a:t> </a:t>
            </a:r>
            <a:r>
              <a:rPr sz="1400" spc="80" dirty="0"/>
              <a:t>and</a:t>
            </a:r>
            <a:r>
              <a:rPr sz="1400" spc="35" dirty="0"/>
              <a:t> </a:t>
            </a:r>
            <a:r>
              <a:rPr sz="1400" spc="55" dirty="0"/>
              <a:t>chosen</a:t>
            </a:r>
            <a:r>
              <a:rPr sz="1400" spc="-10" dirty="0"/>
              <a:t> </a:t>
            </a:r>
            <a:r>
              <a:rPr sz="1400" dirty="0"/>
              <a:t>to</a:t>
            </a:r>
            <a:r>
              <a:rPr sz="1400" spc="20" dirty="0"/>
              <a:t> </a:t>
            </a:r>
            <a:r>
              <a:rPr sz="1400" spc="-10" dirty="0"/>
              <a:t>represent </a:t>
            </a:r>
            <a:r>
              <a:rPr sz="1400" spc="-40" dirty="0"/>
              <a:t>trust,</a:t>
            </a:r>
            <a:r>
              <a:rPr sz="1400" spc="-15" dirty="0"/>
              <a:t> </a:t>
            </a:r>
            <a:r>
              <a:rPr sz="1400" dirty="0"/>
              <a:t>playfulness</a:t>
            </a:r>
            <a:r>
              <a:rPr sz="1400" spc="-10" dirty="0"/>
              <a:t> </a:t>
            </a:r>
            <a:r>
              <a:rPr sz="1400" spc="80" dirty="0"/>
              <a:t>and</a:t>
            </a:r>
            <a:r>
              <a:rPr sz="1400" spc="5" dirty="0"/>
              <a:t> </a:t>
            </a:r>
            <a:r>
              <a:rPr sz="1400" dirty="0"/>
              <a:t>modernity.</a:t>
            </a:r>
            <a:r>
              <a:rPr sz="1400" spc="-35" dirty="0"/>
              <a:t> </a:t>
            </a:r>
            <a:r>
              <a:rPr sz="1400" dirty="0"/>
              <a:t>The</a:t>
            </a:r>
            <a:r>
              <a:rPr sz="1400" spc="5" dirty="0"/>
              <a:t> </a:t>
            </a:r>
            <a:r>
              <a:rPr sz="1400" spc="55" dirty="0"/>
              <a:t>brand</a:t>
            </a:r>
            <a:r>
              <a:rPr sz="1400" spc="20" dirty="0"/>
              <a:t> </a:t>
            </a:r>
            <a:r>
              <a:rPr sz="1400" dirty="0"/>
              <a:t>identity</a:t>
            </a:r>
            <a:r>
              <a:rPr sz="1400" spc="-25" dirty="0"/>
              <a:t> of</a:t>
            </a:r>
            <a:endParaRPr sz="1400"/>
          </a:p>
          <a:p>
            <a:pPr marL="12700" algn="just">
              <a:lnSpc>
                <a:spcPct val="100000"/>
              </a:lnSpc>
            </a:pPr>
            <a:r>
              <a:rPr sz="1400" dirty="0"/>
              <a:t>*vitamin</a:t>
            </a:r>
            <a:r>
              <a:rPr sz="1400" spc="70" dirty="0"/>
              <a:t> </a:t>
            </a:r>
            <a:r>
              <a:rPr sz="1400" dirty="0"/>
              <a:t>dog*</a:t>
            </a:r>
            <a:r>
              <a:rPr sz="1400" spc="105" dirty="0"/>
              <a:t> </a:t>
            </a:r>
            <a:r>
              <a:rPr sz="1400" dirty="0"/>
              <a:t>blends</a:t>
            </a:r>
            <a:r>
              <a:rPr sz="1400" spc="80" dirty="0"/>
              <a:t> </a:t>
            </a:r>
            <a:r>
              <a:rPr sz="1400" dirty="0"/>
              <a:t>high-</a:t>
            </a:r>
            <a:r>
              <a:rPr sz="1400" spc="55" dirty="0"/>
              <a:t>end</a:t>
            </a:r>
            <a:r>
              <a:rPr sz="1400" spc="105" dirty="0"/>
              <a:t> </a:t>
            </a:r>
            <a:r>
              <a:rPr sz="1400" dirty="0"/>
              <a:t>sophistication</a:t>
            </a:r>
            <a:r>
              <a:rPr sz="1400" spc="85" dirty="0"/>
              <a:t> </a:t>
            </a:r>
            <a:r>
              <a:rPr sz="1400" dirty="0"/>
              <a:t>with</a:t>
            </a:r>
            <a:r>
              <a:rPr sz="1400" spc="110" dirty="0"/>
              <a:t> </a:t>
            </a:r>
            <a:r>
              <a:rPr sz="1400" spc="120" dirty="0"/>
              <a:t>a</a:t>
            </a:r>
            <a:endParaRPr sz="1400"/>
          </a:p>
          <a:p>
            <a:pPr marL="12700" algn="just">
              <a:lnSpc>
                <a:spcPct val="100000"/>
              </a:lnSpc>
            </a:pPr>
            <a:r>
              <a:rPr sz="1400" dirty="0"/>
              <a:t>playful,</a:t>
            </a:r>
            <a:r>
              <a:rPr sz="1400" spc="90" dirty="0"/>
              <a:t> </a:t>
            </a:r>
            <a:r>
              <a:rPr sz="1400" dirty="0"/>
              <a:t>modern</a:t>
            </a:r>
            <a:r>
              <a:rPr sz="1400" spc="45" dirty="0"/>
              <a:t> appeal.</a:t>
            </a:r>
            <a:endParaRPr sz="1400"/>
          </a:p>
          <a:p>
            <a:pPr marL="12700" marR="594360">
              <a:lnSpc>
                <a:spcPct val="100000"/>
              </a:lnSpc>
              <a:spcBef>
                <a:spcPts val="600"/>
              </a:spcBef>
            </a:pPr>
            <a:r>
              <a:rPr sz="1400" dirty="0"/>
              <a:t>The</a:t>
            </a:r>
            <a:r>
              <a:rPr sz="1400" spc="15" dirty="0"/>
              <a:t> </a:t>
            </a:r>
            <a:r>
              <a:rPr sz="1400" spc="-20" dirty="0"/>
              <a:t>logo,</a:t>
            </a:r>
            <a:r>
              <a:rPr sz="1400" spc="10" dirty="0"/>
              <a:t> </a:t>
            </a:r>
            <a:r>
              <a:rPr sz="1400" dirty="0"/>
              <a:t>featuring</a:t>
            </a:r>
            <a:r>
              <a:rPr sz="1400" spc="15" dirty="0"/>
              <a:t> </a:t>
            </a:r>
            <a:r>
              <a:rPr sz="1400" spc="170" dirty="0"/>
              <a:t>a</a:t>
            </a:r>
            <a:r>
              <a:rPr sz="1400" spc="20" dirty="0"/>
              <a:t> </a:t>
            </a:r>
            <a:r>
              <a:rPr sz="1400" spc="-10" dirty="0"/>
              <a:t>stylized</a:t>
            </a:r>
            <a:r>
              <a:rPr sz="1400" spc="-5" dirty="0"/>
              <a:t> </a:t>
            </a:r>
            <a:r>
              <a:rPr sz="1400" dirty="0"/>
              <a:t>dog,</a:t>
            </a:r>
            <a:r>
              <a:rPr sz="1400" spc="10" dirty="0"/>
              <a:t> </a:t>
            </a:r>
            <a:r>
              <a:rPr sz="1400" dirty="0"/>
              <a:t>establishes</a:t>
            </a:r>
            <a:r>
              <a:rPr sz="1400" spc="-30" dirty="0"/>
              <a:t> </a:t>
            </a:r>
            <a:r>
              <a:rPr sz="1400" spc="65" dirty="0"/>
              <a:t>an </a:t>
            </a:r>
            <a:r>
              <a:rPr sz="1400" spc="60" dirty="0"/>
              <a:t>immediate</a:t>
            </a:r>
            <a:r>
              <a:rPr sz="1400" spc="-15" dirty="0"/>
              <a:t> </a:t>
            </a:r>
            <a:r>
              <a:rPr sz="1400" dirty="0"/>
              <a:t>connection</a:t>
            </a:r>
            <a:r>
              <a:rPr sz="1400" spc="40" dirty="0"/>
              <a:t> </a:t>
            </a:r>
            <a:r>
              <a:rPr sz="1400" dirty="0"/>
              <a:t>to</a:t>
            </a:r>
            <a:r>
              <a:rPr sz="1400" spc="45" dirty="0"/>
              <a:t> </a:t>
            </a:r>
            <a:r>
              <a:rPr sz="1400" dirty="0"/>
              <a:t>pets,</a:t>
            </a:r>
            <a:r>
              <a:rPr sz="1400" spc="10" dirty="0"/>
              <a:t> </a:t>
            </a:r>
            <a:r>
              <a:rPr sz="1400" dirty="0"/>
              <a:t>making</a:t>
            </a:r>
            <a:r>
              <a:rPr sz="1400" spc="50" dirty="0"/>
              <a:t> </a:t>
            </a:r>
            <a:r>
              <a:rPr sz="1400" spc="-35" dirty="0"/>
              <a:t>it</a:t>
            </a:r>
            <a:r>
              <a:rPr sz="1400" spc="50" dirty="0"/>
              <a:t> </a:t>
            </a:r>
            <a:r>
              <a:rPr sz="1400" spc="-10" dirty="0"/>
              <a:t>instantly </a:t>
            </a:r>
            <a:r>
              <a:rPr sz="1400" spc="10" dirty="0"/>
              <a:t>recognizable</a:t>
            </a:r>
            <a:r>
              <a:rPr sz="1400" spc="55" dirty="0"/>
              <a:t> </a:t>
            </a:r>
            <a:r>
              <a:rPr sz="1400" spc="80" dirty="0"/>
              <a:t>and</a:t>
            </a:r>
            <a:r>
              <a:rPr sz="1400" spc="75" dirty="0"/>
              <a:t> </a:t>
            </a:r>
            <a:r>
              <a:rPr sz="1400" spc="10" dirty="0"/>
              <a:t>relatable</a:t>
            </a:r>
            <a:r>
              <a:rPr sz="1400" spc="35" dirty="0"/>
              <a:t> </a:t>
            </a:r>
            <a:r>
              <a:rPr sz="1400" spc="10" dirty="0"/>
              <a:t>to</a:t>
            </a:r>
            <a:r>
              <a:rPr sz="1400" spc="75" dirty="0"/>
              <a:t> </a:t>
            </a:r>
            <a:r>
              <a:rPr sz="1400" spc="10" dirty="0"/>
              <a:t>our</a:t>
            </a:r>
            <a:r>
              <a:rPr sz="1400" spc="80" dirty="0"/>
              <a:t> </a:t>
            </a:r>
            <a:r>
              <a:rPr sz="1400" spc="10" dirty="0"/>
              <a:t>audience.</a:t>
            </a:r>
            <a:r>
              <a:rPr sz="1400" spc="55" dirty="0"/>
              <a:t> </a:t>
            </a:r>
            <a:r>
              <a:rPr sz="1400" spc="50" dirty="0"/>
              <a:t>Each </a:t>
            </a:r>
            <a:r>
              <a:rPr sz="1400" dirty="0"/>
              <a:t>element</a:t>
            </a:r>
            <a:r>
              <a:rPr sz="1400" spc="60" dirty="0"/>
              <a:t> </a:t>
            </a:r>
            <a:r>
              <a:rPr sz="1400" spc="-20" dirty="0"/>
              <a:t>of</a:t>
            </a:r>
            <a:r>
              <a:rPr sz="1400" spc="25" dirty="0"/>
              <a:t> </a:t>
            </a:r>
            <a:r>
              <a:rPr sz="1400" dirty="0"/>
              <a:t>the</a:t>
            </a:r>
            <a:r>
              <a:rPr sz="1400" spc="55" dirty="0"/>
              <a:t> </a:t>
            </a:r>
            <a:r>
              <a:rPr sz="1400" dirty="0"/>
              <a:t>visual</a:t>
            </a:r>
            <a:r>
              <a:rPr sz="1400" spc="70" dirty="0"/>
              <a:t> </a:t>
            </a:r>
            <a:r>
              <a:rPr sz="1400" dirty="0"/>
              <a:t>identity</a:t>
            </a:r>
            <a:r>
              <a:rPr sz="1400" spc="50" dirty="0"/>
              <a:t> </a:t>
            </a:r>
            <a:r>
              <a:rPr sz="1400" spc="-30" dirty="0"/>
              <a:t>is</a:t>
            </a:r>
            <a:r>
              <a:rPr sz="1400" spc="50" dirty="0"/>
              <a:t> </a:t>
            </a:r>
            <a:r>
              <a:rPr sz="1400" dirty="0"/>
              <a:t>carefully</a:t>
            </a:r>
            <a:r>
              <a:rPr sz="1400" spc="70" dirty="0"/>
              <a:t> </a:t>
            </a:r>
            <a:r>
              <a:rPr sz="1400" spc="-10" dirty="0"/>
              <a:t>crafted, </a:t>
            </a:r>
            <a:r>
              <a:rPr sz="1400" dirty="0"/>
              <a:t>from</a:t>
            </a:r>
            <a:r>
              <a:rPr sz="1400" spc="25" dirty="0"/>
              <a:t> </a:t>
            </a:r>
            <a:r>
              <a:rPr sz="1400" dirty="0"/>
              <a:t>the</a:t>
            </a:r>
            <a:r>
              <a:rPr sz="1400" spc="25" dirty="0"/>
              <a:t> </a:t>
            </a:r>
            <a:r>
              <a:rPr sz="1400" spc="45" dirty="0"/>
              <a:t>handpicked</a:t>
            </a:r>
            <a:r>
              <a:rPr sz="1400" spc="35" dirty="0"/>
              <a:t> </a:t>
            </a:r>
            <a:r>
              <a:rPr sz="1400" dirty="0"/>
              <a:t>color</a:t>
            </a:r>
            <a:r>
              <a:rPr sz="1400" spc="40" dirty="0"/>
              <a:t> </a:t>
            </a:r>
            <a:r>
              <a:rPr sz="1400" dirty="0"/>
              <a:t>palette</a:t>
            </a:r>
            <a:r>
              <a:rPr sz="1400" spc="10" dirty="0"/>
              <a:t> </a:t>
            </a:r>
            <a:r>
              <a:rPr sz="1400" dirty="0"/>
              <a:t>to</a:t>
            </a:r>
            <a:r>
              <a:rPr sz="1400" spc="40" dirty="0"/>
              <a:t> </a:t>
            </a:r>
            <a:r>
              <a:rPr sz="1400" dirty="0"/>
              <a:t>the</a:t>
            </a:r>
            <a:r>
              <a:rPr sz="1400" spc="25" dirty="0"/>
              <a:t> </a:t>
            </a:r>
            <a:r>
              <a:rPr sz="1400" spc="-10" dirty="0"/>
              <a:t>clean,</a:t>
            </a:r>
            <a:endParaRPr sz="1400"/>
          </a:p>
          <a:p>
            <a:pPr marL="12700" marR="137160">
              <a:lnSpc>
                <a:spcPct val="100000"/>
              </a:lnSpc>
              <a:spcBef>
                <a:spcPts val="5"/>
              </a:spcBef>
            </a:pPr>
            <a:r>
              <a:rPr sz="1400" dirty="0"/>
              <a:t>bold</a:t>
            </a:r>
            <a:r>
              <a:rPr sz="1400" spc="60" dirty="0"/>
              <a:t> </a:t>
            </a:r>
            <a:r>
              <a:rPr sz="1400" dirty="0"/>
              <a:t>typography.</a:t>
            </a:r>
            <a:r>
              <a:rPr sz="1400" spc="35" dirty="0"/>
              <a:t> </a:t>
            </a:r>
            <a:r>
              <a:rPr sz="1400" dirty="0"/>
              <a:t>The</a:t>
            </a:r>
            <a:r>
              <a:rPr sz="1400" spc="50" dirty="0"/>
              <a:t> </a:t>
            </a:r>
            <a:r>
              <a:rPr sz="1400" dirty="0"/>
              <a:t>vibrant</a:t>
            </a:r>
            <a:r>
              <a:rPr sz="1400" spc="55" dirty="0"/>
              <a:t> </a:t>
            </a:r>
            <a:r>
              <a:rPr sz="1400" dirty="0"/>
              <a:t>yet</a:t>
            </a:r>
            <a:r>
              <a:rPr sz="1400" spc="25" dirty="0"/>
              <a:t> </a:t>
            </a:r>
            <a:r>
              <a:rPr sz="1400" spc="85" dirty="0"/>
              <a:t>balanced</a:t>
            </a:r>
            <a:r>
              <a:rPr sz="1400" spc="50" dirty="0"/>
              <a:t> </a:t>
            </a:r>
            <a:r>
              <a:rPr sz="1400" dirty="0"/>
              <a:t>colors</a:t>
            </a:r>
            <a:r>
              <a:rPr sz="1400" spc="50" dirty="0"/>
              <a:t> </a:t>
            </a:r>
            <a:r>
              <a:rPr sz="1400" spc="-20" dirty="0"/>
              <a:t>were </a:t>
            </a:r>
            <a:r>
              <a:rPr sz="1400" spc="55" dirty="0"/>
              <a:t>chosen</a:t>
            </a:r>
            <a:r>
              <a:rPr sz="1400" spc="-25" dirty="0"/>
              <a:t> </a:t>
            </a:r>
            <a:r>
              <a:rPr sz="1400" dirty="0"/>
              <a:t>to</a:t>
            </a:r>
            <a:r>
              <a:rPr sz="1400" spc="5" dirty="0"/>
              <a:t> </a:t>
            </a:r>
            <a:r>
              <a:rPr sz="1400" dirty="0"/>
              <a:t>evoke</a:t>
            </a:r>
            <a:r>
              <a:rPr sz="1400" spc="-25" dirty="0"/>
              <a:t> </a:t>
            </a:r>
            <a:r>
              <a:rPr sz="1400" spc="-40" dirty="0"/>
              <a:t>trust,</a:t>
            </a:r>
            <a:r>
              <a:rPr sz="1400" spc="-10" dirty="0"/>
              <a:t> </a:t>
            </a:r>
            <a:r>
              <a:rPr sz="1400" dirty="0"/>
              <a:t>playfulness,</a:t>
            </a:r>
            <a:r>
              <a:rPr sz="1400" spc="-15" dirty="0"/>
              <a:t> </a:t>
            </a:r>
            <a:r>
              <a:rPr sz="1400" spc="80" dirty="0"/>
              <a:t>and</a:t>
            </a:r>
            <a:r>
              <a:rPr sz="1400" spc="5" dirty="0"/>
              <a:t> </a:t>
            </a:r>
            <a:r>
              <a:rPr sz="1400" spc="170" dirty="0"/>
              <a:t>a</a:t>
            </a:r>
            <a:r>
              <a:rPr sz="1400" spc="15" dirty="0"/>
              <a:t> </a:t>
            </a:r>
            <a:r>
              <a:rPr sz="1400" dirty="0"/>
              <a:t>sense </a:t>
            </a:r>
            <a:r>
              <a:rPr sz="1400" spc="-25" dirty="0"/>
              <a:t>of </a:t>
            </a:r>
            <a:r>
              <a:rPr sz="1400" spc="50" dirty="0"/>
              <a:t>contemporary</a:t>
            </a:r>
            <a:r>
              <a:rPr sz="1400" spc="-60" dirty="0"/>
              <a:t> </a:t>
            </a:r>
            <a:r>
              <a:rPr sz="1400" dirty="0"/>
              <a:t>design,</a:t>
            </a:r>
            <a:r>
              <a:rPr sz="1400" spc="-40" dirty="0"/>
              <a:t> </a:t>
            </a:r>
            <a:r>
              <a:rPr sz="1400" spc="55" dirty="0"/>
              <a:t>appealing</a:t>
            </a:r>
            <a:r>
              <a:rPr sz="1400" spc="-20" dirty="0"/>
              <a:t> </a:t>
            </a:r>
            <a:r>
              <a:rPr sz="1400" dirty="0"/>
              <a:t>to</a:t>
            </a:r>
            <a:r>
              <a:rPr sz="1400" spc="-20" dirty="0"/>
              <a:t> </a:t>
            </a:r>
            <a:r>
              <a:rPr sz="1400" dirty="0"/>
              <a:t>both</a:t>
            </a:r>
            <a:r>
              <a:rPr sz="1400" spc="-15" dirty="0"/>
              <a:t> </a:t>
            </a:r>
            <a:r>
              <a:rPr sz="1400" spc="-20" dirty="0"/>
              <a:t>pets</a:t>
            </a:r>
            <a:endParaRPr sz="1400"/>
          </a:p>
          <a:p>
            <a:pPr marL="12700">
              <a:lnSpc>
                <a:spcPct val="100000"/>
              </a:lnSpc>
            </a:pPr>
            <a:r>
              <a:rPr sz="1400" spc="80" dirty="0"/>
              <a:t>and</a:t>
            </a:r>
            <a:r>
              <a:rPr sz="1400" spc="-60" dirty="0"/>
              <a:t> </a:t>
            </a:r>
            <a:r>
              <a:rPr sz="1400" dirty="0"/>
              <a:t>their</a:t>
            </a:r>
            <a:r>
              <a:rPr sz="1400" spc="-85" dirty="0"/>
              <a:t> </a:t>
            </a:r>
            <a:r>
              <a:rPr sz="1400" spc="-10" dirty="0"/>
              <a:t>owners.</a:t>
            </a:r>
            <a:endParaRPr sz="1400"/>
          </a:p>
          <a:p>
            <a:pPr marL="12700" marR="713105">
              <a:lnSpc>
                <a:spcPct val="100000"/>
              </a:lnSpc>
              <a:spcBef>
                <a:spcPts val="600"/>
              </a:spcBef>
            </a:pPr>
            <a:r>
              <a:rPr sz="1400" dirty="0"/>
              <a:t>The</a:t>
            </a:r>
            <a:r>
              <a:rPr sz="1400" spc="-40" dirty="0"/>
              <a:t> </a:t>
            </a:r>
            <a:r>
              <a:rPr sz="1400" dirty="0"/>
              <a:t>natural,</a:t>
            </a:r>
            <a:r>
              <a:rPr sz="1400" spc="-35" dirty="0"/>
              <a:t> </a:t>
            </a:r>
            <a:r>
              <a:rPr sz="1400" dirty="0"/>
              <a:t>energy,</a:t>
            </a:r>
            <a:r>
              <a:rPr sz="1400" spc="-80" dirty="0"/>
              <a:t> </a:t>
            </a:r>
            <a:r>
              <a:rPr sz="1400" spc="-35" dirty="0"/>
              <a:t>relax, </a:t>
            </a:r>
            <a:r>
              <a:rPr sz="1400" spc="80" dirty="0"/>
              <a:t>and</a:t>
            </a:r>
            <a:r>
              <a:rPr sz="1400" spc="-35" dirty="0"/>
              <a:t> </a:t>
            </a:r>
            <a:r>
              <a:rPr sz="1400" spc="45" dirty="0"/>
              <a:t>recovery</a:t>
            </a:r>
            <a:r>
              <a:rPr sz="1400" spc="-80" dirty="0"/>
              <a:t> </a:t>
            </a:r>
            <a:r>
              <a:rPr sz="1400" spc="-10" dirty="0"/>
              <a:t>logos </a:t>
            </a:r>
            <a:r>
              <a:rPr sz="1400" dirty="0"/>
              <a:t>represent</a:t>
            </a:r>
            <a:r>
              <a:rPr sz="1400" spc="25" dirty="0"/>
              <a:t> </a:t>
            </a:r>
            <a:r>
              <a:rPr sz="1400" dirty="0"/>
              <a:t>distinct</a:t>
            </a:r>
            <a:r>
              <a:rPr sz="1400" spc="-5" dirty="0"/>
              <a:t> </a:t>
            </a:r>
            <a:r>
              <a:rPr sz="1400" spc="55" dirty="0"/>
              <a:t>facets</a:t>
            </a:r>
            <a:r>
              <a:rPr sz="1400" spc="10" dirty="0"/>
              <a:t> </a:t>
            </a:r>
            <a:r>
              <a:rPr sz="1400" dirty="0"/>
              <a:t>of</a:t>
            </a:r>
            <a:r>
              <a:rPr sz="1400" spc="40" dirty="0"/>
              <a:t> </a:t>
            </a:r>
            <a:r>
              <a:rPr sz="1400" dirty="0"/>
              <a:t>the</a:t>
            </a:r>
            <a:r>
              <a:rPr sz="1400" spc="30" dirty="0"/>
              <a:t> </a:t>
            </a:r>
            <a:r>
              <a:rPr sz="1400" dirty="0"/>
              <a:t>brand’s</a:t>
            </a:r>
            <a:r>
              <a:rPr sz="1400" spc="20" dirty="0"/>
              <a:t> </a:t>
            </a:r>
            <a:r>
              <a:rPr sz="1400" spc="-10" dirty="0"/>
              <a:t>offerings, </a:t>
            </a:r>
            <a:r>
              <a:rPr sz="1400" dirty="0"/>
              <a:t>making</a:t>
            </a:r>
            <a:r>
              <a:rPr sz="1400" spc="20" dirty="0"/>
              <a:t> </a:t>
            </a:r>
            <a:r>
              <a:rPr sz="1400" spc="-35" dirty="0"/>
              <a:t>it</a:t>
            </a:r>
            <a:r>
              <a:rPr sz="1400" spc="25" dirty="0"/>
              <a:t> </a:t>
            </a:r>
            <a:r>
              <a:rPr sz="1400" dirty="0"/>
              <a:t>versatile</a:t>
            </a:r>
            <a:r>
              <a:rPr sz="1400" spc="-25" dirty="0"/>
              <a:t> </a:t>
            </a:r>
            <a:r>
              <a:rPr sz="1400" spc="80" dirty="0"/>
              <a:t>and</a:t>
            </a:r>
            <a:r>
              <a:rPr sz="1400" spc="30" dirty="0"/>
              <a:t> </a:t>
            </a:r>
            <a:r>
              <a:rPr sz="1400" spc="80" dirty="0"/>
              <a:t>easy</a:t>
            </a:r>
            <a:r>
              <a:rPr sz="1400" spc="-5" dirty="0"/>
              <a:t> </a:t>
            </a:r>
            <a:r>
              <a:rPr sz="1400" dirty="0"/>
              <a:t>to</a:t>
            </a:r>
            <a:r>
              <a:rPr sz="1400" spc="20" dirty="0"/>
              <a:t> </a:t>
            </a:r>
            <a:r>
              <a:rPr sz="1400" spc="-10" dirty="0"/>
              <a:t>navigate.</a:t>
            </a:r>
            <a:endParaRPr sz="1400"/>
          </a:p>
          <a:p>
            <a:pPr marL="12700" marR="5080">
              <a:lnSpc>
                <a:spcPct val="100000"/>
              </a:lnSpc>
            </a:pPr>
            <a:r>
              <a:rPr sz="1400" spc="-35" dirty="0"/>
              <a:t>This</a:t>
            </a:r>
            <a:r>
              <a:rPr sz="1400" spc="-5" dirty="0"/>
              <a:t> </a:t>
            </a:r>
            <a:r>
              <a:rPr sz="1400" spc="-10" dirty="0"/>
              <a:t>thoughtful,</a:t>
            </a:r>
            <a:r>
              <a:rPr sz="1400" spc="5" dirty="0"/>
              <a:t> </a:t>
            </a:r>
            <a:r>
              <a:rPr sz="1400" spc="50" dirty="0"/>
              <a:t>cohesive</a:t>
            </a:r>
            <a:r>
              <a:rPr sz="1400" spc="-45" dirty="0"/>
              <a:t> </a:t>
            </a:r>
            <a:r>
              <a:rPr sz="1400" spc="75" dirty="0"/>
              <a:t>approach</a:t>
            </a:r>
            <a:r>
              <a:rPr sz="1400" spc="-5" dirty="0"/>
              <a:t> </a:t>
            </a:r>
            <a:r>
              <a:rPr sz="1400" dirty="0"/>
              <a:t>ensures</a:t>
            </a:r>
            <a:r>
              <a:rPr sz="1400" spc="-50" dirty="0"/>
              <a:t> </a:t>
            </a:r>
            <a:r>
              <a:rPr sz="1400" dirty="0"/>
              <a:t>that </a:t>
            </a:r>
            <a:r>
              <a:rPr sz="1400" spc="-10" dirty="0"/>
              <a:t>vitamin </a:t>
            </a:r>
            <a:r>
              <a:rPr sz="1400" spc="60" dirty="0"/>
              <a:t>dog</a:t>
            </a:r>
            <a:r>
              <a:rPr sz="1400" spc="-20" dirty="0"/>
              <a:t> </a:t>
            </a:r>
            <a:r>
              <a:rPr sz="1400" dirty="0"/>
              <a:t>feels</a:t>
            </a:r>
            <a:r>
              <a:rPr sz="1400" spc="-55" dirty="0"/>
              <a:t> </a:t>
            </a:r>
            <a:r>
              <a:rPr sz="1400" dirty="0"/>
              <a:t>both</a:t>
            </a:r>
            <a:r>
              <a:rPr sz="1400" spc="-25" dirty="0"/>
              <a:t> </a:t>
            </a:r>
            <a:r>
              <a:rPr sz="1400" dirty="0"/>
              <a:t>fun</a:t>
            </a:r>
            <a:r>
              <a:rPr sz="1400" spc="-15" dirty="0"/>
              <a:t> </a:t>
            </a:r>
            <a:r>
              <a:rPr sz="1400" spc="80" dirty="0"/>
              <a:t>and</a:t>
            </a:r>
            <a:r>
              <a:rPr sz="1400" spc="-25" dirty="0"/>
              <a:t> </a:t>
            </a:r>
            <a:r>
              <a:rPr sz="1400" dirty="0"/>
              <a:t>professional,</a:t>
            </a:r>
            <a:r>
              <a:rPr sz="1400" spc="-40" dirty="0"/>
              <a:t> </a:t>
            </a:r>
            <a:r>
              <a:rPr sz="1400" dirty="0"/>
              <a:t>positioning</a:t>
            </a:r>
            <a:r>
              <a:rPr sz="1400" spc="-25" dirty="0"/>
              <a:t> it </a:t>
            </a:r>
            <a:r>
              <a:rPr sz="1400" dirty="0"/>
              <a:t>perfectly</a:t>
            </a:r>
            <a:r>
              <a:rPr sz="1400" spc="-20" dirty="0"/>
              <a:t> </a:t>
            </a:r>
            <a:r>
              <a:rPr sz="1400" dirty="0"/>
              <a:t>within</a:t>
            </a:r>
            <a:r>
              <a:rPr sz="1400" spc="20" dirty="0"/>
              <a:t> </a:t>
            </a:r>
            <a:r>
              <a:rPr sz="1400" dirty="0"/>
              <a:t>the</a:t>
            </a:r>
            <a:r>
              <a:rPr sz="1400" spc="5" dirty="0"/>
              <a:t> </a:t>
            </a:r>
            <a:r>
              <a:rPr sz="1400" spc="45" dirty="0"/>
              <a:t>premium</a:t>
            </a:r>
            <a:r>
              <a:rPr sz="1400" spc="10" dirty="0"/>
              <a:t> </a:t>
            </a:r>
            <a:r>
              <a:rPr sz="1400" dirty="0"/>
              <a:t>pet </a:t>
            </a:r>
            <a:r>
              <a:rPr sz="1400" spc="85" dirty="0"/>
              <a:t>care</a:t>
            </a:r>
            <a:r>
              <a:rPr sz="1400" spc="-40" dirty="0"/>
              <a:t> </a:t>
            </a:r>
            <a:r>
              <a:rPr sz="1400" spc="-10" dirty="0"/>
              <a:t>market.</a:t>
            </a:r>
            <a:endParaRPr sz="1400"/>
          </a:p>
        </p:txBody>
      </p:sp>
      <p:grpSp>
        <p:nvGrpSpPr>
          <p:cNvPr id="32" name="object 32"/>
          <p:cNvGrpSpPr/>
          <p:nvPr/>
        </p:nvGrpSpPr>
        <p:grpSpPr>
          <a:xfrm>
            <a:off x="0" y="2150998"/>
            <a:ext cx="12192381" cy="4707433"/>
            <a:chOff x="0" y="2150998"/>
            <a:chExt cx="12192381" cy="4707433"/>
          </a:xfrm>
        </p:grpSpPr>
        <p:pic>
          <p:nvPicPr>
            <p:cNvPr id="33" name="object 33"/>
            <p:cNvPicPr/>
            <p:nvPr/>
          </p:nvPicPr>
          <p:blipFill>
            <a:blip r:embed="rId10" cstate="print"/>
            <a:stretch>
              <a:fillRect/>
            </a:stretch>
          </p:blipFill>
          <p:spPr>
            <a:xfrm>
              <a:off x="7144766" y="4293196"/>
              <a:ext cx="685787" cy="2279015"/>
            </a:xfrm>
            <a:prstGeom prst="rect">
              <a:avLst/>
            </a:prstGeom>
          </p:spPr>
        </p:pic>
        <p:sp>
          <p:nvSpPr>
            <p:cNvPr id="34" name="object 34"/>
            <p:cNvSpPr/>
            <p:nvPr/>
          </p:nvSpPr>
          <p:spPr>
            <a:xfrm>
              <a:off x="0" y="5935967"/>
              <a:ext cx="12192000" cy="742315"/>
            </a:xfrm>
            <a:custGeom>
              <a:avLst/>
              <a:gdLst/>
              <a:ahLst/>
              <a:cxnLst/>
              <a:rect l="l" t="t" r="r" b="b"/>
              <a:pathLst>
                <a:path w="12192000" h="742315">
                  <a:moveTo>
                    <a:pt x="12192000" y="0"/>
                  </a:moveTo>
                  <a:lnTo>
                    <a:pt x="9054381" y="344511"/>
                  </a:lnTo>
                  <a:lnTo>
                    <a:pt x="5000339" y="488388"/>
                  </a:lnTo>
                  <a:lnTo>
                    <a:pt x="1494127" y="514178"/>
                  </a:lnTo>
                  <a:lnTo>
                    <a:pt x="0" y="504431"/>
                  </a:lnTo>
                  <a:lnTo>
                    <a:pt x="0" y="741921"/>
                  </a:lnTo>
                  <a:lnTo>
                    <a:pt x="12192000" y="741921"/>
                  </a:lnTo>
                  <a:lnTo>
                    <a:pt x="12192000" y="0"/>
                  </a:lnTo>
                  <a:close/>
                </a:path>
              </a:pathLst>
            </a:custGeom>
            <a:solidFill>
              <a:srgbClr val="8E201E"/>
            </a:solidFill>
          </p:spPr>
          <p:txBody>
            <a:bodyPr wrap="square" lIns="0" tIns="0" rIns="0" bIns="0" rtlCol="0"/>
            <a:lstStyle/>
            <a:p>
              <a:endParaRPr/>
            </a:p>
          </p:txBody>
        </p:sp>
        <p:sp>
          <p:nvSpPr>
            <p:cNvPr id="35" name="object 35"/>
            <p:cNvSpPr/>
            <p:nvPr/>
          </p:nvSpPr>
          <p:spPr>
            <a:xfrm>
              <a:off x="0" y="5773851"/>
              <a:ext cx="12192000" cy="1084580"/>
            </a:xfrm>
            <a:custGeom>
              <a:avLst/>
              <a:gdLst/>
              <a:ahLst/>
              <a:cxnLst/>
              <a:rect l="l" t="t" r="r" b="b"/>
              <a:pathLst>
                <a:path w="12192000" h="1084579">
                  <a:moveTo>
                    <a:pt x="12192000" y="0"/>
                  </a:moveTo>
                  <a:lnTo>
                    <a:pt x="9054381" y="503425"/>
                  </a:lnTo>
                  <a:lnTo>
                    <a:pt x="5000339" y="713662"/>
                  </a:lnTo>
                  <a:lnTo>
                    <a:pt x="1494127" y="751342"/>
                  </a:lnTo>
                  <a:lnTo>
                    <a:pt x="0" y="737095"/>
                  </a:lnTo>
                  <a:lnTo>
                    <a:pt x="0" y="1084148"/>
                  </a:lnTo>
                  <a:lnTo>
                    <a:pt x="12192000" y="1084148"/>
                  </a:lnTo>
                  <a:lnTo>
                    <a:pt x="12192000" y="0"/>
                  </a:lnTo>
                  <a:close/>
                </a:path>
              </a:pathLst>
            </a:custGeom>
            <a:solidFill>
              <a:srgbClr val="BD2C28"/>
            </a:solidFill>
          </p:spPr>
          <p:txBody>
            <a:bodyPr wrap="square" lIns="0" tIns="0" rIns="0" bIns="0" rtlCol="0"/>
            <a:lstStyle/>
            <a:p>
              <a:endParaRPr/>
            </a:p>
          </p:txBody>
        </p:sp>
        <p:pic>
          <p:nvPicPr>
            <p:cNvPr id="36" name="object 36"/>
            <p:cNvPicPr/>
            <p:nvPr/>
          </p:nvPicPr>
          <p:blipFill>
            <a:blip r:embed="rId2" cstate="print"/>
            <a:stretch>
              <a:fillRect/>
            </a:stretch>
          </p:blipFill>
          <p:spPr>
            <a:xfrm>
              <a:off x="786383" y="5468149"/>
              <a:ext cx="11405616" cy="1389849"/>
            </a:xfrm>
            <a:prstGeom prst="rect">
              <a:avLst/>
            </a:prstGeom>
          </p:spPr>
        </p:pic>
        <p:sp>
          <p:nvSpPr>
            <p:cNvPr id="37" name="object 37"/>
            <p:cNvSpPr/>
            <p:nvPr/>
          </p:nvSpPr>
          <p:spPr>
            <a:xfrm>
              <a:off x="1091946" y="5773851"/>
              <a:ext cx="11100435" cy="1084580"/>
            </a:xfrm>
            <a:custGeom>
              <a:avLst/>
              <a:gdLst/>
              <a:ahLst/>
              <a:cxnLst/>
              <a:rect l="l" t="t" r="r" b="b"/>
              <a:pathLst>
                <a:path w="11100435" h="1084579">
                  <a:moveTo>
                    <a:pt x="11100054" y="0"/>
                  </a:moveTo>
                  <a:lnTo>
                    <a:pt x="7602950" y="562093"/>
                  </a:lnTo>
                  <a:lnTo>
                    <a:pt x="3983164" y="891136"/>
                  </a:lnTo>
                  <a:lnTo>
                    <a:pt x="1146810" y="1045648"/>
                  </a:lnTo>
                  <a:lnTo>
                    <a:pt x="0" y="1084148"/>
                  </a:lnTo>
                  <a:lnTo>
                    <a:pt x="11100054" y="1084148"/>
                  </a:lnTo>
                  <a:lnTo>
                    <a:pt x="11100054" y="0"/>
                  </a:lnTo>
                  <a:close/>
                </a:path>
              </a:pathLst>
            </a:custGeom>
            <a:solidFill>
              <a:srgbClr val="FFFFFF"/>
            </a:solidFill>
          </p:spPr>
          <p:txBody>
            <a:bodyPr wrap="square" lIns="0" tIns="0" rIns="0" bIns="0" rtlCol="0"/>
            <a:lstStyle/>
            <a:p>
              <a:endParaRPr/>
            </a:p>
          </p:txBody>
        </p:sp>
        <p:sp>
          <p:nvSpPr>
            <p:cNvPr id="38" name="object 38"/>
            <p:cNvSpPr/>
            <p:nvPr/>
          </p:nvSpPr>
          <p:spPr>
            <a:xfrm>
              <a:off x="10835183" y="6136944"/>
              <a:ext cx="1075055" cy="552450"/>
            </a:xfrm>
            <a:custGeom>
              <a:avLst/>
              <a:gdLst/>
              <a:ahLst/>
              <a:cxnLst/>
              <a:rect l="l" t="t" r="r" b="b"/>
              <a:pathLst>
                <a:path w="1075054" h="552450">
                  <a:moveTo>
                    <a:pt x="208356" y="257708"/>
                  </a:moveTo>
                  <a:lnTo>
                    <a:pt x="206248" y="247307"/>
                  </a:lnTo>
                  <a:lnTo>
                    <a:pt x="200507" y="238810"/>
                  </a:lnTo>
                  <a:lnTo>
                    <a:pt x="191985" y="233083"/>
                  </a:lnTo>
                  <a:lnTo>
                    <a:pt x="181559" y="230987"/>
                  </a:lnTo>
                  <a:lnTo>
                    <a:pt x="171132" y="233083"/>
                  </a:lnTo>
                  <a:lnTo>
                    <a:pt x="162610" y="238810"/>
                  </a:lnTo>
                  <a:lnTo>
                    <a:pt x="156870" y="247307"/>
                  </a:lnTo>
                  <a:lnTo>
                    <a:pt x="154762" y="257708"/>
                  </a:lnTo>
                  <a:lnTo>
                    <a:pt x="156870" y="268109"/>
                  </a:lnTo>
                  <a:lnTo>
                    <a:pt x="162610" y="276606"/>
                  </a:lnTo>
                  <a:lnTo>
                    <a:pt x="171132" y="282333"/>
                  </a:lnTo>
                  <a:lnTo>
                    <a:pt x="181559" y="284441"/>
                  </a:lnTo>
                  <a:lnTo>
                    <a:pt x="191985" y="282333"/>
                  </a:lnTo>
                  <a:lnTo>
                    <a:pt x="200507" y="276606"/>
                  </a:lnTo>
                  <a:lnTo>
                    <a:pt x="206248" y="268109"/>
                  </a:lnTo>
                  <a:lnTo>
                    <a:pt x="208356" y="257708"/>
                  </a:lnTo>
                  <a:close/>
                </a:path>
                <a:path w="1075054" h="552450">
                  <a:moveTo>
                    <a:pt x="427456" y="279400"/>
                  </a:moveTo>
                  <a:lnTo>
                    <a:pt x="417449" y="227164"/>
                  </a:lnTo>
                  <a:lnTo>
                    <a:pt x="389699" y="185953"/>
                  </a:lnTo>
                  <a:lnTo>
                    <a:pt x="384695" y="180987"/>
                  </a:lnTo>
                  <a:lnTo>
                    <a:pt x="384695" y="271500"/>
                  </a:lnTo>
                  <a:lnTo>
                    <a:pt x="384695" y="279400"/>
                  </a:lnTo>
                  <a:lnTo>
                    <a:pt x="369189" y="331114"/>
                  </a:lnTo>
                  <a:lnTo>
                    <a:pt x="326885" y="365988"/>
                  </a:lnTo>
                  <a:lnTo>
                    <a:pt x="290982" y="372808"/>
                  </a:lnTo>
                  <a:lnTo>
                    <a:pt x="102755" y="372808"/>
                  </a:lnTo>
                  <a:lnTo>
                    <a:pt x="42786" y="473951"/>
                  </a:lnTo>
                  <a:lnTo>
                    <a:pt x="42786" y="185953"/>
                  </a:lnTo>
                  <a:lnTo>
                    <a:pt x="291033" y="185953"/>
                  </a:lnTo>
                  <a:lnTo>
                    <a:pt x="302183" y="186563"/>
                  </a:lnTo>
                  <a:lnTo>
                    <a:pt x="312826" y="188366"/>
                  </a:lnTo>
                  <a:lnTo>
                    <a:pt x="322986" y="191350"/>
                  </a:lnTo>
                  <a:lnTo>
                    <a:pt x="332663" y="195516"/>
                  </a:lnTo>
                  <a:lnTo>
                    <a:pt x="326364" y="201612"/>
                  </a:lnTo>
                  <a:lnTo>
                    <a:pt x="321551" y="208991"/>
                  </a:lnTo>
                  <a:lnTo>
                    <a:pt x="318490" y="217398"/>
                  </a:lnTo>
                  <a:lnTo>
                    <a:pt x="317411" y="226568"/>
                  </a:lnTo>
                  <a:lnTo>
                    <a:pt x="320509" y="241858"/>
                  </a:lnTo>
                  <a:lnTo>
                    <a:pt x="328955" y="254342"/>
                  </a:lnTo>
                  <a:lnTo>
                    <a:pt x="341477" y="262775"/>
                  </a:lnTo>
                  <a:lnTo>
                    <a:pt x="356806" y="265861"/>
                  </a:lnTo>
                  <a:lnTo>
                    <a:pt x="363829" y="265239"/>
                  </a:lnTo>
                  <a:lnTo>
                    <a:pt x="370433" y="263436"/>
                  </a:lnTo>
                  <a:lnTo>
                    <a:pt x="376529" y="260578"/>
                  </a:lnTo>
                  <a:lnTo>
                    <a:pt x="382003" y="256768"/>
                  </a:lnTo>
                  <a:lnTo>
                    <a:pt x="383730" y="263969"/>
                  </a:lnTo>
                  <a:lnTo>
                    <a:pt x="384695" y="271500"/>
                  </a:lnTo>
                  <a:lnTo>
                    <a:pt x="384695" y="180987"/>
                  </a:lnTo>
                  <a:lnTo>
                    <a:pt x="366344" y="165773"/>
                  </a:lnTo>
                  <a:lnTo>
                    <a:pt x="343268" y="153276"/>
                  </a:lnTo>
                  <a:lnTo>
                    <a:pt x="318147" y="145783"/>
                  </a:lnTo>
                  <a:lnTo>
                    <a:pt x="290982" y="143281"/>
                  </a:lnTo>
                  <a:lnTo>
                    <a:pt x="162001" y="143281"/>
                  </a:lnTo>
                  <a:lnTo>
                    <a:pt x="161861" y="143090"/>
                  </a:lnTo>
                  <a:lnTo>
                    <a:pt x="84632" y="43459"/>
                  </a:lnTo>
                  <a:lnTo>
                    <a:pt x="84823" y="143090"/>
                  </a:lnTo>
                  <a:lnTo>
                    <a:pt x="0" y="0"/>
                  </a:lnTo>
                  <a:lnTo>
                    <a:pt x="0" y="552145"/>
                  </a:lnTo>
                  <a:lnTo>
                    <a:pt x="42786" y="552145"/>
                  </a:lnTo>
                  <a:lnTo>
                    <a:pt x="89712" y="473951"/>
                  </a:lnTo>
                  <a:lnTo>
                    <a:pt x="124815" y="415455"/>
                  </a:lnTo>
                  <a:lnTo>
                    <a:pt x="290982" y="415455"/>
                  </a:lnTo>
                  <a:lnTo>
                    <a:pt x="343242" y="405472"/>
                  </a:lnTo>
                  <a:lnTo>
                    <a:pt x="387400" y="375488"/>
                  </a:lnTo>
                  <a:lnTo>
                    <a:pt x="417436" y="331470"/>
                  </a:lnTo>
                  <a:lnTo>
                    <a:pt x="424954" y="306425"/>
                  </a:lnTo>
                  <a:lnTo>
                    <a:pt x="427456" y="279400"/>
                  </a:lnTo>
                  <a:close/>
                </a:path>
                <a:path w="1075054" h="552450">
                  <a:moveTo>
                    <a:pt x="539965" y="286918"/>
                  </a:moveTo>
                  <a:lnTo>
                    <a:pt x="511213" y="286918"/>
                  </a:lnTo>
                  <a:lnTo>
                    <a:pt x="511213" y="344093"/>
                  </a:lnTo>
                  <a:lnTo>
                    <a:pt x="510819" y="344093"/>
                  </a:lnTo>
                  <a:lnTo>
                    <a:pt x="510425" y="343598"/>
                  </a:lnTo>
                  <a:lnTo>
                    <a:pt x="510425" y="376008"/>
                  </a:lnTo>
                  <a:lnTo>
                    <a:pt x="508850" y="384479"/>
                  </a:lnTo>
                  <a:lnTo>
                    <a:pt x="504520" y="390944"/>
                  </a:lnTo>
                  <a:lnTo>
                    <a:pt x="498068" y="395058"/>
                  </a:lnTo>
                  <a:lnTo>
                    <a:pt x="490067" y="396494"/>
                  </a:lnTo>
                  <a:lnTo>
                    <a:pt x="482104" y="395058"/>
                  </a:lnTo>
                  <a:lnTo>
                    <a:pt x="475703" y="390944"/>
                  </a:lnTo>
                  <a:lnTo>
                    <a:pt x="471449" y="384479"/>
                  </a:lnTo>
                  <a:lnTo>
                    <a:pt x="469912" y="376008"/>
                  </a:lnTo>
                  <a:lnTo>
                    <a:pt x="471424" y="367499"/>
                  </a:lnTo>
                  <a:lnTo>
                    <a:pt x="475640" y="361035"/>
                  </a:lnTo>
                  <a:lnTo>
                    <a:pt x="482028" y="356920"/>
                  </a:lnTo>
                  <a:lnTo>
                    <a:pt x="490067" y="355473"/>
                  </a:lnTo>
                  <a:lnTo>
                    <a:pt x="498157" y="356920"/>
                  </a:lnTo>
                  <a:lnTo>
                    <a:pt x="504609" y="361035"/>
                  </a:lnTo>
                  <a:lnTo>
                    <a:pt x="508876" y="367499"/>
                  </a:lnTo>
                  <a:lnTo>
                    <a:pt x="510425" y="376008"/>
                  </a:lnTo>
                  <a:lnTo>
                    <a:pt x="510425" y="343598"/>
                  </a:lnTo>
                  <a:lnTo>
                    <a:pt x="505993" y="338010"/>
                  </a:lnTo>
                  <a:lnTo>
                    <a:pt x="499719" y="333336"/>
                  </a:lnTo>
                  <a:lnTo>
                    <a:pt x="491794" y="330327"/>
                  </a:lnTo>
                  <a:lnTo>
                    <a:pt x="482066" y="329272"/>
                  </a:lnTo>
                  <a:lnTo>
                    <a:pt x="465899" y="332244"/>
                  </a:lnTo>
                  <a:lnTo>
                    <a:pt x="452640" y="341096"/>
                  </a:lnTo>
                  <a:lnTo>
                    <a:pt x="443661" y="355714"/>
                  </a:lnTo>
                  <a:lnTo>
                    <a:pt x="440359" y="376008"/>
                  </a:lnTo>
                  <a:lnTo>
                    <a:pt x="443661" y="396290"/>
                  </a:lnTo>
                  <a:lnTo>
                    <a:pt x="452640" y="410908"/>
                  </a:lnTo>
                  <a:lnTo>
                    <a:pt x="465899" y="419760"/>
                  </a:lnTo>
                  <a:lnTo>
                    <a:pt x="482066" y="422732"/>
                  </a:lnTo>
                  <a:lnTo>
                    <a:pt x="491807" y="421665"/>
                  </a:lnTo>
                  <a:lnTo>
                    <a:pt x="499732" y="418668"/>
                  </a:lnTo>
                  <a:lnTo>
                    <a:pt x="506006" y="413994"/>
                  </a:lnTo>
                  <a:lnTo>
                    <a:pt x="510819" y="407911"/>
                  </a:lnTo>
                  <a:lnTo>
                    <a:pt x="511213" y="407911"/>
                  </a:lnTo>
                  <a:lnTo>
                    <a:pt x="511213" y="419887"/>
                  </a:lnTo>
                  <a:lnTo>
                    <a:pt x="539965" y="419887"/>
                  </a:lnTo>
                  <a:lnTo>
                    <a:pt x="539965" y="407911"/>
                  </a:lnTo>
                  <a:lnTo>
                    <a:pt x="539965" y="396494"/>
                  </a:lnTo>
                  <a:lnTo>
                    <a:pt x="539965" y="355473"/>
                  </a:lnTo>
                  <a:lnTo>
                    <a:pt x="539965" y="344093"/>
                  </a:lnTo>
                  <a:lnTo>
                    <a:pt x="539965" y="286918"/>
                  </a:lnTo>
                  <a:close/>
                </a:path>
                <a:path w="1075054" h="552450">
                  <a:moveTo>
                    <a:pt x="542251" y="180594"/>
                  </a:moveTo>
                  <a:lnTo>
                    <a:pt x="510451" y="180594"/>
                  </a:lnTo>
                  <a:lnTo>
                    <a:pt x="491223" y="236067"/>
                  </a:lnTo>
                  <a:lnTo>
                    <a:pt x="472186" y="180594"/>
                  </a:lnTo>
                  <a:lnTo>
                    <a:pt x="440385" y="180594"/>
                  </a:lnTo>
                  <a:lnTo>
                    <a:pt x="476948" y="268351"/>
                  </a:lnTo>
                  <a:lnTo>
                    <a:pt x="505701" y="268351"/>
                  </a:lnTo>
                  <a:lnTo>
                    <a:pt x="542251" y="180594"/>
                  </a:lnTo>
                  <a:close/>
                </a:path>
                <a:path w="1075054" h="552450">
                  <a:moveTo>
                    <a:pt x="580910" y="180594"/>
                  </a:moveTo>
                  <a:lnTo>
                    <a:pt x="552132" y="180594"/>
                  </a:lnTo>
                  <a:lnTo>
                    <a:pt x="552132" y="268351"/>
                  </a:lnTo>
                  <a:lnTo>
                    <a:pt x="580910" y="268351"/>
                  </a:lnTo>
                  <a:lnTo>
                    <a:pt x="580910" y="180594"/>
                  </a:lnTo>
                  <a:close/>
                </a:path>
                <a:path w="1075054" h="552450">
                  <a:moveTo>
                    <a:pt x="581850" y="135572"/>
                  </a:moveTo>
                  <a:lnTo>
                    <a:pt x="551002" y="135572"/>
                  </a:lnTo>
                  <a:lnTo>
                    <a:pt x="551002" y="164439"/>
                  </a:lnTo>
                  <a:lnTo>
                    <a:pt x="581850" y="164439"/>
                  </a:lnTo>
                  <a:lnTo>
                    <a:pt x="581850" y="135572"/>
                  </a:lnTo>
                  <a:close/>
                </a:path>
                <a:path w="1075054" h="552450">
                  <a:moveTo>
                    <a:pt x="651725" y="375983"/>
                  </a:moveTo>
                  <a:lnTo>
                    <a:pt x="648004" y="356920"/>
                  </a:lnTo>
                  <a:lnTo>
                    <a:pt x="647039" y="355473"/>
                  </a:lnTo>
                  <a:lnTo>
                    <a:pt x="637616" y="342087"/>
                  </a:lnTo>
                  <a:lnTo>
                    <a:pt x="622769" y="333133"/>
                  </a:lnTo>
                  <a:lnTo>
                    <a:pt x="622769" y="375983"/>
                  </a:lnTo>
                  <a:lnTo>
                    <a:pt x="621157" y="384479"/>
                  </a:lnTo>
                  <a:lnTo>
                    <a:pt x="616775" y="390944"/>
                  </a:lnTo>
                  <a:lnTo>
                    <a:pt x="610095" y="395147"/>
                  </a:lnTo>
                  <a:lnTo>
                    <a:pt x="609727" y="395147"/>
                  </a:lnTo>
                  <a:lnTo>
                    <a:pt x="602208" y="396494"/>
                  </a:lnTo>
                  <a:lnTo>
                    <a:pt x="594690" y="395147"/>
                  </a:lnTo>
                  <a:lnTo>
                    <a:pt x="594334" y="395147"/>
                  </a:lnTo>
                  <a:lnTo>
                    <a:pt x="587654" y="390944"/>
                  </a:lnTo>
                  <a:lnTo>
                    <a:pt x="583260" y="384479"/>
                  </a:lnTo>
                  <a:lnTo>
                    <a:pt x="581647" y="375983"/>
                  </a:lnTo>
                  <a:lnTo>
                    <a:pt x="583222" y="367499"/>
                  </a:lnTo>
                  <a:lnTo>
                    <a:pt x="587578" y="361035"/>
                  </a:lnTo>
                  <a:lnTo>
                    <a:pt x="594093" y="356920"/>
                  </a:lnTo>
                  <a:lnTo>
                    <a:pt x="602208" y="355473"/>
                  </a:lnTo>
                  <a:lnTo>
                    <a:pt x="610323" y="356920"/>
                  </a:lnTo>
                  <a:lnTo>
                    <a:pt x="616839" y="361035"/>
                  </a:lnTo>
                  <a:lnTo>
                    <a:pt x="621195" y="367499"/>
                  </a:lnTo>
                  <a:lnTo>
                    <a:pt x="622769" y="375983"/>
                  </a:lnTo>
                  <a:lnTo>
                    <a:pt x="622769" y="333133"/>
                  </a:lnTo>
                  <a:lnTo>
                    <a:pt x="621919" y="332613"/>
                  </a:lnTo>
                  <a:lnTo>
                    <a:pt x="602208" y="329272"/>
                  </a:lnTo>
                  <a:lnTo>
                    <a:pt x="582536" y="332613"/>
                  </a:lnTo>
                  <a:lnTo>
                    <a:pt x="566915" y="342087"/>
                  </a:lnTo>
                  <a:lnTo>
                    <a:pt x="557555" y="355473"/>
                  </a:lnTo>
                  <a:lnTo>
                    <a:pt x="556590" y="356920"/>
                  </a:lnTo>
                  <a:lnTo>
                    <a:pt x="552894" y="375983"/>
                  </a:lnTo>
                  <a:lnTo>
                    <a:pt x="556577" y="395147"/>
                  </a:lnTo>
                  <a:lnTo>
                    <a:pt x="566839" y="409879"/>
                  </a:lnTo>
                  <a:lnTo>
                    <a:pt x="582447" y="419354"/>
                  </a:lnTo>
                  <a:lnTo>
                    <a:pt x="602208" y="422706"/>
                  </a:lnTo>
                  <a:lnTo>
                    <a:pt x="621995" y="419354"/>
                  </a:lnTo>
                  <a:lnTo>
                    <a:pt x="637679" y="409879"/>
                  </a:lnTo>
                  <a:lnTo>
                    <a:pt x="647065" y="396494"/>
                  </a:lnTo>
                  <a:lnTo>
                    <a:pt x="648017" y="395147"/>
                  </a:lnTo>
                  <a:lnTo>
                    <a:pt x="651725" y="375983"/>
                  </a:lnTo>
                  <a:close/>
                </a:path>
                <a:path w="1075054" h="552450">
                  <a:moveTo>
                    <a:pt x="655561" y="180594"/>
                  </a:moveTo>
                  <a:lnTo>
                    <a:pt x="637463" y="180594"/>
                  </a:lnTo>
                  <a:lnTo>
                    <a:pt x="637463" y="145440"/>
                  </a:lnTo>
                  <a:lnTo>
                    <a:pt x="608698" y="145440"/>
                  </a:lnTo>
                  <a:lnTo>
                    <a:pt x="608698" y="180594"/>
                  </a:lnTo>
                  <a:lnTo>
                    <a:pt x="591566" y="180594"/>
                  </a:lnTo>
                  <a:lnTo>
                    <a:pt x="591566" y="204533"/>
                  </a:lnTo>
                  <a:lnTo>
                    <a:pt x="608698" y="204533"/>
                  </a:lnTo>
                  <a:lnTo>
                    <a:pt x="608698" y="238721"/>
                  </a:lnTo>
                  <a:lnTo>
                    <a:pt x="610781" y="252247"/>
                  </a:lnTo>
                  <a:lnTo>
                    <a:pt x="616737" y="261442"/>
                  </a:lnTo>
                  <a:lnTo>
                    <a:pt x="626046" y="266687"/>
                  </a:lnTo>
                  <a:lnTo>
                    <a:pt x="638213" y="268351"/>
                  </a:lnTo>
                  <a:lnTo>
                    <a:pt x="650214" y="268351"/>
                  </a:lnTo>
                  <a:lnTo>
                    <a:pt x="650214" y="241757"/>
                  </a:lnTo>
                  <a:lnTo>
                    <a:pt x="639546" y="241757"/>
                  </a:lnTo>
                  <a:lnTo>
                    <a:pt x="637425" y="239064"/>
                  </a:lnTo>
                  <a:lnTo>
                    <a:pt x="637425" y="204533"/>
                  </a:lnTo>
                  <a:lnTo>
                    <a:pt x="655561" y="204533"/>
                  </a:lnTo>
                  <a:lnTo>
                    <a:pt x="655561" y="180594"/>
                  </a:lnTo>
                  <a:close/>
                </a:path>
                <a:path w="1075054" h="552450">
                  <a:moveTo>
                    <a:pt x="759345" y="332117"/>
                  </a:moveTo>
                  <a:lnTo>
                    <a:pt x="730567" y="332117"/>
                  </a:lnTo>
                  <a:lnTo>
                    <a:pt x="730567" y="344093"/>
                  </a:lnTo>
                  <a:lnTo>
                    <a:pt x="730173" y="344093"/>
                  </a:lnTo>
                  <a:lnTo>
                    <a:pt x="729805" y="343636"/>
                  </a:lnTo>
                  <a:lnTo>
                    <a:pt x="729805" y="375983"/>
                  </a:lnTo>
                  <a:lnTo>
                    <a:pt x="728230" y="384479"/>
                  </a:lnTo>
                  <a:lnTo>
                    <a:pt x="723900" y="390944"/>
                  </a:lnTo>
                  <a:lnTo>
                    <a:pt x="717423" y="395058"/>
                  </a:lnTo>
                  <a:lnTo>
                    <a:pt x="709422" y="396494"/>
                  </a:lnTo>
                  <a:lnTo>
                    <a:pt x="701459" y="395058"/>
                  </a:lnTo>
                  <a:lnTo>
                    <a:pt x="695058" y="390944"/>
                  </a:lnTo>
                  <a:lnTo>
                    <a:pt x="690803" y="384479"/>
                  </a:lnTo>
                  <a:lnTo>
                    <a:pt x="689254" y="375983"/>
                  </a:lnTo>
                  <a:lnTo>
                    <a:pt x="690778" y="367499"/>
                  </a:lnTo>
                  <a:lnTo>
                    <a:pt x="694982" y="361035"/>
                  </a:lnTo>
                  <a:lnTo>
                    <a:pt x="701382" y="356920"/>
                  </a:lnTo>
                  <a:lnTo>
                    <a:pt x="709422" y="355473"/>
                  </a:lnTo>
                  <a:lnTo>
                    <a:pt x="717511" y="356920"/>
                  </a:lnTo>
                  <a:lnTo>
                    <a:pt x="723976" y="361035"/>
                  </a:lnTo>
                  <a:lnTo>
                    <a:pt x="728256" y="367499"/>
                  </a:lnTo>
                  <a:lnTo>
                    <a:pt x="729767" y="375818"/>
                  </a:lnTo>
                  <a:lnTo>
                    <a:pt x="729805" y="375983"/>
                  </a:lnTo>
                  <a:lnTo>
                    <a:pt x="725347" y="338010"/>
                  </a:lnTo>
                  <a:lnTo>
                    <a:pt x="701421" y="329272"/>
                  </a:lnTo>
                  <a:lnTo>
                    <a:pt x="685253" y="332270"/>
                  </a:lnTo>
                  <a:lnTo>
                    <a:pt x="671995" y="341160"/>
                  </a:lnTo>
                  <a:lnTo>
                    <a:pt x="663016" y="355727"/>
                  </a:lnTo>
                  <a:lnTo>
                    <a:pt x="659714" y="375818"/>
                  </a:lnTo>
                  <a:lnTo>
                    <a:pt x="662851" y="395058"/>
                  </a:lnTo>
                  <a:lnTo>
                    <a:pt x="662965" y="395757"/>
                  </a:lnTo>
                  <a:lnTo>
                    <a:pt x="671842" y="410006"/>
                  </a:lnTo>
                  <a:lnTo>
                    <a:pt x="685025" y="418553"/>
                  </a:lnTo>
                  <a:lnTo>
                    <a:pt x="701230" y="421398"/>
                  </a:lnTo>
                  <a:lnTo>
                    <a:pt x="711301" y="420281"/>
                  </a:lnTo>
                  <a:lnTo>
                    <a:pt x="719340" y="417309"/>
                  </a:lnTo>
                  <a:lnTo>
                    <a:pt x="725563" y="413067"/>
                  </a:lnTo>
                  <a:lnTo>
                    <a:pt x="730173" y="408101"/>
                  </a:lnTo>
                  <a:lnTo>
                    <a:pt x="730567" y="408101"/>
                  </a:lnTo>
                  <a:lnTo>
                    <a:pt x="730567" y="413804"/>
                  </a:lnTo>
                  <a:lnTo>
                    <a:pt x="729361" y="423430"/>
                  </a:lnTo>
                  <a:lnTo>
                    <a:pt x="725614" y="429628"/>
                  </a:lnTo>
                  <a:lnTo>
                    <a:pt x="718997" y="433031"/>
                  </a:lnTo>
                  <a:lnTo>
                    <a:pt x="718362" y="433031"/>
                  </a:lnTo>
                  <a:lnTo>
                    <a:pt x="709815" y="433920"/>
                  </a:lnTo>
                  <a:lnTo>
                    <a:pt x="704227" y="433730"/>
                  </a:lnTo>
                  <a:lnTo>
                    <a:pt x="697318" y="433031"/>
                  </a:lnTo>
                  <a:lnTo>
                    <a:pt x="688949" y="431685"/>
                  </a:lnTo>
                  <a:lnTo>
                    <a:pt x="679297" y="429628"/>
                  </a:lnTo>
                  <a:lnTo>
                    <a:pt x="678954" y="429628"/>
                  </a:lnTo>
                  <a:lnTo>
                    <a:pt x="704253" y="460451"/>
                  </a:lnTo>
                  <a:lnTo>
                    <a:pt x="711923" y="460705"/>
                  </a:lnTo>
                  <a:lnTo>
                    <a:pt x="731291" y="458304"/>
                  </a:lnTo>
                  <a:lnTo>
                    <a:pt x="731939" y="458304"/>
                  </a:lnTo>
                  <a:lnTo>
                    <a:pt x="746975" y="450621"/>
                  </a:lnTo>
                  <a:lnTo>
                    <a:pt x="756132" y="437870"/>
                  </a:lnTo>
                  <a:lnTo>
                    <a:pt x="756831" y="433920"/>
                  </a:lnTo>
                  <a:lnTo>
                    <a:pt x="759269" y="420281"/>
                  </a:lnTo>
                  <a:lnTo>
                    <a:pt x="759345" y="408101"/>
                  </a:lnTo>
                  <a:lnTo>
                    <a:pt x="759345" y="396494"/>
                  </a:lnTo>
                  <a:lnTo>
                    <a:pt x="759345" y="355473"/>
                  </a:lnTo>
                  <a:lnTo>
                    <a:pt x="759345" y="344093"/>
                  </a:lnTo>
                  <a:lnTo>
                    <a:pt x="759345" y="332117"/>
                  </a:lnTo>
                  <a:close/>
                </a:path>
                <a:path w="1075054" h="552450">
                  <a:moveTo>
                    <a:pt x="759371" y="180708"/>
                  </a:moveTo>
                  <a:lnTo>
                    <a:pt x="730592" y="180708"/>
                  </a:lnTo>
                  <a:lnTo>
                    <a:pt x="730592" y="192570"/>
                  </a:lnTo>
                  <a:lnTo>
                    <a:pt x="730224" y="192570"/>
                  </a:lnTo>
                  <a:lnTo>
                    <a:pt x="729818" y="192062"/>
                  </a:lnTo>
                  <a:lnTo>
                    <a:pt x="729818" y="224472"/>
                  </a:lnTo>
                  <a:lnTo>
                    <a:pt x="728243" y="232930"/>
                  </a:lnTo>
                  <a:lnTo>
                    <a:pt x="723925" y="239395"/>
                  </a:lnTo>
                  <a:lnTo>
                    <a:pt x="717448" y="243509"/>
                  </a:lnTo>
                  <a:lnTo>
                    <a:pt x="709447" y="244957"/>
                  </a:lnTo>
                  <a:lnTo>
                    <a:pt x="701484" y="243509"/>
                  </a:lnTo>
                  <a:lnTo>
                    <a:pt x="695083" y="239395"/>
                  </a:lnTo>
                  <a:lnTo>
                    <a:pt x="690829" y="232930"/>
                  </a:lnTo>
                  <a:lnTo>
                    <a:pt x="689279" y="224472"/>
                  </a:lnTo>
                  <a:lnTo>
                    <a:pt x="690803" y="215963"/>
                  </a:lnTo>
                  <a:lnTo>
                    <a:pt x="695007" y="209499"/>
                  </a:lnTo>
                  <a:lnTo>
                    <a:pt x="701395" y="205384"/>
                  </a:lnTo>
                  <a:lnTo>
                    <a:pt x="709447" y="203936"/>
                  </a:lnTo>
                  <a:lnTo>
                    <a:pt x="717537" y="205384"/>
                  </a:lnTo>
                  <a:lnTo>
                    <a:pt x="724001" y="209499"/>
                  </a:lnTo>
                  <a:lnTo>
                    <a:pt x="728281" y="215963"/>
                  </a:lnTo>
                  <a:lnTo>
                    <a:pt x="729818" y="224472"/>
                  </a:lnTo>
                  <a:lnTo>
                    <a:pt x="729818" y="192062"/>
                  </a:lnTo>
                  <a:lnTo>
                    <a:pt x="725385" y="186486"/>
                  </a:lnTo>
                  <a:lnTo>
                    <a:pt x="719099" y="181800"/>
                  </a:lnTo>
                  <a:lnTo>
                    <a:pt x="711187" y="178803"/>
                  </a:lnTo>
                  <a:lnTo>
                    <a:pt x="701446" y="177736"/>
                  </a:lnTo>
                  <a:lnTo>
                    <a:pt x="685292" y="180708"/>
                  </a:lnTo>
                  <a:lnTo>
                    <a:pt x="672020" y="189560"/>
                  </a:lnTo>
                  <a:lnTo>
                    <a:pt x="663041" y="204177"/>
                  </a:lnTo>
                  <a:lnTo>
                    <a:pt x="659739" y="224472"/>
                  </a:lnTo>
                  <a:lnTo>
                    <a:pt x="663041" y="244754"/>
                  </a:lnTo>
                  <a:lnTo>
                    <a:pt x="672020" y="259372"/>
                  </a:lnTo>
                  <a:lnTo>
                    <a:pt x="685469" y="268351"/>
                  </a:lnTo>
                  <a:lnTo>
                    <a:pt x="685939" y="268351"/>
                  </a:lnTo>
                  <a:lnTo>
                    <a:pt x="701446" y="271195"/>
                  </a:lnTo>
                  <a:lnTo>
                    <a:pt x="711200" y="270141"/>
                  </a:lnTo>
                  <a:lnTo>
                    <a:pt x="719124" y="267144"/>
                  </a:lnTo>
                  <a:lnTo>
                    <a:pt x="725411" y="262458"/>
                  </a:lnTo>
                  <a:lnTo>
                    <a:pt x="730224" y="256374"/>
                  </a:lnTo>
                  <a:lnTo>
                    <a:pt x="730592" y="256374"/>
                  </a:lnTo>
                  <a:lnTo>
                    <a:pt x="730592" y="268351"/>
                  </a:lnTo>
                  <a:lnTo>
                    <a:pt x="759371" y="268351"/>
                  </a:lnTo>
                  <a:lnTo>
                    <a:pt x="759371" y="256374"/>
                  </a:lnTo>
                  <a:lnTo>
                    <a:pt x="759371" y="244957"/>
                  </a:lnTo>
                  <a:lnTo>
                    <a:pt x="759371" y="203936"/>
                  </a:lnTo>
                  <a:lnTo>
                    <a:pt x="759371" y="192570"/>
                  </a:lnTo>
                  <a:lnTo>
                    <a:pt x="759371" y="180708"/>
                  </a:lnTo>
                  <a:close/>
                </a:path>
                <a:path w="1075054" h="552450">
                  <a:moveTo>
                    <a:pt x="921029" y="211162"/>
                  </a:moveTo>
                  <a:lnTo>
                    <a:pt x="918679" y="196964"/>
                  </a:lnTo>
                  <a:lnTo>
                    <a:pt x="912164" y="186474"/>
                  </a:lnTo>
                  <a:lnTo>
                    <a:pt x="902220" y="179971"/>
                  </a:lnTo>
                  <a:lnTo>
                    <a:pt x="889596" y="177736"/>
                  </a:lnTo>
                  <a:lnTo>
                    <a:pt x="880389" y="178879"/>
                  </a:lnTo>
                  <a:lnTo>
                    <a:pt x="872286" y="182219"/>
                  </a:lnTo>
                  <a:lnTo>
                    <a:pt x="865454" y="187579"/>
                  </a:lnTo>
                  <a:lnTo>
                    <a:pt x="860094" y="194818"/>
                  </a:lnTo>
                  <a:lnTo>
                    <a:pt x="859701" y="194818"/>
                  </a:lnTo>
                  <a:lnTo>
                    <a:pt x="855294" y="187680"/>
                  </a:lnTo>
                  <a:lnTo>
                    <a:pt x="849058" y="182295"/>
                  </a:lnTo>
                  <a:lnTo>
                    <a:pt x="841248" y="178917"/>
                  </a:lnTo>
                  <a:lnTo>
                    <a:pt x="832104" y="177736"/>
                  </a:lnTo>
                  <a:lnTo>
                    <a:pt x="823048" y="178841"/>
                  </a:lnTo>
                  <a:lnTo>
                    <a:pt x="815378" y="181991"/>
                  </a:lnTo>
                  <a:lnTo>
                    <a:pt x="809218" y="186944"/>
                  </a:lnTo>
                  <a:lnTo>
                    <a:pt x="804672" y="193484"/>
                  </a:lnTo>
                  <a:lnTo>
                    <a:pt x="804278" y="193484"/>
                  </a:lnTo>
                  <a:lnTo>
                    <a:pt x="804278" y="180594"/>
                  </a:lnTo>
                  <a:lnTo>
                    <a:pt x="776097" y="180594"/>
                  </a:lnTo>
                  <a:lnTo>
                    <a:pt x="776122" y="268325"/>
                  </a:lnTo>
                  <a:lnTo>
                    <a:pt x="804900" y="268325"/>
                  </a:lnTo>
                  <a:lnTo>
                    <a:pt x="804900" y="224815"/>
                  </a:lnTo>
                  <a:lnTo>
                    <a:pt x="806107" y="214426"/>
                  </a:lnTo>
                  <a:lnTo>
                    <a:pt x="809409" y="207695"/>
                  </a:lnTo>
                  <a:lnTo>
                    <a:pt x="814362" y="204063"/>
                  </a:lnTo>
                  <a:lnTo>
                    <a:pt x="820496" y="202971"/>
                  </a:lnTo>
                  <a:lnTo>
                    <a:pt x="830580" y="202971"/>
                  </a:lnTo>
                  <a:lnTo>
                    <a:pt x="834758" y="209600"/>
                  </a:lnTo>
                  <a:lnTo>
                    <a:pt x="834758" y="268325"/>
                  </a:lnTo>
                  <a:lnTo>
                    <a:pt x="862355" y="268325"/>
                  </a:lnTo>
                  <a:lnTo>
                    <a:pt x="862355" y="224815"/>
                  </a:lnTo>
                  <a:lnTo>
                    <a:pt x="863574" y="214426"/>
                  </a:lnTo>
                  <a:lnTo>
                    <a:pt x="866889" y="207695"/>
                  </a:lnTo>
                  <a:lnTo>
                    <a:pt x="871855" y="204063"/>
                  </a:lnTo>
                  <a:lnTo>
                    <a:pt x="877989" y="202971"/>
                  </a:lnTo>
                  <a:lnTo>
                    <a:pt x="888072" y="202971"/>
                  </a:lnTo>
                  <a:lnTo>
                    <a:pt x="892263" y="209600"/>
                  </a:lnTo>
                  <a:lnTo>
                    <a:pt x="892263" y="268325"/>
                  </a:lnTo>
                  <a:lnTo>
                    <a:pt x="921029" y="268325"/>
                  </a:lnTo>
                  <a:lnTo>
                    <a:pt x="921029" y="211162"/>
                  </a:lnTo>
                  <a:close/>
                </a:path>
                <a:path w="1075054" h="552450">
                  <a:moveTo>
                    <a:pt x="966533" y="180594"/>
                  </a:moveTo>
                  <a:lnTo>
                    <a:pt x="937755" y="180594"/>
                  </a:lnTo>
                  <a:lnTo>
                    <a:pt x="937755" y="268351"/>
                  </a:lnTo>
                  <a:lnTo>
                    <a:pt x="966533" y="268351"/>
                  </a:lnTo>
                  <a:lnTo>
                    <a:pt x="966533" y="180594"/>
                  </a:lnTo>
                  <a:close/>
                </a:path>
                <a:path w="1075054" h="552450">
                  <a:moveTo>
                    <a:pt x="967473" y="135572"/>
                  </a:moveTo>
                  <a:lnTo>
                    <a:pt x="936625" y="135572"/>
                  </a:lnTo>
                  <a:lnTo>
                    <a:pt x="936625" y="164439"/>
                  </a:lnTo>
                  <a:lnTo>
                    <a:pt x="967473" y="164439"/>
                  </a:lnTo>
                  <a:lnTo>
                    <a:pt x="967473" y="135572"/>
                  </a:lnTo>
                  <a:close/>
                </a:path>
                <a:path w="1075054" h="552450">
                  <a:moveTo>
                    <a:pt x="1074483" y="213995"/>
                  </a:moveTo>
                  <a:lnTo>
                    <a:pt x="1072045" y="197739"/>
                  </a:lnTo>
                  <a:lnTo>
                    <a:pt x="1065212" y="186448"/>
                  </a:lnTo>
                  <a:lnTo>
                    <a:pt x="1054722" y="179857"/>
                  </a:lnTo>
                  <a:lnTo>
                    <a:pt x="1041349" y="177723"/>
                  </a:lnTo>
                  <a:lnTo>
                    <a:pt x="1032484" y="178803"/>
                  </a:lnTo>
                  <a:lnTo>
                    <a:pt x="1024610" y="181940"/>
                  </a:lnTo>
                  <a:lnTo>
                    <a:pt x="1017917" y="187007"/>
                  </a:lnTo>
                  <a:lnTo>
                    <a:pt x="1012596" y="193852"/>
                  </a:lnTo>
                  <a:lnTo>
                    <a:pt x="1012202" y="193852"/>
                  </a:lnTo>
                  <a:lnTo>
                    <a:pt x="1012202" y="180543"/>
                  </a:lnTo>
                  <a:lnTo>
                    <a:pt x="984021" y="180543"/>
                  </a:lnTo>
                  <a:lnTo>
                    <a:pt x="984021" y="268325"/>
                  </a:lnTo>
                  <a:lnTo>
                    <a:pt x="1012774" y="268325"/>
                  </a:lnTo>
                  <a:lnTo>
                    <a:pt x="1012774" y="224269"/>
                  </a:lnTo>
                  <a:lnTo>
                    <a:pt x="1014056" y="214363"/>
                  </a:lnTo>
                  <a:lnTo>
                    <a:pt x="1017612" y="207772"/>
                  </a:lnTo>
                  <a:lnTo>
                    <a:pt x="1022985" y="204101"/>
                  </a:lnTo>
                  <a:lnTo>
                    <a:pt x="1029741" y="202971"/>
                  </a:lnTo>
                  <a:lnTo>
                    <a:pt x="1040409" y="202971"/>
                  </a:lnTo>
                  <a:lnTo>
                    <a:pt x="1045921" y="208864"/>
                  </a:lnTo>
                  <a:lnTo>
                    <a:pt x="1045921" y="268325"/>
                  </a:lnTo>
                  <a:lnTo>
                    <a:pt x="1074483" y="268325"/>
                  </a:lnTo>
                  <a:lnTo>
                    <a:pt x="1074483" y="213995"/>
                  </a:lnTo>
                  <a:close/>
                </a:path>
              </a:pathLst>
            </a:custGeom>
            <a:solidFill>
              <a:srgbClr val="000000"/>
            </a:solidFill>
          </p:spPr>
          <p:txBody>
            <a:bodyPr wrap="square" lIns="0" tIns="0" rIns="0" bIns="0" rtlCol="0"/>
            <a:lstStyle/>
            <a:p>
              <a:endParaRPr/>
            </a:p>
          </p:txBody>
        </p:sp>
        <p:pic>
          <p:nvPicPr>
            <p:cNvPr id="39" name="object 39"/>
            <p:cNvPicPr/>
            <p:nvPr/>
          </p:nvPicPr>
          <p:blipFill>
            <a:blip r:embed="rId11" cstate="print">
              <a:extLst>
                <a:ext uri="{28A0092B-C50C-407E-A947-70E740481C1C}">
                  <a14:useLocalDpi xmlns:a14="http://schemas.microsoft.com/office/drawing/2010/main" val="0"/>
                </a:ext>
              </a:extLst>
            </a:blip>
            <a:srcRect/>
            <a:stretch/>
          </p:blipFill>
          <p:spPr>
            <a:xfrm>
              <a:off x="10277525" y="2150998"/>
              <a:ext cx="652601" cy="2222373"/>
            </a:xfrm>
            <a:prstGeom prst="rect">
              <a:avLst/>
            </a:prstGeom>
          </p:spPr>
        </p:pic>
      </p:grpSp>
      <p:sp>
        <p:nvSpPr>
          <p:cNvPr id="40" name="object 40"/>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16</a:t>
            </a:fld>
            <a:endParaRPr spc="-2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3429000"/>
          </a:xfrm>
          <a:prstGeom prst="rect">
            <a:avLst/>
          </a:prstGeom>
        </p:spPr>
      </p:pic>
      <p:sp>
        <p:nvSpPr>
          <p:cNvPr id="3" name="object 3"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05" dirty="0">
                <a:solidFill>
                  <a:srgbClr val="000000"/>
                </a:solidFill>
              </a:rPr>
              <a:t>Market</a:t>
            </a:r>
            <a:r>
              <a:rPr spc="-340" dirty="0">
                <a:solidFill>
                  <a:srgbClr val="000000"/>
                </a:solidFill>
              </a:rPr>
              <a:t> </a:t>
            </a:r>
            <a:r>
              <a:rPr spc="-45" dirty="0"/>
              <a:t>Opportunity</a:t>
            </a:r>
          </a:p>
        </p:txBody>
      </p:sp>
      <p:grpSp>
        <p:nvGrpSpPr>
          <p:cNvPr id="4" name="object 4"/>
          <p:cNvGrpSpPr/>
          <p:nvPr/>
        </p:nvGrpSpPr>
        <p:grpSpPr>
          <a:xfrm>
            <a:off x="548640" y="1239075"/>
            <a:ext cx="11090910" cy="4562475"/>
            <a:chOff x="548640" y="1239075"/>
            <a:chExt cx="11090910" cy="4562475"/>
          </a:xfrm>
        </p:grpSpPr>
        <p:pic>
          <p:nvPicPr>
            <p:cNvPr id="5" name="object 5"/>
            <p:cNvPicPr/>
            <p:nvPr/>
          </p:nvPicPr>
          <p:blipFill>
            <a:blip r:embed="rId3" cstate="print"/>
            <a:stretch>
              <a:fillRect/>
            </a:stretch>
          </p:blipFill>
          <p:spPr>
            <a:xfrm>
              <a:off x="548640" y="1239075"/>
              <a:ext cx="2957195" cy="4561966"/>
            </a:xfrm>
            <a:prstGeom prst="rect">
              <a:avLst/>
            </a:prstGeom>
          </p:spPr>
        </p:pic>
        <p:sp>
          <p:nvSpPr>
            <p:cNvPr id="6" name="object 6"/>
            <p:cNvSpPr/>
            <p:nvPr/>
          </p:nvSpPr>
          <p:spPr>
            <a:xfrm>
              <a:off x="855459" y="1544955"/>
              <a:ext cx="2365375" cy="3970654"/>
            </a:xfrm>
            <a:custGeom>
              <a:avLst/>
              <a:gdLst/>
              <a:ahLst/>
              <a:cxnLst/>
              <a:rect l="l" t="t" r="r" b="b"/>
              <a:pathLst>
                <a:path w="2365375" h="3970654">
                  <a:moveTo>
                    <a:pt x="2181110" y="0"/>
                  </a:moveTo>
                  <a:lnTo>
                    <a:pt x="183667" y="0"/>
                  </a:lnTo>
                  <a:lnTo>
                    <a:pt x="134841" y="6556"/>
                  </a:lnTo>
                  <a:lnTo>
                    <a:pt x="90967" y="25061"/>
                  </a:lnTo>
                  <a:lnTo>
                    <a:pt x="53795" y="53768"/>
                  </a:lnTo>
                  <a:lnTo>
                    <a:pt x="25076" y="90932"/>
                  </a:lnTo>
                  <a:lnTo>
                    <a:pt x="6560" y="134805"/>
                  </a:lnTo>
                  <a:lnTo>
                    <a:pt x="0" y="183642"/>
                  </a:lnTo>
                  <a:lnTo>
                    <a:pt x="0" y="3786886"/>
                  </a:lnTo>
                  <a:lnTo>
                    <a:pt x="6560" y="3835722"/>
                  </a:lnTo>
                  <a:lnTo>
                    <a:pt x="25076" y="3879596"/>
                  </a:lnTo>
                  <a:lnTo>
                    <a:pt x="53795" y="3916759"/>
                  </a:lnTo>
                  <a:lnTo>
                    <a:pt x="90967" y="3945466"/>
                  </a:lnTo>
                  <a:lnTo>
                    <a:pt x="134841" y="3963971"/>
                  </a:lnTo>
                  <a:lnTo>
                    <a:pt x="183667" y="3970528"/>
                  </a:lnTo>
                  <a:lnTo>
                    <a:pt x="2181110" y="3970528"/>
                  </a:lnTo>
                  <a:lnTo>
                    <a:pt x="2229956" y="3963971"/>
                  </a:lnTo>
                  <a:lnTo>
                    <a:pt x="2273853" y="3945466"/>
                  </a:lnTo>
                  <a:lnTo>
                    <a:pt x="2311047" y="3916759"/>
                  </a:lnTo>
                  <a:lnTo>
                    <a:pt x="2339785" y="3879596"/>
                  </a:lnTo>
                  <a:lnTo>
                    <a:pt x="2358313" y="3835722"/>
                  </a:lnTo>
                  <a:lnTo>
                    <a:pt x="2364879" y="3786886"/>
                  </a:lnTo>
                  <a:lnTo>
                    <a:pt x="2364879" y="183642"/>
                  </a:lnTo>
                  <a:lnTo>
                    <a:pt x="2358313" y="134805"/>
                  </a:lnTo>
                  <a:lnTo>
                    <a:pt x="2339785" y="90932"/>
                  </a:lnTo>
                  <a:lnTo>
                    <a:pt x="2311047" y="53768"/>
                  </a:lnTo>
                  <a:lnTo>
                    <a:pt x="2273853" y="25061"/>
                  </a:lnTo>
                  <a:lnTo>
                    <a:pt x="2229956" y="6556"/>
                  </a:lnTo>
                  <a:lnTo>
                    <a:pt x="2181110" y="0"/>
                  </a:lnTo>
                  <a:close/>
                </a:path>
              </a:pathLst>
            </a:custGeom>
            <a:solidFill>
              <a:srgbClr val="FFFFFF"/>
            </a:solidFill>
          </p:spPr>
          <p:txBody>
            <a:bodyPr wrap="square" lIns="0" tIns="0" rIns="0" bIns="0" rtlCol="0"/>
            <a:lstStyle/>
            <a:p>
              <a:endParaRPr/>
            </a:p>
          </p:txBody>
        </p:sp>
        <p:pic>
          <p:nvPicPr>
            <p:cNvPr id="7" name="object 7"/>
            <p:cNvPicPr/>
            <p:nvPr/>
          </p:nvPicPr>
          <p:blipFill>
            <a:blip r:embed="rId4" cstate="print"/>
            <a:stretch>
              <a:fillRect/>
            </a:stretch>
          </p:blipFill>
          <p:spPr>
            <a:xfrm>
              <a:off x="3081528" y="1239075"/>
              <a:ext cx="5240274" cy="4561966"/>
            </a:xfrm>
            <a:prstGeom prst="rect">
              <a:avLst/>
            </a:prstGeom>
          </p:spPr>
        </p:pic>
        <p:sp>
          <p:nvSpPr>
            <p:cNvPr id="8" name="object 8"/>
            <p:cNvSpPr/>
            <p:nvPr/>
          </p:nvSpPr>
          <p:spPr>
            <a:xfrm>
              <a:off x="3387470" y="1544955"/>
              <a:ext cx="4648835" cy="3970654"/>
            </a:xfrm>
            <a:custGeom>
              <a:avLst/>
              <a:gdLst/>
              <a:ahLst/>
              <a:cxnLst/>
              <a:rect l="l" t="t" r="r" b="b"/>
              <a:pathLst>
                <a:path w="4648834" h="3970654">
                  <a:moveTo>
                    <a:pt x="4440555" y="0"/>
                  </a:moveTo>
                  <a:lnTo>
                    <a:pt x="207899" y="0"/>
                  </a:lnTo>
                  <a:lnTo>
                    <a:pt x="160233" y="5484"/>
                  </a:lnTo>
                  <a:lnTo>
                    <a:pt x="116475" y="21107"/>
                  </a:lnTo>
                  <a:lnTo>
                    <a:pt x="77873" y="45626"/>
                  </a:lnTo>
                  <a:lnTo>
                    <a:pt x="45676" y="77796"/>
                  </a:lnTo>
                  <a:lnTo>
                    <a:pt x="21133" y="116373"/>
                  </a:lnTo>
                  <a:lnTo>
                    <a:pt x="5491" y="160113"/>
                  </a:lnTo>
                  <a:lnTo>
                    <a:pt x="0" y="207772"/>
                  </a:lnTo>
                  <a:lnTo>
                    <a:pt x="0" y="3762756"/>
                  </a:lnTo>
                  <a:lnTo>
                    <a:pt x="5491" y="3810414"/>
                  </a:lnTo>
                  <a:lnTo>
                    <a:pt x="21133" y="3854154"/>
                  </a:lnTo>
                  <a:lnTo>
                    <a:pt x="45676" y="3892731"/>
                  </a:lnTo>
                  <a:lnTo>
                    <a:pt x="77873" y="3924901"/>
                  </a:lnTo>
                  <a:lnTo>
                    <a:pt x="116475" y="3949420"/>
                  </a:lnTo>
                  <a:lnTo>
                    <a:pt x="160233" y="3965043"/>
                  </a:lnTo>
                  <a:lnTo>
                    <a:pt x="207899" y="3970528"/>
                  </a:lnTo>
                  <a:lnTo>
                    <a:pt x="4440555" y="3970528"/>
                  </a:lnTo>
                  <a:lnTo>
                    <a:pt x="4488213" y="3965043"/>
                  </a:lnTo>
                  <a:lnTo>
                    <a:pt x="4531953" y="3949420"/>
                  </a:lnTo>
                  <a:lnTo>
                    <a:pt x="4570530" y="3924901"/>
                  </a:lnTo>
                  <a:lnTo>
                    <a:pt x="4602700" y="3892731"/>
                  </a:lnTo>
                  <a:lnTo>
                    <a:pt x="4627219" y="3854154"/>
                  </a:lnTo>
                  <a:lnTo>
                    <a:pt x="4642842" y="3810414"/>
                  </a:lnTo>
                  <a:lnTo>
                    <a:pt x="4648327" y="3762756"/>
                  </a:lnTo>
                  <a:lnTo>
                    <a:pt x="4648327" y="207772"/>
                  </a:lnTo>
                  <a:lnTo>
                    <a:pt x="4642842" y="160113"/>
                  </a:lnTo>
                  <a:lnTo>
                    <a:pt x="4627219" y="116373"/>
                  </a:lnTo>
                  <a:lnTo>
                    <a:pt x="4602700" y="77796"/>
                  </a:lnTo>
                  <a:lnTo>
                    <a:pt x="4570530" y="45626"/>
                  </a:lnTo>
                  <a:lnTo>
                    <a:pt x="4531953" y="21107"/>
                  </a:lnTo>
                  <a:lnTo>
                    <a:pt x="4488213" y="5484"/>
                  </a:lnTo>
                  <a:lnTo>
                    <a:pt x="4440555" y="0"/>
                  </a:lnTo>
                  <a:close/>
                </a:path>
              </a:pathLst>
            </a:custGeom>
            <a:solidFill>
              <a:srgbClr val="FFFFFF"/>
            </a:solidFill>
          </p:spPr>
          <p:txBody>
            <a:bodyPr wrap="square" lIns="0" tIns="0" rIns="0" bIns="0" rtlCol="0"/>
            <a:lstStyle/>
            <a:p>
              <a:endParaRPr/>
            </a:p>
          </p:txBody>
        </p:sp>
        <p:pic>
          <p:nvPicPr>
            <p:cNvPr id="9" name="object 9"/>
            <p:cNvPicPr/>
            <p:nvPr/>
          </p:nvPicPr>
          <p:blipFill>
            <a:blip r:embed="rId5" cstate="print"/>
            <a:stretch>
              <a:fillRect/>
            </a:stretch>
          </p:blipFill>
          <p:spPr>
            <a:xfrm>
              <a:off x="7897368" y="1239075"/>
              <a:ext cx="3742054" cy="4561966"/>
            </a:xfrm>
            <a:prstGeom prst="rect">
              <a:avLst/>
            </a:prstGeom>
          </p:spPr>
        </p:pic>
        <p:sp>
          <p:nvSpPr>
            <p:cNvPr id="10" name="object 10"/>
            <p:cNvSpPr/>
            <p:nvPr/>
          </p:nvSpPr>
          <p:spPr>
            <a:xfrm>
              <a:off x="8203057" y="1544955"/>
              <a:ext cx="3150870" cy="3970654"/>
            </a:xfrm>
            <a:custGeom>
              <a:avLst/>
              <a:gdLst/>
              <a:ahLst/>
              <a:cxnLst/>
              <a:rect l="l" t="t" r="r" b="b"/>
              <a:pathLst>
                <a:path w="3150870" h="3970654">
                  <a:moveTo>
                    <a:pt x="3003169" y="0"/>
                  </a:moveTo>
                  <a:lnTo>
                    <a:pt x="147574" y="0"/>
                  </a:lnTo>
                  <a:lnTo>
                    <a:pt x="100917" y="7519"/>
                  </a:lnTo>
                  <a:lnTo>
                    <a:pt x="60405" y="28456"/>
                  </a:lnTo>
                  <a:lnTo>
                    <a:pt x="28464" y="60377"/>
                  </a:lnTo>
                  <a:lnTo>
                    <a:pt x="7520" y="100852"/>
                  </a:lnTo>
                  <a:lnTo>
                    <a:pt x="0" y="147447"/>
                  </a:lnTo>
                  <a:lnTo>
                    <a:pt x="0" y="3823081"/>
                  </a:lnTo>
                  <a:lnTo>
                    <a:pt x="7520" y="3869675"/>
                  </a:lnTo>
                  <a:lnTo>
                    <a:pt x="28464" y="3910150"/>
                  </a:lnTo>
                  <a:lnTo>
                    <a:pt x="60405" y="3942071"/>
                  </a:lnTo>
                  <a:lnTo>
                    <a:pt x="100917" y="3963008"/>
                  </a:lnTo>
                  <a:lnTo>
                    <a:pt x="147574" y="3970528"/>
                  </a:lnTo>
                  <a:lnTo>
                    <a:pt x="3003169" y="3970528"/>
                  </a:lnTo>
                  <a:lnTo>
                    <a:pt x="3049825" y="3963008"/>
                  </a:lnTo>
                  <a:lnTo>
                    <a:pt x="3090337" y="3942071"/>
                  </a:lnTo>
                  <a:lnTo>
                    <a:pt x="3122278" y="3910150"/>
                  </a:lnTo>
                  <a:lnTo>
                    <a:pt x="3143222" y="3869675"/>
                  </a:lnTo>
                  <a:lnTo>
                    <a:pt x="3150743" y="3823081"/>
                  </a:lnTo>
                  <a:lnTo>
                    <a:pt x="3150743" y="147447"/>
                  </a:lnTo>
                  <a:lnTo>
                    <a:pt x="3143222" y="100852"/>
                  </a:lnTo>
                  <a:lnTo>
                    <a:pt x="3122278" y="60377"/>
                  </a:lnTo>
                  <a:lnTo>
                    <a:pt x="3090337" y="28456"/>
                  </a:lnTo>
                  <a:lnTo>
                    <a:pt x="3049825" y="7519"/>
                  </a:lnTo>
                  <a:lnTo>
                    <a:pt x="3003169" y="0"/>
                  </a:lnTo>
                  <a:close/>
                </a:path>
              </a:pathLst>
            </a:custGeom>
            <a:solidFill>
              <a:srgbClr val="FFFFFF"/>
            </a:solidFill>
          </p:spPr>
          <p:txBody>
            <a:bodyPr wrap="square" lIns="0" tIns="0" rIns="0" bIns="0" rtlCol="0"/>
            <a:lstStyle/>
            <a:p>
              <a:endParaRPr/>
            </a:p>
          </p:txBody>
        </p:sp>
        <p:sp>
          <p:nvSpPr>
            <p:cNvPr id="11" name="object 11"/>
            <p:cNvSpPr/>
            <p:nvPr/>
          </p:nvSpPr>
          <p:spPr>
            <a:xfrm>
              <a:off x="8401938" y="4302886"/>
              <a:ext cx="2785110" cy="1035685"/>
            </a:xfrm>
            <a:custGeom>
              <a:avLst/>
              <a:gdLst/>
              <a:ahLst/>
              <a:cxnLst/>
              <a:rect l="l" t="t" r="r" b="b"/>
              <a:pathLst>
                <a:path w="2785109" h="1035685">
                  <a:moveTo>
                    <a:pt x="2639059" y="0"/>
                  </a:moveTo>
                  <a:lnTo>
                    <a:pt x="145414" y="0"/>
                  </a:lnTo>
                  <a:lnTo>
                    <a:pt x="99421" y="7418"/>
                  </a:lnTo>
                  <a:lnTo>
                    <a:pt x="59500" y="28078"/>
                  </a:lnTo>
                  <a:lnTo>
                    <a:pt x="28033" y="59582"/>
                  </a:lnTo>
                  <a:lnTo>
                    <a:pt x="7405" y="99535"/>
                  </a:lnTo>
                  <a:lnTo>
                    <a:pt x="0" y="145542"/>
                  </a:lnTo>
                  <a:lnTo>
                    <a:pt x="0" y="889888"/>
                  </a:lnTo>
                  <a:lnTo>
                    <a:pt x="7405" y="935833"/>
                  </a:lnTo>
                  <a:lnTo>
                    <a:pt x="28033" y="975749"/>
                  </a:lnTo>
                  <a:lnTo>
                    <a:pt x="59500" y="1007233"/>
                  </a:lnTo>
                  <a:lnTo>
                    <a:pt x="99421" y="1027886"/>
                  </a:lnTo>
                  <a:lnTo>
                    <a:pt x="145414" y="1035304"/>
                  </a:lnTo>
                  <a:lnTo>
                    <a:pt x="2639059" y="1035304"/>
                  </a:lnTo>
                  <a:lnTo>
                    <a:pt x="2685066" y="1027886"/>
                  </a:lnTo>
                  <a:lnTo>
                    <a:pt x="2725019" y="1007233"/>
                  </a:lnTo>
                  <a:lnTo>
                    <a:pt x="2756523" y="975749"/>
                  </a:lnTo>
                  <a:lnTo>
                    <a:pt x="2777183" y="935833"/>
                  </a:lnTo>
                  <a:lnTo>
                    <a:pt x="2784602" y="889888"/>
                  </a:lnTo>
                  <a:lnTo>
                    <a:pt x="2784602" y="145542"/>
                  </a:lnTo>
                  <a:lnTo>
                    <a:pt x="2777183" y="99535"/>
                  </a:lnTo>
                  <a:lnTo>
                    <a:pt x="2756523" y="59582"/>
                  </a:lnTo>
                  <a:lnTo>
                    <a:pt x="2725019" y="28078"/>
                  </a:lnTo>
                  <a:lnTo>
                    <a:pt x="2685066" y="7418"/>
                  </a:lnTo>
                  <a:lnTo>
                    <a:pt x="2639059" y="0"/>
                  </a:lnTo>
                  <a:close/>
                </a:path>
              </a:pathLst>
            </a:custGeom>
            <a:solidFill>
              <a:srgbClr val="F5D2D1"/>
            </a:solidFill>
          </p:spPr>
          <p:txBody>
            <a:bodyPr wrap="square" lIns="0" tIns="0" rIns="0" bIns="0" rtlCol="0"/>
            <a:lstStyle/>
            <a:p>
              <a:endParaRPr/>
            </a:p>
          </p:txBody>
        </p:sp>
      </p:grpSp>
      <p:sp>
        <p:nvSpPr>
          <p:cNvPr id="12" name="object 12"/>
          <p:cNvSpPr txBox="1"/>
          <p:nvPr/>
        </p:nvSpPr>
        <p:spPr>
          <a:xfrm>
            <a:off x="1049832" y="2293696"/>
            <a:ext cx="2013585" cy="1307465"/>
          </a:xfrm>
          <a:prstGeom prst="rect">
            <a:avLst/>
          </a:prstGeom>
        </p:spPr>
        <p:txBody>
          <a:bodyPr vert="horz" wrap="square" lIns="0" tIns="13335" rIns="0" bIns="0" rtlCol="0">
            <a:spAutoFit/>
          </a:bodyPr>
          <a:lstStyle/>
          <a:p>
            <a:pPr marL="12700" marR="5080">
              <a:lnSpc>
                <a:spcPct val="100000"/>
              </a:lnSpc>
              <a:spcBef>
                <a:spcPts val="105"/>
              </a:spcBef>
            </a:pPr>
            <a:r>
              <a:rPr sz="1400" dirty="0">
                <a:latin typeface="Lucida Sans Unicode"/>
                <a:cs typeface="Lucida Sans Unicode"/>
              </a:rPr>
              <a:t>Our</a:t>
            </a:r>
            <a:r>
              <a:rPr sz="1400" spc="-55" dirty="0">
                <a:latin typeface="Lucida Sans Unicode"/>
                <a:cs typeface="Lucida Sans Unicode"/>
              </a:rPr>
              <a:t> </a:t>
            </a:r>
            <a:r>
              <a:rPr sz="1400" dirty="0">
                <a:latin typeface="Lucida Sans Unicode"/>
                <a:cs typeface="Lucida Sans Unicode"/>
              </a:rPr>
              <a:t>mission</a:t>
            </a:r>
            <a:r>
              <a:rPr sz="1400" spc="-80" dirty="0">
                <a:latin typeface="Lucida Sans Unicode"/>
                <a:cs typeface="Lucida Sans Unicode"/>
              </a:rPr>
              <a:t> </a:t>
            </a:r>
            <a:r>
              <a:rPr sz="1400" dirty="0">
                <a:latin typeface="Lucida Sans Unicode"/>
                <a:cs typeface="Lucida Sans Unicode"/>
              </a:rPr>
              <a:t>is</a:t>
            </a:r>
            <a:r>
              <a:rPr sz="1400" spc="-55" dirty="0">
                <a:latin typeface="Lucida Sans Unicode"/>
                <a:cs typeface="Lucida Sans Unicode"/>
              </a:rPr>
              <a:t> </a:t>
            </a:r>
            <a:r>
              <a:rPr sz="1400" spc="-25" dirty="0">
                <a:latin typeface="Lucida Sans Unicode"/>
                <a:cs typeface="Lucida Sans Unicode"/>
              </a:rPr>
              <a:t>to </a:t>
            </a:r>
            <a:r>
              <a:rPr sz="1400" dirty="0">
                <a:latin typeface="Lucida Sans Unicode"/>
                <a:cs typeface="Lucida Sans Unicode"/>
              </a:rPr>
              <a:t>establish</a:t>
            </a:r>
            <a:r>
              <a:rPr sz="1400" spc="175" dirty="0">
                <a:latin typeface="Lucida Sans Unicode"/>
                <a:cs typeface="Lucida Sans Unicode"/>
              </a:rPr>
              <a:t> </a:t>
            </a:r>
            <a:r>
              <a:rPr sz="1400" spc="-10" dirty="0">
                <a:latin typeface="Lucida Sans Unicode"/>
                <a:cs typeface="Lucida Sans Unicode"/>
              </a:rPr>
              <a:t>energy</a:t>
            </a:r>
            <a:r>
              <a:rPr sz="1400" spc="500" dirty="0">
                <a:latin typeface="Lucida Sans Unicode"/>
                <a:cs typeface="Lucida Sans Unicode"/>
              </a:rPr>
              <a:t> </a:t>
            </a:r>
            <a:r>
              <a:rPr sz="1400" spc="50" dirty="0">
                <a:latin typeface="Lucida Sans Unicode"/>
                <a:cs typeface="Lucida Sans Unicode"/>
              </a:rPr>
              <a:t>water</a:t>
            </a:r>
            <a:r>
              <a:rPr sz="1400" spc="-45" dirty="0">
                <a:latin typeface="Lucida Sans Unicode"/>
                <a:cs typeface="Lucida Sans Unicode"/>
              </a:rPr>
              <a:t> </a:t>
            </a:r>
            <a:r>
              <a:rPr sz="1400" spc="-25" dirty="0">
                <a:latin typeface="Lucida Sans Unicode"/>
                <a:cs typeface="Lucida Sans Unicode"/>
              </a:rPr>
              <a:t>for </a:t>
            </a:r>
            <a:r>
              <a:rPr sz="1400" dirty="0">
                <a:latin typeface="Lucida Sans Unicode"/>
                <a:cs typeface="Lucida Sans Unicode"/>
              </a:rPr>
              <a:t>pets</a:t>
            </a:r>
            <a:r>
              <a:rPr sz="1400" spc="-45" dirty="0">
                <a:latin typeface="Lucida Sans Unicode"/>
                <a:cs typeface="Lucida Sans Unicode"/>
              </a:rPr>
              <a:t> </a:t>
            </a:r>
            <a:r>
              <a:rPr sz="1400" spc="95" dirty="0">
                <a:latin typeface="Lucida Sans Unicode"/>
                <a:cs typeface="Lucida Sans Unicode"/>
              </a:rPr>
              <a:t>as</a:t>
            </a:r>
            <a:r>
              <a:rPr sz="1400" spc="-45" dirty="0">
                <a:latin typeface="Lucida Sans Unicode"/>
                <a:cs typeface="Lucida Sans Unicode"/>
              </a:rPr>
              <a:t> </a:t>
            </a:r>
            <a:r>
              <a:rPr sz="1400" spc="120" dirty="0">
                <a:latin typeface="Lucida Sans Unicode"/>
                <a:cs typeface="Lucida Sans Unicode"/>
              </a:rPr>
              <a:t>a </a:t>
            </a:r>
            <a:r>
              <a:rPr sz="1400" spc="60" dirty="0">
                <a:latin typeface="Lucida Sans Unicode"/>
                <a:cs typeface="Lucida Sans Unicode"/>
              </a:rPr>
              <a:t>mainstream</a:t>
            </a:r>
            <a:r>
              <a:rPr sz="1400" spc="-114" dirty="0">
                <a:latin typeface="Lucida Sans Unicode"/>
                <a:cs typeface="Lucida Sans Unicode"/>
              </a:rPr>
              <a:t> </a:t>
            </a:r>
            <a:r>
              <a:rPr sz="1400" spc="-10" dirty="0">
                <a:latin typeface="Lucida Sans Unicode"/>
                <a:cs typeface="Lucida Sans Unicode"/>
              </a:rPr>
              <a:t>category, </a:t>
            </a:r>
            <a:r>
              <a:rPr sz="1400" spc="-10" dirty="0">
                <a:solidFill>
                  <a:srgbClr val="BD2C28"/>
                </a:solidFill>
                <a:latin typeface="Arial Black"/>
                <a:cs typeface="Arial Black"/>
              </a:rPr>
              <a:t>surpassing</a:t>
            </a:r>
            <a:endParaRPr sz="1400">
              <a:latin typeface="Arial Black"/>
              <a:cs typeface="Arial Black"/>
            </a:endParaRPr>
          </a:p>
          <a:p>
            <a:pPr marL="12700">
              <a:lnSpc>
                <a:spcPct val="100000"/>
              </a:lnSpc>
              <a:spcBef>
                <a:spcPts val="5"/>
              </a:spcBef>
            </a:pPr>
            <a:r>
              <a:rPr sz="1400" dirty="0">
                <a:solidFill>
                  <a:srgbClr val="BD2C28"/>
                </a:solidFill>
                <a:latin typeface="Arial Black"/>
                <a:cs typeface="Arial Black"/>
              </a:rPr>
              <a:t>€50</a:t>
            </a:r>
            <a:r>
              <a:rPr sz="1400" spc="-65" dirty="0">
                <a:solidFill>
                  <a:srgbClr val="BD2C28"/>
                </a:solidFill>
                <a:latin typeface="Arial Black"/>
                <a:cs typeface="Arial Black"/>
              </a:rPr>
              <a:t> </a:t>
            </a:r>
            <a:r>
              <a:rPr sz="1400" spc="-10" dirty="0">
                <a:solidFill>
                  <a:srgbClr val="BD2C28"/>
                </a:solidFill>
                <a:latin typeface="Arial Black"/>
                <a:cs typeface="Arial Black"/>
              </a:rPr>
              <a:t>million</a:t>
            </a:r>
            <a:endParaRPr sz="1400">
              <a:latin typeface="Arial Black"/>
              <a:cs typeface="Arial Black"/>
            </a:endParaRPr>
          </a:p>
        </p:txBody>
      </p:sp>
      <p:sp>
        <p:nvSpPr>
          <p:cNvPr id="13" name="object 13"/>
          <p:cNvSpPr txBox="1"/>
          <p:nvPr/>
        </p:nvSpPr>
        <p:spPr>
          <a:xfrm>
            <a:off x="1049832" y="3574237"/>
            <a:ext cx="1997075" cy="1306830"/>
          </a:xfrm>
          <a:prstGeom prst="rect">
            <a:avLst/>
          </a:prstGeom>
        </p:spPr>
        <p:txBody>
          <a:bodyPr vert="horz" wrap="square" lIns="0" tIns="13335" rIns="0" bIns="0" rtlCol="0">
            <a:spAutoFit/>
          </a:bodyPr>
          <a:lstStyle/>
          <a:p>
            <a:pPr marL="12700" marR="281305" indent="38100">
              <a:lnSpc>
                <a:spcPct val="100000"/>
              </a:lnSpc>
              <a:spcBef>
                <a:spcPts val="105"/>
              </a:spcBef>
            </a:pPr>
            <a:r>
              <a:rPr sz="1400" spc="-30" dirty="0">
                <a:solidFill>
                  <a:srgbClr val="BD2C28"/>
                </a:solidFill>
                <a:latin typeface="Arial Black"/>
                <a:cs typeface="Arial Black"/>
              </a:rPr>
              <a:t>in</a:t>
            </a:r>
            <a:r>
              <a:rPr sz="1400" spc="-170" dirty="0">
                <a:solidFill>
                  <a:srgbClr val="BD2C28"/>
                </a:solidFill>
                <a:latin typeface="Arial Black"/>
                <a:cs typeface="Arial Black"/>
              </a:rPr>
              <a:t> </a:t>
            </a:r>
            <a:r>
              <a:rPr sz="1400" spc="-10" dirty="0">
                <a:solidFill>
                  <a:srgbClr val="BD2C28"/>
                </a:solidFill>
                <a:latin typeface="Arial Black"/>
                <a:cs typeface="Arial Black"/>
              </a:rPr>
              <a:t>annual</a:t>
            </a:r>
            <a:r>
              <a:rPr sz="1400" spc="-165" dirty="0">
                <a:solidFill>
                  <a:srgbClr val="BD2C28"/>
                </a:solidFill>
                <a:latin typeface="Arial Black"/>
                <a:cs typeface="Arial Black"/>
              </a:rPr>
              <a:t> </a:t>
            </a:r>
            <a:r>
              <a:rPr sz="1400" spc="-35" dirty="0">
                <a:solidFill>
                  <a:srgbClr val="BD2C28"/>
                </a:solidFill>
                <a:latin typeface="Arial Black"/>
                <a:cs typeface="Arial Black"/>
              </a:rPr>
              <a:t>revenue </a:t>
            </a:r>
            <a:r>
              <a:rPr sz="1400" spc="55" dirty="0">
                <a:latin typeface="Lucida Sans Unicode"/>
                <a:cs typeface="Lucida Sans Unicode"/>
              </a:rPr>
              <a:t>by</a:t>
            </a:r>
            <a:r>
              <a:rPr sz="1400" spc="-65" dirty="0">
                <a:latin typeface="Lucida Sans Unicode"/>
                <a:cs typeface="Lucida Sans Unicode"/>
              </a:rPr>
              <a:t> </a:t>
            </a:r>
            <a:r>
              <a:rPr sz="1400" spc="-85" dirty="0">
                <a:latin typeface="Lucida Sans Unicode"/>
                <a:cs typeface="Lucida Sans Unicode"/>
              </a:rPr>
              <a:t>2027</a:t>
            </a:r>
            <a:r>
              <a:rPr sz="1400" spc="-80" dirty="0">
                <a:latin typeface="Lucida Sans Unicode"/>
                <a:cs typeface="Lucida Sans Unicode"/>
              </a:rPr>
              <a:t> </a:t>
            </a:r>
            <a:r>
              <a:rPr sz="1400" spc="-10" dirty="0">
                <a:latin typeface="Lucida Sans Unicode"/>
                <a:cs typeface="Lucida Sans Unicode"/>
              </a:rPr>
              <a:t>through </a:t>
            </a:r>
            <a:r>
              <a:rPr sz="1400" dirty="0">
                <a:latin typeface="Lucida Sans Unicode"/>
                <a:cs typeface="Lucida Sans Unicode"/>
              </a:rPr>
              <a:t>innovation, </a:t>
            </a:r>
            <a:r>
              <a:rPr sz="1400" spc="-10" dirty="0">
                <a:latin typeface="Lucida Sans Unicode"/>
                <a:cs typeface="Lucida Sans Unicode"/>
              </a:rPr>
              <a:t>early</a:t>
            </a:r>
            <a:endParaRPr sz="1400">
              <a:latin typeface="Lucida Sans Unicode"/>
              <a:cs typeface="Lucida Sans Unicode"/>
            </a:endParaRPr>
          </a:p>
          <a:p>
            <a:pPr marL="12700" marR="5080">
              <a:lnSpc>
                <a:spcPct val="100000"/>
              </a:lnSpc>
            </a:pPr>
            <a:r>
              <a:rPr sz="1400" spc="50" dirty="0">
                <a:latin typeface="Lucida Sans Unicode"/>
                <a:cs typeface="Lucida Sans Unicode"/>
              </a:rPr>
              <a:t>adopter</a:t>
            </a:r>
            <a:r>
              <a:rPr sz="1400" spc="-60" dirty="0">
                <a:latin typeface="Lucida Sans Unicode"/>
                <a:cs typeface="Lucida Sans Unicode"/>
              </a:rPr>
              <a:t> </a:t>
            </a:r>
            <a:r>
              <a:rPr sz="1400" spc="40" dirty="0">
                <a:latin typeface="Lucida Sans Unicode"/>
                <a:cs typeface="Lucida Sans Unicode"/>
              </a:rPr>
              <a:t>engagement, </a:t>
            </a:r>
            <a:r>
              <a:rPr sz="1400" spc="80" dirty="0">
                <a:latin typeface="Lucida Sans Unicode"/>
                <a:cs typeface="Lucida Sans Unicode"/>
              </a:rPr>
              <a:t>and</a:t>
            </a:r>
            <a:r>
              <a:rPr sz="1400" spc="-55" dirty="0">
                <a:latin typeface="Lucida Sans Unicode"/>
                <a:cs typeface="Lucida Sans Unicode"/>
              </a:rPr>
              <a:t> </a:t>
            </a:r>
            <a:r>
              <a:rPr sz="1400" spc="-10" dirty="0">
                <a:latin typeface="Lucida Sans Unicode"/>
                <a:cs typeface="Lucida Sans Unicode"/>
              </a:rPr>
              <a:t>sustained</a:t>
            </a:r>
            <a:endParaRPr sz="1400">
              <a:latin typeface="Lucida Sans Unicode"/>
              <a:cs typeface="Lucida Sans Unicode"/>
            </a:endParaRPr>
          </a:p>
          <a:p>
            <a:pPr marL="12700">
              <a:lnSpc>
                <a:spcPct val="100000"/>
              </a:lnSpc>
            </a:pPr>
            <a:r>
              <a:rPr sz="1400" dirty="0">
                <a:latin typeface="Lucida Sans Unicode"/>
                <a:cs typeface="Lucida Sans Unicode"/>
              </a:rPr>
              <a:t>market</a:t>
            </a:r>
            <a:r>
              <a:rPr sz="1400" spc="135" dirty="0">
                <a:latin typeface="Lucida Sans Unicode"/>
                <a:cs typeface="Lucida Sans Unicode"/>
              </a:rPr>
              <a:t> </a:t>
            </a:r>
            <a:r>
              <a:rPr sz="1400" spc="-10" dirty="0">
                <a:latin typeface="Lucida Sans Unicode"/>
                <a:cs typeface="Lucida Sans Unicode"/>
              </a:rPr>
              <a:t>growth.</a:t>
            </a:r>
            <a:endParaRPr sz="1400">
              <a:latin typeface="Lucida Sans Unicode"/>
              <a:cs typeface="Lucida Sans Unicode"/>
            </a:endParaRPr>
          </a:p>
        </p:txBody>
      </p:sp>
      <p:sp>
        <p:nvSpPr>
          <p:cNvPr id="14" name="object 14"/>
          <p:cNvSpPr txBox="1"/>
          <p:nvPr/>
        </p:nvSpPr>
        <p:spPr>
          <a:xfrm>
            <a:off x="3564382" y="2293696"/>
            <a:ext cx="4271010" cy="1307465"/>
          </a:xfrm>
          <a:prstGeom prst="rect">
            <a:avLst/>
          </a:prstGeom>
        </p:spPr>
        <p:txBody>
          <a:bodyPr vert="horz" wrap="square" lIns="0" tIns="13335" rIns="0" bIns="0" rtlCol="0">
            <a:spAutoFit/>
          </a:bodyPr>
          <a:lstStyle/>
          <a:p>
            <a:pPr marL="12700" marR="5080">
              <a:lnSpc>
                <a:spcPct val="100000"/>
              </a:lnSpc>
              <a:spcBef>
                <a:spcPts val="105"/>
              </a:spcBef>
            </a:pPr>
            <a:r>
              <a:rPr sz="1400" dirty="0">
                <a:latin typeface="Lucida Sans Unicode"/>
                <a:cs typeface="Lucida Sans Unicode"/>
              </a:rPr>
              <a:t>The</a:t>
            </a:r>
            <a:r>
              <a:rPr sz="1400" spc="75" dirty="0">
                <a:latin typeface="Lucida Sans Unicode"/>
                <a:cs typeface="Lucida Sans Unicode"/>
              </a:rPr>
              <a:t> </a:t>
            </a:r>
            <a:r>
              <a:rPr sz="1400" dirty="0">
                <a:latin typeface="Lucida Sans Unicode"/>
                <a:cs typeface="Lucida Sans Unicode"/>
              </a:rPr>
              <a:t>European</a:t>
            </a:r>
            <a:r>
              <a:rPr sz="1400" spc="40" dirty="0">
                <a:latin typeface="Lucida Sans Unicode"/>
                <a:cs typeface="Lucida Sans Unicode"/>
              </a:rPr>
              <a:t> </a:t>
            </a:r>
            <a:r>
              <a:rPr sz="1400" dirty="0">
                <a:latin typeface="Lucida Sans Unicode"/>
                <a:cs typeface="Lucida Sans Unicode"/>
              </a:rPr>
              <a:t>market</a:t>
            </a:r>
            <a:r>
              <a:rPr sz="1400" spc="40" dirty="0">
                <a:latin typeface="Lucida Sans Unicode"/>
                <a:cs typeface="Lucida Sans Unicode"/>
              </a:rPr>
              <a:t> </a:t>
            </a:r>
            <a:r>
              <a:rPr sz="1400" spc="-20" dirty="0">
                <a:latin typeface="Lucida Sans Unicode"/>
                <a:cs typeface="Lucida Sans Unicode"/>
              </a:rPr>
              <a:t>for</a:t>
            </a:r>
            <a:r>
              <a:rPr sz="1400" spc="85" dirty="0">
                <a:latin typeface="Lucida Sans Unicode"/>
                <a:cs typeface="Lucida Sans Unicode"/>
              </a:rPr>
              <a:t> </a:t>
            </a:r>
            <a:r>
              <a:rPr sz="1400" dirty="0">
                <a:latin typeface="Lucida Sans Unicode"/>
                <a:cs typeface="Lucida Sans Unicode"/>
              </a:rPr>
              <a:t>energy</a:t>
            </a:r>
            <a:r>
              <a:rPr sz="1400" spc="25" dirty="0">
                <a:latin typeface="Lucida Sans Unicode"/>
                <a:cs typeface="Lucida Sans Unicode"/>
              </a:rPr>
              <a:t> </a:t>
            </a:r>
            <a:r>
              <a:rPr sz="1400" spc="55" dirty="0">
                <a:latin typeface="Lucida Sans Unicode"/>
                <a:cs typeface="Lucida Sans Unicode"/>
              </a:rPr>
              <a:t>water</a:t>
            </a:r>
            <a:r>
              <a:rPr sz="1400" spc="50" dirty="0">
                <a:latin typeface="Lucida Sans Unicode"/>
                <a:cs typeface="Lucida Sans Unicode"/>
              </a:rPr>
              <a:t> </a:t>
            </a:r>
            <a:r>
              <a:rPr sz="1400" spc="-25" dirty="0">
                <a:latin typeface="Lucida Sans Unicode"/>
                <a:cs typeface="Lucida Sans Unicode"/>
              </a:rPr>
              <a:t>for </a:t>
            </a:r>
            <a:r>
              <a:rPr sz="1400" spc="60" dirty="0">
                <a:latin typeface="Lucida Sans Unicode"/>
                <a:cs typeface="Lucida Sans Unicode"/>
              </a:rPr>
              <a:t>humans</a:t>
            </a:r>
            <a:r>
              <a:rPr sz="1400" spc="-70" dirty="0">
                <a:latin typeface="Lucida Sans Unicode"/>
                <a:cs typeface="Lucida Sans Unicode"/>
              </a:rPr>
              <a:t> </a:t>
            </a:r>
            <a:r>
              <a:rPr sz="1400" spc="55" dirty="0">
                <a:latin typeface="Lucida Sans Unicode"/>
                <a:cs typeface="Lucida Sans Unicode"/>
              </a:rPr>
              <a:t>generates</a:t>
            </a:r>
            <a:r>
              <a:rPr sz="1400" spc="-75" dirty="0">
                <a:latin typeface="Lucida Sans Unicode"/>
                <a:cs typeface="Lucida Sans Unicode"/>
              </a:rPr>
              <a:t> </a:t>
            </a:r>
            <a:r>
              <a:rPr sz="1400" dirty="0">
                <a:latin typeface="Lucida Sans Unicode"/>
                <a:cs typeface="Lucida Sans Unicode"/>
              </a:rPr>
              <a:t>€65.5</a:t>
            </a:r>
            <a:r>
              <a:rPr sz="1400" spc="-85" dirty="0">
                <a:latin typeface="Lucida Sans Unicode"/>
                <a:cs typeface="Lucida Sans Unicode"/>
              </a:rPr>
              <a:t> </a:t>
            </a:r>
            <a:r>
              <a:rPr sz="1400" spc="-10" dirty="0">
                <a:latin typeface="Lucida Sans Unicode"/>
                <a:cs typeface="Lucida Sans Unicode"/>
              </a:rPr>
              <a:t>billion</a:t>
            </a:r>
            <a:r>
              <a:rPr sz="1400" spc="-35" dirty="0">
                <a:latin typeface="Lucida Sans Unicode"/>
                <a:cs typeface="Lucida Sans Unicode"/>
              </a:rPr>
              <a:t> </a:t>
            </a:r>
            <a:r>
              <a:rPr sz="1400" spc="-10" dirty="0">
                <a:latin typeface="Lucida Sans Unicode"/>
                <a:cs typeface="Lucida Sans Unicode"/>
              </a:rPr>
              <a:t>annually </a:t>
            </a:r>
            <a:r>
              <a:rPr sz="1400" spc="100" dirty="0">
                <a:latin typeface="Lucida Sans Unicode"/>
                <a:cs typeface="Lucida Sans Unicode"/>
              </a:rPr>
              <a:t>(based</a:t>
            </a:r>
            <a:r>
              <a:rPr sz="1400" spc="-60" dirty="0">
                <a:latin typeface="Lucida Sans Unicode"/>
                <a:cs typeface="Lucida Sans Unicode"/>
              </a:rPr>
              <a:t> </a:t>
            </a:r>
            <a:r>
              <a:rPr sz="1400" dirty="0">
                <a:latin typeface="Lucida Sans Unicode"/>
                <a:cs typeface="Lucida Sans Unicode"/>
              </a:rPr>
              <a:t>on</a:t>
            </a:r>
            <a:r>
              <a:rPr sz="1400" spc="-40" dirty="0">
                <a:latin typeface="Lucida Sans Unicode"/>
                <a:cs typeface="Lucida Sans Unicode"/>
              </a:rPr>
              <a:t> </a:t>
            </a:r>
            <a:r>
              <a:rPr sz="1400" spc="90" dirty="0">
                <a:latin typeface="Lucida Sans Unicode"/>
                <a:cs typeface="Lucida Sans Unicode"/>
              </a:rPr>
              <a:t>an</a:t>
            </a:r>
            <a:r>
              <a:rPr sz="1400" spc="-35" dirty="0">
                <a:latin typeface="Lucida Sans Unicode"/>
                <a:cs typeface="Lucida Sans Unicode"/>
              </a:rPr>
              <a:t> </a:t>
            </a:r>
            <a:r>
              <a:rPr sz="1400" spc="85" dirty="0">
                <a:latin typeface="Lucida Sans Unicode"/>
                <a:cs typeface="Lucida Sans Unicode"/>
              </a:rPr>
              <a:t>average</a:t>
            </a:r>
            <a:r>
              <a:rPr sz="1400" spc="-65" dirty="0">
                <a:latin typeface="Lucida Sans Unicode"/>
                <a:cs typeface="Lucida Sans Unicode"/>
              </a:rPr>
              <a:t> </a:t>
            </a:r>
            <a:r>
              <a:rPr sz="1400" spc="50" dirty="0">
                <a:latin typeface="Lucida Sans Unicode"/>
                <a:cs typeface="Lucida Sans Unicode"/>
              </a:rPr>
              <a:t>exchange</a:t>
            </a:r>
            <a:r>
              <a:rPr sz="1400" spc="-65" dirty="0">
                <a:latin typeface="Lucida Sans Unicode"/>
                <a:cs typeface="Lucida Sans Unicode"/>
              </a:rPr>
              <a:t> </a:t>
            </a:r>
            <a:r>
              <a:rPr sz="1400" dirty="0">
                <a:latin typeface="Lucida Sans Unicode"/>
                <a:cs typeface="Lucida Sans Unicode"/>
              </a:rPr>
              <a:t>rate</a:t>
            </a:r>
            <a:r>
              <a:rPr sz="1400" spc="-50" dirty="0">
                <a:latin typeface="Lucida Sans Unicode"/>
                <a:cs typeface="Lucida Sans Unicode"/>
              </a:rPr>
              <a:t> </a:t>
            </a:r>
            <a:r>
              <a:rPr sz="1400" dirty="0">
                <a:latin typeface="Lucida Sans Unicode"/>
                <a:cs typeface="Lucida Sans Unicode"/>
              </a:rPr>
              <a:t>of</a:t>
            </a:r>
            <a:r>
              <a:rPr sz="1400" spc="-40" dirty="0">
                <a:latin typeface="Lucida Sans Unicode"/>
                <a:cs typeface="Lucida Sans Unicode"/>
              </a:rPr>
              <a:t> </a:t>
            </a:r>
            <a:r>
              <a:rPr sz="1400" spc="-445" dirty="0">
                <a:latin typeface="Lucida Sans Unicode"/>
                <a:cs typeface="Lucida Sans Unicode"/>
              </a:rPr>
              <a:t>1</a:t>
            </a:r>
            <a:r>
              <a:rPr sz="1400" spc="-50" dirty="0">
                <a:latin typeface="Lucida Sans Unicode"/>
                <a:cs typeface="Lucida Sans Unicode"/>
              </a:rPr>
              <a:t> </a:t>
            </a:r>
            <a:r>
              <a:rPr sz="1400" dirty="0">
                <a:latin typeface="Lucida Sans Unicode"/>
                <a:cs typeface="Lucida Sans Unicode"/>
              </a:rPr>
              <a:t>USD</a:t>
            </a:r>
            <a:r>
              <a:rPr sz="1400" spc="-35" dirty="0">
                <a:latin typeface="Lucida Sans Unicode"/>
                <a:cs typeface="Lucida Sans Unicode"/>
              </a:rPr>
              <a:t> </a:t>
            </a:r>
            <a:r>
              <a:rPr sz="1400" spc="-50" dirty="0">
                <a:latin typeface="Lucida Sans Unicode"/>
                <a:cs typeface="Lucida Sans Unicode"/>
              </a:rPr>
              <a:t>= </a:t>
            </a:r>
            <a:r>
              <a:rPr sz="1400" spc="-45" dirty="0">
                <a:latin typeface="Lucida Sans Unicode"/>
                <a:cs typeface="Lucida Sans Unicode"/>
              </a:rPr>
              <a:t>0.935</a:t>
            </a:r>
            <a:r>
              <a:rPr sz="1400" spc="-40" dirty="0">
                <a:latin typeface="Lucida Sans Unicode"/>
                <a:cs typeface="Lucida Sans Unicode"/>
              </a:rPr>
              <a:t> </a:t>
            </a:r>
            <a:r>
              <a:rPr sz="1400" spc="-25" dirty="0">
                <a:latin typeface="Lucida Sans Unicode"/>
                <a:cs typeface="Lucida Sans Unicode"/>
              </a:rPr>
              <a:t>EUR),</a:t>
            </a:r>
            <a:r>
              <a:rPr sz="1400" spc="-50" dirty="0">
                <a:latin typeface="Lucida Sans Unicode"/>
                <a:cs typeface="Lucida Sans Unicode"/>
              </a:rPr>
              <a:t> </a:t>
            </a:r>
            <a:r>
              <a:rPr sz="1400" dirty="0">
                <a:latin typeface="Lucida Sans Unicode"/>
                <a:cs typeface="Lucida Sans Unicode"/>
              </a:rPr>
              <a:t>with</a:t>
            </a:r>
            <a:r>
              <a:rPr sz="1400" spc="-40" dirty="0">
                <a:latin typeface="Lucida Sans Unicode"/>
                <a:cs typeface="Lucida Sans Unicode"/>
              </a:rPr>
              <a:t> </a:t>
            </a:r>
            <a:r>
              <a:rPr sz="1400" spc="-75" dirty="0">
                <a:latin typeface="Lucida Sans Unicode"/>
                <a:cs typeface="Lucida Sans Unicode"/>
              </a:rPr>
              <a:t>730</a:t>
            </a:r>
            <a:r>
              <a:rPr sz="1400" spc="-35" dirty="0">
                <a:latin typeface="Lucida Sans Unicode"/>
                <a:cs typeface="Lucida Sans Unicode"/>
              </a:rPr>
              <a:t> </a:t>
            </a:r>
            <a:r>
              <a:rPr sz="1400" dirty="0">
                <a:latin typeface="Lucida Sans Unicode"/>
                <a:cs typeface="Lucida Sans Unicode"/>
              </a:rPr>
              <a:t>million</a:t>
            </a:r>
            <a:r>
              <a:rPr sz="1400" spc="-30" dirty="0">
                <a:latin typeface="Lucida Sans Unicode"/>
                <a:cs typeface="Lucida Sans Unicode"/>
              </a:rPr>
              <a:t> </a:t>
            </a:r>
            <a:r>
              <a:rPr sz="1400" dirty="0">
                <a:latin typeface="Lucida Sans Unicode"/>
                <a:cs typeface="Lucida Sans Unicode"/>
              </a:rPr>
              <a:t>people,</a:t>
            </a:r>
            <a:r>
              <a:rPr sz="1400" spc="-70" dirty="0">
                <a:latin typeface="Lucida Sans Unicode"/>
                <a:cs typeface="Lucida Sans Unicode"/>
              </a:rPr>
              <a:t> </a:t>
            </a:r>
            <a:r>
              <a:rPr sz="1400" dirty="0">
                <a:latin typeface="Lucida Sans Unicode"/>
                <a:cs typeface="Lucida Sans Unicode"/>
              </a:rPr>
              <a:t>resulting</a:t>
            </a:r>
            <a:r>
              <a:rPr sz="1400" spc="-55" dirty="0">
                <a:latin typeface="Lucida Sans Unicode"/>
                <a:cs typeface="Lucida Sans Unicode"/>
              </a:rPr>
              <a:t> </a:t>
            </a:r>
            <a:r>
              <a:rPr sz="1400" spc="-25" dirty="0">
                <a:latin typeface="Lucida Sans Unicode"/>
                <a:cs typeface="Lucida Sans Unicode"/>
              </a:rPr>
              <a:t>in </a:t>
            </a:r>
            <a:r>
              <a:rPr sz="1400" spc="90" dirty="0">
                <a:latin typeface="Lucida Sans Unicode"/>
                <a:cs typeface="Lucida Sans Unicode"/>
              </a:rPr>
              <a:t>an</a:t>
            </a:r>
            <a:r>
              <a:rPr sz="1400" spc="-20" dirty="0">
                <a:latin typeface="Lucida Sans Unicode"/>
                <a:cs typeface="Lucida Sans Unicode"/>
              </a:rPr>
              <a:t> </a:t>
            </a:r>
            <a:r>
              <a:rPr sz="1400" spc="85" dirty="0">
                <a:latin typeface="Lucida Sans Unicode"/>
                <a:cs typeface="Lucida Sans Unicode"/>
              </a:rPr>
              <a:t>average</a:t>
            </a:r>
            <a:r>
              <a:rPr sz="1400" spc="-45" dirty="0">
                <a:latin typeface="Lucida Sans Unicode"/>
                <a:cs typeface="Lucida Sans Unicode"/>
              </a:rPr>
              <a:t> </a:t>
            </a:r>
            <a:r>
              <a:rPr sz="1400" spc="55" dirty="0">
                <a:latin typeface="Lucida Sans Unicode"/>
                <a:cs typeface="Lucida Sans Unicode"/>
              </a:rPr>
              <a:t>spend</a:t>
            </a:r>
            <a:r>
              <a:rPr sz="1400" spc="-35" dirty="0">
                <a:latin typeface="Lucida Sans Unicode"/>
                <a:cs typeface="Lucida Sans Unicode"/>
              </a:rPr>
              <a:t> </a:t>
            </a:r>
            <a:r>
              <a:rPr sz="1400" dirty="0">
                <a:latin typeface="Lucida Sans Unicode"/>
                <a:cs typeface="Lucida Sans Unicode"/>
              </a:rPr>
              <a:t>of</a:t>
            </a:r>
            <a:r>
              <a:rPr sz="1400" spc="-15" dirty="0">
                <a:latin typeface="Lucida Sans Unicode"/>
                <a:cs typeface="Lucida Sans Unicode"/>
              </a:rPr>
              <a:t> </a:t>
            </a:r>
            <a:r>
              <a:rPr sz="1400" spc="-20" dirty="0">
                <a:latin typeface="Lucida Sans Unicode"/>
                <a:cs typeface="Lucida Sans Unicode"/>
              </a:rPr>
              <a:t>€89.73</a:t>
            </a:r>
            <a:r>
              <a:rPr sz="1400" spc="-35" dirty="0">
                <a:latin typeface="Lucida Sans Unicode"/>
                <a:cs typeface="Lucida Sans Unicode"/>
              </a:rPr>
              <a:t> </a:t>
            </a:r>
            <a:r>
              <a:rPr sz="1400" dirty="0">
                <a:latin typeface="Lucida Sans Unicode"/>
                <a:cs typeface="Lucida Sans Unicode"/>
              </a:rPr>
              <a:t>per</a:t>
            </a:r>
            <a:r>
              <a:rPr sz="1400" spc="-40" dirty="0">
                <a:latin typeface="Lucida Sans Unicode"/>
                <a:cs typeface="Lucida Sans Unicode"/>
              </a:rPr>
              <a:t> </a:t>
            </a:r>
            <a:r>
              <a:rPr sz="1400" dirty="0">
                <a:latin typeface="Lucida Sans Unicode"/>
                <a:cs typeface="Lucida Sans Unicode"/>
              </a:rPr>
              <a:t>person</a:t>
            </a:r>
            <a:r>
              <a:rPr sz="1400" spc="-35" dirty="0">
                <a:latin typeface="Lucida Sans Unicode"/>
                <a:cs typeface="Lucida Sans Unicode"/>
              </a:rPr>
              <a:t> </a:t>
            </a:r>
            <a:r>
              <a:rPr sz="1400" spc="-25" dirty="0">
                <a:latin typeface="Lucida Sans Unicode"/>
                <a:cs typeface="Lucida Sans Unicode"/>
              </a:rPr>
              <a:t>per </a:t>
            </a:r>
            <a:r>
              <a:rPr sz="1400" dirty="0">
                <a:latin typeface="Lucida Sans Unicode"/>
                <a:cs typeface="Lucida Sans Unicode"/>
              </a:rPr>
              <a:t>year.</a:t>
            </a:r>
            <a:r>
              <a:rPr sz="1400" spc="65" dirty="0">
                <a:latin typeface="Lucida Sans Unicode"/>
                <a:cs typeface="Lucida Sans Unicode"/>
              </a:rPr>
              <a:t> </a:t>
            </a:r>
            <a:r>
              <a:rPr sz="1400" dirty="0">
                <a:latin typeface="Lucida Sans Unicode"/>
                <a:cs typeface="Lucida Sans Unicode"/>
              </a:rPr>
              <a:t>Given</a:t>
            </a:r>
            <a:r>
              <a:rPr sz="1400" spc="40" dirty="0">
                <a:latin typeface="Lucida Sans Unicode"/>
                <a:cs typeface="Lucida Sans Unicode"/>
              </a:rPr>
              <a:t> </a:t>
            </a:r>
            <a:r>
              <a:rPr sz="1400" dirty="0">
                <a:latin typeface="Lucida Sans Unicode"/>
                <a:cs typeface="Lucida Sans Unicode"/>
              </a:rPr>
              <a:t>that</a:t>
            </a:r>
            <a:r>
              <a:rPr sz="1400" spc="90" dirty="0">
                <a:latin typeface="Lucida Sans Unicode"/>
                <a:cs typeface="Lucida Sans Unicode"/>
              </a:rPr>
              <a:t> </a:t>
            </a:r>
            <a:r>
              <a:rPr sz="1400" dirty="0">
                <a:latin typeface="Lucida Sans Unicode"/>
                <a:cs typeface="Lucida Sans Unicode"/>
              </a:rPr>
              <a:t>the</a:t>
            </a:r>
            <a:r>
              <a:rPr sz="1400" spc="50" dirty="0">
                <a:latin typeface="Lucida Sans Unicode"/>
                <a:cs typeface="Lucida Sans Unicode"/>
              </a:rPr>
              <a:t> </a:t>
            </a:r>
            <a:r>
              <a:rPr sz="1400" dirty="0">
                <a:latin typeface="Lucida Sans Unicode"/>
                <a:cs typeface="Lucida Sans Unicode"/>
              </a:rPr>
              <a:t>behaviour</a:t>
            </a:r>
            <a:r>
              <a:rPr sz="1400" spc="75" dirty="0">
                <a:latin typeface="Lucida Sans Unicode"/>
                <a:cs typeface="Lucida Sans Unicode"/>
              </a:rPr>
              <a:t> </a:t>
            </a:r>
            <a:r>
              <a:rPr sz="1400" dirty="0">
                <a:latin typeface="Lucida Sans Unicode"/>
                <a:cs typeface="Lucida Sans Unicode"/>
              </a:rPr>
              <a:t>of</a:t>
            </a:r>
            <a:r>
              <a:rPr sz="1400" spc="85" dirty="0">
                <a:latin typeface="Lucida Sans Unicode"/>
                <a:cs typeface="Lucida Sans Unicode"/>
              </a:rPr>
              <a:t> </a:t>
            </a:r>
            <a:r>
              <a:rPr sz="1400" spc="-10" dirty="0">
                <a:latin typeface="Lucida Sans Unicode"/>
                <a:cs typeface="Lucida Sans Unicode"/>
              </a:rPr>
              <a:t>purchasing</a:t>
            </a:r>
            <a:endParaRPr sz="1400">
              <a:latin typeface="Lucida Sans Unicode"/>
              <a:cs typeface="Lucida Sans Unicode"/>
            </a:endParaRPr>
          </a:p>
        </p:txBody>
      </p:sp>
      <p:sp>
        <p:nvSpPr>
          <p:cNvPr id="15" name="object 15"/>
          <p:cNvSpPr txBox="1"/>
          <p:nvPr/>
        </p:nvSpPr>
        <p:spPr>
          <a:xfrm>
            <a:off x="3564382" y="3574237"/>
            <a:ext cx="4277360" cy="1734185"/>
          </a:xfrm>
          <a:prstGeom prst="rect">
            <a:avLst/>
          </a:prstGeom>
        </p:spPr>
        <p:txBody>
          <a:bodyPr vert="horz" wrap="square" lIns="0" tIns="13335" rIns="0" bIns="0" rtlCol="0">
            <a:spAutoFit/>
          </a:bodyPr>
          <a:lstStyle/>
          <a:p>
            <a:pPr marL="12700" marR="5080">
              <a:lnSpc>
                <a:spcPct val="100000"/>
              </a:lnSpc>
              <a:spcBef>
                <a:spcPts val="105"/>
              </a:spcBef>
            </a:pPr>
            <a:r>
              <a:rPr sz="1400" dirty="0">
                <a:latin typeface="Lucida Sans Unicode"/>
                <a:cs typeface="Lucida Sans Unicode"/>
              </a:rPr>
              <a:t>energy</a:t>
            </a:r>
            <a:r>
              <a:rPr sz="1400" spc="-35" dirty="0">
                <a:latin typeface="Lucida Sans Unicode"/>
                <a:cs typeface="Lucida Sans Unicode"/>
              </a:rPr>
              <a:t> </a:t>
            </a:r>
            <a:r>
              <a:rPr sz="1400" spc="-10" dirty="0">
                <a:latin typeface="Lucida Sans Unicode"/>
                <a:cs typeface="Lucida Sans Unicode"/>
              </a:rPr>
              <a:t>drinks </a:t>
            </a:r>
            <a:r>
              <a:rPr sz="1400" spc="80" dirty="0">
                <a:latin typeface="Lucida Sans Unicode"/>
                <a:cs typeface="Lucida Sans Unicode"/>
              </a:rPr>
              <a:t>and</a:t>
            </a:r>
            <a:r>
              <a:rPr sz="1400" spc="-10" dirty="0">
                <a:latin typeface="Lucida Sans Unicode"/>
                <a:cs typeface="Lucida Sans Unicode"/>
              </a:rPr>
              <a:t> </a:t>
            </a:r>
            <a:r>
              <a:rPr sz="1400" dirty="0">
                <a:latin typeface="Lucida Sans Unicode"/>
                <a:cs typeface="Lucida Sans Unicode"/>
              </a:rPr>
              <a:t>bottled</a:t>
            </a:r>
            <a:r>
              <a:rPr sz="1400" spc="-25" dirty="0">
                <a:latin typeface="Lucida Sans Unicode"/>
                <a:cs typeface="Lucida Sans Unicode"/>
              </a:rPr>
              <a:t> </a:t>
            </a:r>
            <a:r>
              <a:rPr sz="1400" spc="55" dirty="0">
                <a:latin typeface="Lucida Sans Unicode"/>
                <a:cs typeface="Lucida Sans Unicode"/>
              </a:rPr>
              <a:t>water</a:t>
            </a:r>
            <a:r>
              <a:rPr sz="1400" spc="-25" dirty="0">
                <a:latin typeface="Lucida Sans Unicode"/>
                <a:cs typeface="Lucida Sans Unicode"/>
              </a:rPr>
              <a:t> </a:t>
            </a:r>
            <a:r>
              <a:rPr sz="1400" dirty="0">
                <a:latin typeface="Lucida Sans Unicode"/>
                <a:cs typeface="Lucida Sans Unicode"/>
              </a:rPr>
              <a:t>is</a:t>
            </a:r>
            <a:r>
              <a:rPr sz="1400" spc="-5" dirty="0">
                <a:latin typeface="Lucida Sans Unicode"/>
                <a:cs typeface="Lucida Sans Unicode"/>
              </a:rPr>
              <a:t> </a:t>
            </a:r>
            <a:r>
              <a:rPr sz="1400" spc="60" dirty="0">
                <a:latin typeface="Lucida Sans Unicode"/>
                <a:cs typeface="Lucida Sans Unicode"/>
              </a:rPr>
              <a:t>already</a:t>
            </a:r>
            <a:r>
              <a:rPr sz="1400" spc="-25" dirty="0">
                <a:latin typeface="Lucida Sans Unicode"/>
                <a:cs typeface="Lucida Sans Unicode"/>
              </a:rPr>
              <a:t> </a:t>
            </a:r>
            <a:r>
              <a:rPr sz="1400" spc="-10" dirty="0">
                <a:latin typeface="Lucida Sans Unicode"/>
                <a:cs typeface="Lucida Sans Unicode"/>
              </a:rPr>
              <a:t>well-</a:t>
            </a:r>
            <a:r>
              <a:rPr sz="1400" dirty="0">
                <a:latin typeface="Lucida Sans Unicode"/>
                <a:cs typeface="Lucida Sans Unicode"/>
              </a:rPr>
              <a:t>established,</a:t>
            </a:r>
            <a:r>
              <a:rPr sz="1400" spc="45" dirty="0">
                <a:latin typeface="Lucida Sans Unicode"/>
                <a:cs typeface="Lucida Sans Unicode"/>
              </a:rPr>
              <a:t> </a:t>
            </a:r>
            <a:r>
              <a:rPr sz="1400" dirty="0">
                <a:latin typeface="Lucida Sans Unicode"/>
                <a:cs typeface="Lucida Sans Unicode"/>
              </a:rPr>
              <a:t>there</a:t>
            </a:r>
            <a:r>
              <a:rPr sz="1400" spc="75" dirty="0">
                <a:latin typeface="Lucida Sans Unicode"/>
                <a:cs typeface="Lucida Sans Unicode"/>
              </a:rPr>
              <a:t> </a:t>
            </a:r>
            <a:r>
              <a:rPr sz="1400" spc="-10" dirty="0">
                <a:latin typeface="Lucida Sans Unicode"/>
                <a:cs typeface="Lucida Sans Unicode"/>
              </a:rPr>
              <a:t>is</a:t>
            </a:r>
            <a:r>
              <a:rPr sz="1400" spc="100" dirty="0">
                <a:latin typeface="Lucida Sans Unicode"/>
                <a:cs typeface="Lucida Sans Unicode"/>
              </a:rPr>
              <a:t> </a:t>
            </a:r>
            <a:r>
              <a:rPr sz="1400" dirty="0">
                <a:latin typeface="Lucida Sans Unicode"/>
                <a:cs typeface="Lucida Sans Unicode"/>
              </a:rPr>
              <a:t>significant</a:t>
            </a:r>
            <a:r>
              <a:rPr sz="1400" spc="114" dirty="0">
                <a:latin typeface="Lucida Sans Unicode"/>
                <a:cs typeface="Lucida Sans Unicode"/>
              </a:rPr>
              <a:t> </a:t>
            </a:r>
            <a:r>
              <a:rPr sz="1400" dirty="0">
                <a:latin typeface="Lucida Sans Unicode"/>
                <a:cs typeface="Lucida Sans Unicode"/>
              </a:rPr>
              <a:t>potential</a:t>
            </a:r>
            <a:r>
              <a:rPr sz="1400" spc="90" dirty="0">
                <a:latin typeface="Lucida Sans Unicode"/>
                <a:cs typeface="Lucida Sans Unicode"/>
              </a:rPr>
              <a:t> </a:t>
            </a:r>
            <a:r>
              <a:rPr sz="1400" spc="-25" dirty="0">
                <a:latin typeface="Lucida Sans Unicode"/>
                <a:cs typeface="Lucida Sans Unicode"/>
              </a:rPr>
              <a:t>for </a:t>
            </a:r>
            <a:r>
              <a:rPr sz="1400" dirty="0">
                <a:latin typeface="Lucida Sans Unicode"/>
                <a:cs typeface="Lucida Sans Unicode"/>
              </a:rPr>
              <a:t>expanding</a:t>
            </a:r>
            <a:r>
              <a:rPr sz="1400" spc="10" dirty="0">
                <a:latin typeface="Lucida Sans Unicode"/>
                <a:cs typeface="Lucida Sans Unicode"/>
              </a:rPr>
              <a:t> </a:t>
            </a:r>
            <a:r>
              <a:rPr sz="1400" dirty="0">
                <a:latin typeface="Lucida Sans Unicode"/>
                <a:cs typeface="Lucida Sans Unicode"/>
              </a:rPr>
              <a:t>into</a:t>
            </a:r>
            <a:r>
              <a:rPr sz="1400" spc="15" dirty="0">
                <a:latin typeface="Lucida Sans Unicode"/>
                <a:cs typeface="Lucida Sans Unicode"/>
              </a:rPr>
              <a:t> </a:t>
            </a:r>
            <a:r>
              <a:rPr sz="1400" dirty="0">
                <a:latin typeface="Lucida Sans Unicode"/>
                <a:cs typeface="Lucida Sans Unicode"/>
              </a:rPr>
              <a:t>the</a:t>
            </a:r>
            <a:r>
              <a:rPr sz="1400" spc="10" dirty="0">
                <a:latin typeface="Lucida Sans Unicode"/>
                <a:cs typeface="Lucida Sans Unicode"/>
              </a:rPr>
              <a:t> </a:t>
            </a:r>
            <a:r>
              <a:rPr sz="1400" spc="50" dirty="0">
                <a:latin typeface="Lucida Sans Unicode"/>
                <a:cs typeface="Lucida Sans Unicode"/>
              </a:rPr>
              <a:t>pet</a:t>
            </a:r>
            <a:r>
              <a:rPr sz="1400" dirty="0">
                <a:latin typeface="Lucida Sans Unicode"/>
                <a:cs typeface="Lucida Sans Unicode"/>
              </a:rPr>
              <a:t> market.</a:t>
            </a:r>
            <a:r>
              <a:rPr sz="1400" spc="-15" dirty="0">
                <a:latin typeface="Lucida Sans Unicode"/>
                <a:cs typeface="Lucida Sans Unicode"/>
              </a:rPr>
              <a:t> </a:t>
            </a:r>
            <a:r>
              <a:rPr sz="1400" dirty="0">
                <a:latin typeface="Lucida Sans Unicode"/>
                <a:cs typeface="Lucida Sans Unicode"/>
              </a:rPr>
              <a:t>Europe </a:t>
            </a:r>
            <a:r>
              <a:rPr sz="1400" spc="65" dirty="0">
                <a:latin typeface="Lucida Sans Unicode"/>
                <a:cs typeface="Lucida Sans Unicode"/>
              </a:rPr>
              <a:t>has</a:t>
            </a:r>
            <a:r>
              <a:rPr sz="1400" spc="-5" dirty="0">
                <a:latin typeface="Lucida Sans Unicode"/>
                <a:cs typeface="Lucida Sans Unicode"/>
              </a:rPr>
              <a:t> </a:t>
            </a:r>
            <a:r>
              <a:rPr sz="1400" spc="-20" dirty="0">
                <a:latin typeface="Lucida Sans Unicode"/>
                <a:cs typeface="Lucida Sans Unicode"/>
              </a:rPr>
              <a:t>over </a:t>
            </a:r>
            <a:r>
              <a:rPr sz="1400" spc="-165" dirty="0">
                <a:latin typeface="Lucida Sans Unicode"/>
                <a:cs typeface="Lucida Sans Unicode"/>
              </a:rPr>
              <a:t>100</a:t>
            </a:r>
            <a:r>
              <a:rPr sz="1400" spc="-25" dirty="0">
                <a:latin typeface="Lucida Sans Unicode"/>
                <a:cs typeface="Lucida Sans Unicode"/>
              </a:rPr>
              <a:t> </a:t>
            </a:r>
            <a:r>
              <a:rPr sz="1400" spc="-10" dirty="0">
                <a:latin typeface="Lucida Sans Unicode"/>
                <a:cs typeface="Lucida Sans Unicode"/>
              </a:rPr>
              <a:t>million</a:t>
            </a:r>
            <a:r>
              <a:rPr sz="1400" spc="-35" dirty="0">
                <a:latin typeface="Lucida Sans Unicode"/>
                <a:cs typeface="Lucida Sans Unicode"/>
              </a:rPr>
              <a:t> </a:t>
            </a:r>
            <a:r>
              <a:rPr sz="1400" dirty="0">
                <a:latin typeface="Lucida Sans Unicode"/>
                <a:cs typeface="Lucida Sans Unicode"/>
              </a:rPr>
              <a:t>dogs,</a:t>
            </a:r>
            <a:r>
              <a:rPr sz="1400" spc="-25" dirty="0">
                <a:latin typeface="Lucida Sans Unicode"/>
                <a:cs typeface="Lucida Sans Unicode"/>
              </a:rPr>
              <a:t> </a:t>
            </a:r>
            <a:r>
              <a:rPr sz="1400" dirty="0">
                <a:latin typeface="Lucida Sans Unicode"/>
                <a:cs typeface="Lucida Sans Unicode"/>
              </a:rPr>
              <a:t>but</a:t>
            </a:r>
            <a:r>
              <a:rPr sz="1400" spc="-15" dirty="0">
                <a:latin typeface="Lucida Sans Unicode"/>
                <a:cs typeface="Lucida Sans Unicode"/>
              </a:rPr>
              <a:t> </a:t>
            </a:r>
            <a:r>
              <a:rPr sz="1400" spc="-20" dirty="0">
                <a:latin typeface="Lucida Sans Unicode"/>
                <a:cs typeface="Lucida Sans Unicode"/>
              </a:rPr>
              <a:t>for</a:t>
            </a:r>
            <a:r>
              <a:rPr sz="1400" spc="-5" dirty="0">
                <a:latin typeface="Lucida Sans Unicode"/>
                <a:cs typeface="Lucida Sans Unicode"/>
              </a:rPr>
              <a:t> </a:t>
            </a:r>
            <a:r>
              <a:rPr sz="1400" spc="-10" dirty="0">
                <a:latin typeface="Lucida Sans Unicode"/>
                <a:cs typeface="Lucida Sans Unicode"/>
              </a:rPr>
              <a:t>this</a:t>
            </a:r>
            <a:r>
              <a:rPr sz="1400" spc="-40" dirty="0">
                <a:latin typeface="Lucida Sans Unicode"/>
                <a:cs typeface="Lucida Sans Unicode"/>
              </a:rPr>
              <a:t> </a:t>
            </a:r>
            <a:r>
              <a:rPr sz="1400" dirty="0">
                <a:latin typeface="Lucida Sans Unicode"/>
                <a:cs typeface="Lucida Sans Unicode"/>
              </a:rPr>
              <a:t>business</a:t>
            </a:r>
            <a:r>
              <a:rPr sz="1400" spc="-55" dirty="0">
                <a:latin typeface="Lucida Sans Unicode"/>
                <a:cs typeface="Lucida Sans Unicode"/>
              </a:rPr>
              <a:t> </a:t>
            </a:r>
            <a:r>
              <a:rPr sz="1400" spc="40" dirty="0">
                <a:latin typeface="Lucida Sans Unicode"/>
                <a:cs typeface="Lucida Sans Unicode"/>
              </a:rPr>
              <a:t>case,</a:t>
            </a:r>
            <a:endParaRPr sz="1400">
              <a:latin typeface="Lucida Sans Unicode"/>
              <a:cs typeface="Lucida Sans Unicode"/>
            </a:endParaRPr>
          </a:p>
          <a:p>
            <a:pPr marL="12700" marR="71755" algn="just">
              <a:lnSpc>
                <a:spcPct val="100000"/>
              </a:lnSpc>
            </a:pPr>
            <a:r>
              <a:rPr sz="1400" spc="-265" dirty="0">
                <a:solidFill>
                  <a:srgbClr val="BD2C28"/>
                </a:solidFill>
                <a:latin typeface="Arial Black"/>
                <a:cs typeface="Arial Black"/>
              </a:rPr>
              <a:t>we</a:t>
            </a:r>
            <a:r>
              <a:rPr sz="1400" spc="145" dirty="0">
                <a:solidFill>
                  <a:srgbClr val="BD2C28"/>
                </a:solidFill>
                <a:latin typeface="Arial Black"/>
                <a:cs typeface="Arial Black"/>
              </a:rPr>
              <a:t> </a:t>
            </a:r>
            <a:r>
              <a:rPr sz="1400" spc="-40" dirty="0">
                <a:solidFill>
                  <a:srgbClr val="BD2C28"/>
                </a:solidFill>
                <a:latin typeface="Arial Black"/>
                <a:cs typeface="Arial Black"/>
              </a:rPr>
              <a:t>assume</a:t>
            </a:r>
            <a:r>
              <a:rPr sz="1400" spc="-75" dirty="0">
                <a:solidFill>
                  <a:srgbClr val="BD2C28"/>
                </a:solidFill>
                <a:latin typeface="Arial Black"/>
                <a:cs typeface="Arial Black"/>
              </a:rPr>
              <a:t> </a:t>
            </a:r>
            <a:r>
              <a:rPr sz="1400" spc="-65" dirty="0">
                <a:solidFill>
                  <a:srgbClr val="BD2C28"/>
                </a:solidFill>
                <a:latin typeface="Arial Black"/>
                <a:cs typeface="Arial Black"/>
              </a:rPr>
              <a:t>that</a:t>
            </a:r>
            <a:r>
              <a:rPr sz="1400" spc="-50" dirty="0">
                <a:solidFill>
                  <a:srgbClr val="BD2C28"/>
                </a:solidFill>
                <a:latin typeface="Arial Black"/>
                <a:cs typeface="Arial Black"/>
              </a:rPr>
              <a:t> </a:t>
            </a:r>
            <a:r>
              <a:rPr sz="1400" spc="-45" dirty="0">
                <a:solidFill>
                  <a:srgbClr val="BD2C28"/>
                </a:solidFill>
                <a:latin typeface="Arial Black"/>
                <a:cs typeface="Arial Black"/>
              </a:rPr>
              <a:t>only</a:t>
            </a:r>
            <a:r>
              <a:rPr sz="1400" spc="-70" dirty="0">
                <a:solidFill>
                  <a:srgbClr val="BD2C28"/>
                </a:solidFill>
                <a:latin typeface="Arial Black"/>
                <a:cs typeface="Arial Black"/>
              </a:rPr>
              <a:t> </a:t>
            </a:r>
            <a:r>
              <a:rPr sz="1400" spc="-345" dirty="0">
                <a:solidFill>
                  <a:srgbClr val="BD2C28"/>
                </a:solidFill>
                <a:latin typeface="Arial Black"/>
                <a:cs typeface="Arial Black"/>
              </a:rPr>
              <a:t>10%</a:t>
            </a:r>
            <a:r>
              <a:rPr sz="1400" spc="229" dirty="0">
                <a:solidFill>
                  <a:srgbClr val="BD2C28"/>
                </a:solidFill>
                <a:latin typeface="Arial Black"/>
                <a:cs typeface="Arial Black"/>
              </a:rPr>
              <a:t> </a:t>
            </a:r>
            <a:r>
              <a:rPr sz="1400" spc="-175" dirty="0">
                <a:solidFill>
                  <a:srgbClr val="BD2C28"/>
                </a:solidFill>
                <a:latin typeface="Arial Black"/>
                <a:cs typeface="Arial Black"/>
              </a:rPr>
              <a:t>of</a:t>
            </a:r>
            <a:r>
              <a:rPr sz="1400" spc="60" dirty="0">
                <a:solidFill>
                  <a:srgbClr val="BD2C28"/>
                </a:solidFill>
                <a:latin typeface="Arial Black"/>
                <a:cs typeface="Arial Black"/>
              </a:rPr>
              <a:t> </a:t>
            </a:r>
            <a:r>
              <a:rPr sz="1400" spc="-50" dirty="0">
                <a:solidFill>
                  <a:srgbClr val="BD2C28"/>
                </a:solidFill>
                <a:latin typeface="Arial Black"/>
                <a:cs typeface="Arial Black"/>
              </a:rPr>
              <a:t>dog</a:t>
            </a:r>
            <a:r>
              <a:rPr sz="1400" spc="40" dirty="0">
                <a:solidFill>
                  <a:srgbClr val="BD2C28"/>
                </a:solidFill>
                <a:latin typeface="Arial Black"/>
                <a:cs typeface="Arial Black"/>
              </a:rPr>
              <a:t> </a:t>
            </a:r>
            <a:r>
              <a:rPr sz="1400" spc="-85" dirty="0">
                <a:solidFill>
                  <a:srgbClr val="BD2C28"/>
                </a:solidFill>
                <a:latin typeface="Arial Black"/>
                <a:cs typeface="Arial Black"/>
              </a:rPr>
              <a:t>owners</a:t>
            </a:r>
            <a:r>
              <a:rPr sz="1400" spc="-85" dirty="0">
                <a:latin typeface="Lucida Sans Unicode"/>
                <a:cs typeface="Lucida Sans Unicode"/>
              </a:rPr>
              <a:t>—</a:t>
            </a:r>
            <a:r>
              <a:rPr sz="1400" spc="-10" dirty="0">
                <a:latin typeface="Lucida Sans Unicode"/>
                <a:cs typeface="Lucida Sans Unicode"/>
              </a:rPr>
              <a:t>early </a:t>
            </a:r>
            <a:r>
              <a:rPr sz="1400" spc="45" dirty="0">
                <a:latin typeface="Lucida Sans Unicode"/>
                <a:cs typeface="Lucida Sans Unicode"/>
              </a:rPr>
              <a:t>adopters</a:t>
            </a:r>
            <a:r>
              <a:rPr sz="1400" spc="90" dirty="0">
                <a:latin typeface="Lucida Sans Unicode"/>
                <a:cs typeface="Lucida Sans Unicode"/>
              </a:rPr>
              <a:t> </a:t>
            </a:r>
            <a:r>
              <a:rPr sz="1400" spc="80" dirty="0">
                <a:latin typeface="Lucida Sans Unicode"/>
                <a:cs typeface="Lucida Sans Unicode"/>
              </a:rPr>
              <a:t>and</a:t>
            </a:r>
            <a:r>
              <a:rPr sz="1400" spc="150" dirty="0">
                <a:latin typeface="Lucida Sans Unicode"/>
                <a:cs typeface="Lucida Sans Unicode"/>
              </a:rPr>
              <a:t> </a:t>
            </a:r>
            <a:r>
              <a:rPr sz="1400" dirty="0">
                <a:latin typeface="Lucida Sans Unicode"/>
                <a:cs typeface="Lucida Sans Unicode"/>
              </a:rPr>
              <a:t>health-conscious</a:t>
            </a:r>
            <a:r>
              <a:rPr sz="1400" spc="110" dirty="0">
                <a:latin typeface="Lucida Sans Unicode"/>
                <a:cs typeface="Lucida Sans Unicode"/>
              </a:rPr>
              <a:t> </a:t>
            </a:r>
            <a:r>
              <a:rPr sz="1400" dirty="0">
                <a:latin typeface="Lucida Sans Unicode"/>
                <a:cs typeface="Lucida Sans Unicode"/>
              </a:rPr>
              <a:t>buyers—</a:t>
            </a:r>
            <a:r>
              <a:rPr sz="1400" spc="-10" dirty="0">
                <a:latin typeface="Lucida Sans Unicode"/>
                <a:cs typeface="Lucida Sans Unicode"/>
              </a:rPr>
              <a:t>would </a:t>
            </a:r>
            <a:r>
              <a:rPr sz="1400" spc="80" dirty="0">
                <a:latin typeface="Lucida Sans Unicode"/>
                <a:cs typeface="Lucida Sans Unicode"/>
              </a:rPr>
              <a:t>be</a:t>
            </a:r>
            <a:r>
              <a:rPr sz="1400" spc="-10" dirty="0">
                <a:latin typeface="Lucida Sans Unicode"/>
                <a:cs typeface="Lucida Sans Unicode"/>
              </a:rPr>
              <a:t> </a:t>
            </a:r>
            <a:r>
              <a:rPr sz="1400" dirty="0">
                <a:latin typeface="Lucida Sans Unicode"/>
                <a:cs typeface="Lucida Sans Unicode"/>
              </a:rPr>
              <a:t>interested</a:t>
            </a:r>
            <a:r>
              <a:rPr sz="1400" spc="-50" dirty="0">
                <a:latin typeface="Lucida Sans Unicode"/>
                <a:cs typeface="Lucida Sans Unicode"/>
              </a:rPr>
              <a:t> </a:t>
            </a:r>
            <a:r>
              <a:rPr sz="1400" dirty="0">
                <a:latin typeface="Lucida Sans Unicode"/>
                <a:cs typeface="Lucida Sans Unicode"/>
              </a:rPr>
              <a:t>in</a:t>
            </a:r>
            <a:r>
              <a:rPr sz="1400" spc="10" dirty="0">
                <a:latin typeface="Lucida Sans Unicode"/>
                <a:cs typeface="Lucida Sans Unicode"/>
              </a:rPr>
              <a:t> </a:t>
            </a:r>
            <a:r>
              <a:rPr sz="1400" dirty="0">
                <a:latin typeface="Lucida Sans Unicode"/>
                <a:cs typeface="Lucida Sans Unicode"/>
              </a:rPr>
              <a:t>energy</a:t>
            </a:r>
            <a:r>
              <a:rPr sz="1400" spc="-25" dirty="0">
                <a:latin typeface="Lucida Sans Unicode"/>
                <a:cs typeface="Lucida Sans Unicode"/>
              </a:rPr>
              <a:t> </a:t>
            </a:r>
            <a:r>
              <a:rPr sz="1400" spc="50" dirty="0">
                <a:latin typeface="Lucida Sans Unicode"/>
                <a:cs typeface="Lucida Sans Unicode"/>
              </a:rPr>
              <a:t>water</a:t>
            </a:r>
            <a:r>
              <a:rPr sz="1400" spc="-10" dirty="0">
                <a:latin typeface="Lucida Sans Unicode"/>
                <a:cs typeface="Lucida Sans Unicode"/>
              </a:rPr>
              <a:t> </a:t>
            </a:r>
            <a:r>
              <a:rPr sz="1400" spc="-25" dirty="0">
                <a:latin typeface="Lucida Sans Unicode"/>
                <a:cs typeface="Lucida Sans Unicode"/>
              </a:rPr>
              <a:t>for</a:t>
            </a:r>
            <a:r>
              <a:rPr sz="1400" spc="10" dirty="0">
                <a:latin typeface="Lucida Sans Unicode"/>
                <a:cs typeface="Lucida Sans Unicode"/>
              </a:rPr>
              <a:t> </a:t>
            </a:r>
            <a:r>
              <a:rPr sz="1400" dirty="0">
                <a:latin typeface="Lucida Sans Unicode"/>
                <a:cs typeface="Lucida Sans Unicode"/>
              </a:rPr>
              <a:t>their</a:t>
            </a:r>
            <a:r>
              <a:rPr sz="1400" spc="-10" dirty="0">
                <a:latin typeface="Lucida Sans Unicode"/>
                <a:cs typeface="Lucida Sans Unicode"/>
              </a:rPr>
              <a:t> pets.</a:t>
            </a:r>
            <a:endParaRPr sz="1400">
              <a:latin typeface="Lucida Sans Unicode"/>
              <a:cs typeface="Lucida Sans Unicode"/>
            </a:endParaRPr>
          </a:p>
          <a:p>
            <a:pPr marL="12700" algn="just">
              <a:lnSpc>
                <a:spcPct val="100000"/>
              </a:lnSpc>
              <a:spcBef>
                <a:spcPts val="5"/>
              </a:spcBef>
            </a:pPr>
            <a:r>
              <a:rPr sz="1400" spc="-45" dirty="0">
                <a:latin typeface="Lucida Sans Unicode"/>
                <a:cs typeface="Lucida Sans Unicode"/>
              </a:rPr>
              <a:t>This</a:t>
            </a:r>
            <a:r>
              <a:rPr sz="1400" spc="25" dirty="0">
                <a:latin typeface="Lucida Sans Unicode"/>
                <a:cs typeface="Lucida Sans Unicode"/>
              </a:rPr>
              <a:t> </a:t>
            </a:r>
            <a:r>
              <a:rPr sz="1400" dirty="0">
                <a:latin typeface="Lucida Sans Unicode"/>
                <a:cs typeface="Lucida Sans Unicode"/>
              </a:rPr>
              <a:t>gives</a:t>
            </a:r>
            <a:r>
              <a:rPr sz="1400" spc="10" dirty="0">
                <a:latin typeface="Lucida Sans Unicode"/>
                <a:cs typeface="Lucida Sans Unicode"/>
              </a:rPr>
              <a:t> </a:t>
            </a:r>
            <a:r>
              <a:rPr sz="1400" dirty="0">
                <a:latin typeface="Lucida Sans Unicode"/>
                <a:cs typeface="Lucida Sans Unicode"/>
              </a:rPr>
              <a:t>us</a:t>
            </a:r>
            <a:r>
              <a:rPr sz="1400" spc="35" dirty="0">
                <a:latin typeface="Lucida Sans Unicode"/>
                <a:cs typeface="Lucida Sans Unicode"/>
              </a:rPr>
              <a:t> </a:t>
            </a:r>
            <a:r>
              <a:rPr sz="1400" spc="170" dirty="0">
                <a:latin typeface="Lucida Sans Unicode"/>
                <a:cs typeface="Lucida Sans Unicode"/>
              </a:rPr>
              <a:t>a</a:t>
            </a:r>
            <a:r>
              <a:rPr sz="1400" spc="25" dirty="0">
                <a:latin typeface="Lucida Sans Unicode"/>
                <a:cs typeface="Lucida Sans Unicode"/>
              </a:rPr>
              <a:t> </a:t>
            </a:r>
            <a:r>
              <a:rPr sz="1400" dirty="0">
                <a:latin typeface="Lucida Sans Unicode"/>
                <a:cs typeface="Lucida Sans Unicode"/>
              </a:rPr>
              <a:t>target</a:t>
            </a:r>
            <a:r>
              <a:rPr sz="1400" spc="15" dirty="0">
                <a:latin typeface="Lucida Sans Unicode"/>
                <a:cs typeface="Lucida Sans Unicode"/>
              </a:rPr>
              <a:t> </a:t>
            </a:r>
            <a:r>
              <a:rPr sz="1400" dirty="0">
                <a:latin typeface="Lucida Sans Unicode"/>
                <a:cs typeface="Lucida Sans Unicode"/>
              </a:rPr>
              <a:t>market </a:t>
            </a:r>
            <a:r>
              <a:rPr sz="1400" spc="-20" dirty="0">
                <a:latin typeface="Lucida Sans Unicode"/>
                <a:cs typeface="Lucida Sans Unicode"/>
              </a:rPr>
              <a:t>of</a:t>
            </a:r>
            <a:r>
              <a:rPr sz="1400" spc="-10" dirty="0">
                <a:latin typeface="Lucida Sans Unicode"/>
                <a:cs typeface="Lucida Sans Unicode"/>
              </a:rPr>
              <a:t> </a:t>
            </a:r>
            <a:r>
              <a:rPr sz="1400" spc="-225" dirty="0">
                <a:solidFill>
                  <a:srgbClr val="BD2C28"/>
                </a:solidFill>
                <a:latin typeface="Arial Black"/>
                <a:cs typeface="Arial Black"/>
              </a:rPr>
              <a:t>10</a:t>
            </a:r>
            <a:r>
              <a:rPr sz="1400" spc="-90" dirty="0">
                <a:solidFill>
                  <a:srgbClr val="BD2C28"/>
                </a:solidFill>
                <a:latin typeface="Arial Black"/>
                <a:cs typeface="Arial Black"/>
              </a:rPr>
              <a:t> </a:t>
            </a:r>
            <a:r>
              <a:rPr sz="1400" spc="-30" dirty="0">
                <a:solidFill>
                  <a:srgbClr val="BD2C28"/>
                </a:solidFill>
                <a:latin typeface="Arial Black"/>
                <a:cs typeface="Arial Black"/>
              </a:rPr>
              <a:t>million</a:t>
            </a:r>
            <a:r>
              <a:rPr sz="1400" spc="-150" dirty="0">
                <a:solidFill>
                  <a:srgbClr val="BD2C28"/>
                </a:solidFill>
                <a:latin typeface="Arial Black"/>
                <a:cs typeface="Arial Black"/>
              </a:rPr>
              <a:t> </a:t>
            </a:r>
            <a:r>
              <a:rPr sz="1400" spc="-10" dirty="0">
                <a:solidFill>
                  <a:srgbClr val="BD2C28"/>
                </a:solidFill>
                <a:latin typeface="Arial Black"/>
                <a:cs typeface="Arial Black"/>
              </a:rPr>
              <a:t>dogs.</a:t>
            </a:r>
            <a:endParaRPr sz="1400">
              <a:latin typeface="Arial Black"/>
              <a:cs typeface="Arial Black"/>
            </a:endParaRPr>
          </a:p>
        </p:txBody>
      </p:sp>
      <p:sp>
        <p:nvSpPr>
          <p:cNvPr id="16" name="object 16"/>
          <p:cNvSpPr txBox="1"/>
          <p:nvPr/>
        </p:nvSpPr>
        <p:spPr>
          <a:xfrm>
            <a:off x="8390381" y="3574237"/>
            <a:ext cx="1936750" cy="1629410"/>
          </a:xfrm>
          <a:prstGeom prst="rect">
            <a:avLst/>
          </a:prstGeom>
        </p:spPr>
        <p:txBody>
          <a:bodyPr vert="horz" wrap="square" lIns="0" tIns="13335" rIns="0" bIns="0" rtlCol="0">
            <a:spAutoFit/>
          </a:bodyPr>
          <a:lstStyle/>
          <a:p>
            <a:pPr marL="12700">
              <a:lnSpc>
                <a:spcPct val="100000"/>
              </a:lnSpc>
              <a:spcBef>
                <a:spcPts val="105"/>
              </a:spcBef>
            </a:pPr>
            <a:r>
              <a:rPr sz="1400" dirty="0">
                <a:latin typeface="Lucida Sans Unicode"/>
                <a:cs typeface="Lucida Sans Unicode"/>
              </a:rPr>
              <a:t>the</a:t>
            </a:r>
            <a:r>
              <a:rPr sz="1400" spc="95" dirty="0">
                <a:latin typeface="Lucida Sans Unicode"/>
                <a:cs typeface="Lucida Sans Unicode"/>
              </a:rPr>
              <a:t> </a:t>
            </a:r>
            <a:r>
              <a:rPr sz="1400" dirty="0">
                <a:latin typeface="Lucida Sans Unicode"/>
                <a:cs typeface="Lucida Sans Unicode"/>
              </a:rPr>
              <a:t>potential</a:t>
            </a:r>
            <a:r>
              <a:rPr sz="1400" spc="90" dirty="0">
                <a:latin typeface="Lucida Sans Unicode"/>
                <a:cs typeface="Lucida Sans Unicode"/>
              </a:rPr>
              <a:t> </a:t>
            </a:r>
            <a:r>
              <a:rPr sz="1400" spc="35" dirty="0">
                <a:latin typeface="Lucida Sans Unicode"/>
                <a:cs typeface="Lucida Sans Unicode"/>
              </a:rPr>
              <a:t>revenue</a:t>
            </a:r>
            <a:endParaRPr sz="1400">
              <a:latin typeface="Lucida Sans Unicode"/>
              <a:cs typeface="Lucida Sans Unicode"/>
            </a:endParaRPr>
          </a:p>
          <a:p>
            <a:pPr marL="12700" marR="276860">
              <a:lnSpc>
                <a:spcPct val="100000"/>
              </a:lnSpc>
            </a:pPr>
            <a:r>
              <a:rPr sz="1400" spc="-30" dirty="0">
                <a:latin typeface="Lucida Sans Unicode"/>
                <a:cs typeface="Lucida Sans Unicode"/>
              </a:rPr>
              <a:t>for</a:t>
            </a:r>
            <a:r>
              <a:rPr sz="1400" spc="85" dirty="0">
                <a:latin typeface="Lucida Sans Unicode"/>
                <a:cs typeface="Lucida Sans Unicode"/>
              </a:rPr>
              <a:t> </a:t>
            </a:r>
            <a:r>
              <a:rPr sz="1400" dirty="0">
                <a:latin typeface="Lucida Sans Unicode"/>
                <a:cs typeface="Lucida Sans Unicode"/>
              </a:rPr>
              <a:t>energy</a:t>
            </a:r>
            <a:r>
              <a:rPr sz="1400" spc="15" dirty="0">
                <a:latin typeface="Lucida Sans Unicode"/>
                <a:cs typeface="Lucida Sans Unicode"/>
              </a:rPr>
              <a:t> </a:t>
            </a:r>
            <a:r>
              <a:rPr sz="1400" spc="30" dirty="0">
                <a:latin typeface="Lucida Sans Unicode"/>
                <a:cs typeface="Lucida Sans Unicode"/>
              </a:rPr>
              <a:t>water </a:t>
            </a:r>
            <a:r>
              <a:rPr sz="1400" spc="-30" dirty="0">
                <a:latin typeface="Lucida Sans Unicode"/>
                <a:cs typeface="Lucida Sans Unicode"/>
              </a:rPr>
              <a:t>for</a:t>
            </a:r>
            <a:r>
              <a:rPr sz="1400" spc="50" dirty="0">
                <a:latin typeface="Lucida Sans Unicode"/>
                <a:cs typeface="Lucida Sans Unicode"/>
              </a:rPr>
              <a:t> </a:t>
            </a:r>
            <a:r>
              <a:rPr sz="1400" dirty="0">
                <a:latin typeface="Lucida Sans Unicode"/>
                <a:cs typeface="Lucida Sans Unicode"/>
              </a:rPr>
              <a:t>dogs</a:t>
            </a:r>
            <a:r>
              <a:rPr sz="1400" spc="35" dirty="0">
                <a:latin typeface="Lucida Sans Unicode"/>
                <a:cs typeface="Lucida Sans Unicode"/>
              </a:rPr>
              <a:t> </a:t>
            </a:r>
            <a:r>
              <a:rPr sz="1400" dirty="0">
                <a:latin typeface="Lucida Sans Unicode"/>
                <a:cs typeface="Lucida Sans Unicode"/>
              </a:rPr>
              <a:t>would</a:t>
            </a:r>
            <a:r>
              <a:rPr sz="1400" spc="40" dirty="0">
                <a:latin typeface="Lucida Sans Unicode"/>
                <a:cs typeface="Lucida Sans Unicode"/>
              </a:rPr>
              <a:t> </a:t>
            </a:r>
            <a:r>
              <a:rPr sz="1400" spc="-25" dirty="0">
                <a:latin typeface="Lucida Sans Unicode"/>
                <a:cs typeface="Lucida Sans Unicode"/>
              </a:rPr>
              <a:t>be:</a:t>
            </a:r>
            <a:endParaRPr sz="1400">
              <a:latin typeface="Lucida Sans Unicode"/>
              <a:cs typeface="Lucida Sans Unicode"/>
            </a:endParaRPr>
          </a:p>
          <a:p>
            <a:pPr marL="158115">
              <a:lnSpc>
                <a:spcPct val="100000"/>
              </a:lnSpc>
              <a:spcBef>
                <a:spcPts val="1580"/>
              </a:spcBef>
            </a:pPr>
            <a:r>
              <a:rPr sz="1200" spc="-195" dirty="0">
                <a:latin typeface="Arial Black"/>
                <a:cs typeface="Arial Black"/>
              </a:rPr>
              <a:t>10</a:t>
            </a:r>
            <a:r>
              <a:rPr sz="1200" spc="-125" dirty="0">
                <a:latin typeface="Arial Black"/>
                <a:cs typeface="Arial Black"/>
              </a:rPr>
              <a:t> </a:t>
            </a:r>
            <a:r>
              <a:rPr sz="1200" spc="-30" dirty="0">
                <a:latin typeface="Arial Black"/>
                <a:cs typeface="Arial Black"/>
              </a:rPr>
              <a:t>million</a:t>
            </a:r>
            <a:r>
              <a:rPr sz="1200" spc="-155" dirty="0">
                <a:latin typeface="Arial Black"/>
                <a:cs typeface="Arial Black"/>
              </a:rPr>
              <a:t> </a:t>
            </a:r>
            <a:r>
              <a:rPr sz="1200" spc="-30" dirty="0">
                <a:latin typeface="Arial Black"/>
                <a:cs typeface="Arial Black"/>
              </a:rPr>
              <a:t>dogs</a:t>
            </a:r>
            <a:r>
              <a:rPr sz="1200" spc="-130" dirty="0">
                <a:latin typeface="Arial Black"/>
                <a:cs typeface="Arial Black"/>
              </a:rPr>
              <a:t> </a:t>
            </a:r>
            <a:r>
              <a:rPr sz="1200" spc="-105" dirty="0">
                <a:latin typeface="Arial Black"/>
                <a:cs typeface="Arial Black"/>
              </a:rPr>
              <a:t>x</a:t>
            </a:r>
            <a:r>
              <a:rPr sz="1200" spc="-135" dirty="0">
                <a:latin typeface="Arial Black"/>
                <a:cs typeface="Arial Black"/>
              </a:rPr>
              <a:t> </a:t>
            </a:r>
            <a:r>
              <a:rPr sz="1200" spc="-20" dirty="0">
                <a:latin typeface="Arial Black"/>
                <a:cs typeface="Arial Black"/>
              </a:rPr>
              <a:t>times</a:t>
            </a:r>
            <a:endParaRPr sz="1200">
              <a:latin typeface="Arial Black"/>
              <a:cs typeface="Arial Black"/>
            </a:endParaRPr>
          </a:p>
          <a:p>
            <a:pPr marL="158115">
              <a:lnSpc>
                <a:spcPts val="1430"/>
              </a:lnSpc>
            </a:pPr>
            <a:r>
              <a:rPr sz="1200" spc="-85" dirty="0">
                <a:latin typeface="Arial Black"/>
                <a:cs typeface="Arial Black"/>
              </a:rPr>
              <a:t>8.97</a:t>
            </a:r>
            <a:r>
              <a:rPr sz="1200" spc="-145" dirty="0">
                <a:latin typeface="Arial Black"/>
                <a:cs typeface="Arial Black"/>
              </a:rPr>
              <a:t> </a:t>
            </a:r>
            <a:r>
              <a:rPr sz="1200" spc="-75" dirty="0">
                <a:latin typeface="Arial Black"/>
                <a:cs typeface="Arial Black"/>
              </a:rPr>
              <a:t>Euros</a:t>
            </a:r>
            <a:r>
              <a:rPr sz="1200" spc="-120" dirty="0">
                <a:latin typeface="Arial Black"/>
                <a:cs typeface="Arial Black"/>
              </a:rPr>
              <a:t> </a:t>
            </a:r>
            <a:r>
              <a:rPr sz="1200" spc="-30" dirty="0">
                <a:latin typeface="Arial Black"/>
                <a:cs typeface="Arial Black"/>
              </a:rPr>
              <a:t>per</a:t>
            </a:r>
            <a:r>
              <a:rPr sz="1200" spc="-140" dirty="0">
                <a:latin typeface="Arial Black"/>
                <a:cs typeface="Arial Black"/>
              </a:rPr>
              <a:t> </a:t>
            </a:r>
            <a:r>
              <a:rPr sz="1200" spc="-10" dirty="0">
                <a:latin typeface="Arial Black"/>
                <a:cs typeface="Arial Black"/>
              </a:rPr>
              <a:t>dog</a:t>
            </a:r>
            <a:r>
              <a:rPr sz="1200" spc="-135" dirty="0">
                <a:latin typeface="Arial Black"/>
                <a:cs typeface="Arial Black"/>
              </a:rPr>
              <a:t> </a:t>
            </a:r>
            <a:r>
              <a:rPr sz="1200" spc="-50" dirty="0">
                <a:latin typeface="Arial Black"/>
                <a:cs typeface="Arial Black"/>
              </a:rPr>
              <a:t>=</a:t>
            </a:r>
            <a:endParaRPr sz="1200">
              <a:latin typeface="Arial Black"/>
              <a:cs typeface="Arial Black"/>
            </a:endParaRPr>
          </a:p>
          <a:p>
            <a:pPr marL="158115">
              <a:lnSpc>
                <a:spcPts val="1670"/>
              </a:lnSpc>
            </a:pPr>
            <a:r>
              <a:rPr sz="1400" u="sng" spc="-100" dirty="0">
                <a:uFill>
                  <a:solidFill>
                    <a:srgbClr val="000000"/>
                  </a:solidFill>
                </a:uFill>
                <a:latin typeface="Arial Black"/>
                <a:cs typeface="Arial Black"/>
              </a:rPr>
              <a:t>89.7</a:t>
            </a:r>
            <a:r>
              <a:rPr sz="1400" u="sng" spc="-135" dirty="0">
                <a:uFill>
                  <a:solidFill>
                    <a:srgbClr val="000000"/>
                  </a:solidFill>
                </a:uFill>
                <a:latin typeface="Arial Black"/>
                <a:cs typeface="Arial Black"/>
              </a:rPr>
              <a:t> </a:t>
            </a:r>
            <a:r>
              <a:rPr sz="1400" u="sng" spc="-10" dirty="0">
                <a:uFill>
                  <a:solidFill>
                    <a:srgbClr val="000000"/>
                  </a:solidFill>
                </a:uFill>
                <a:latin typeface="Arial Black"/>
                <a:cs typeface="Arial Black"/>
              </a:rPr>
              <a:t>Million</a:t>
            </a:r>
            <a:endParaRPr sz="1400">
              <a:latin typeface="Arial Black"/>
              <a:cs typeface="Arial Black"/>
            </a:endParaRPr>
          </a:p>
          <a:p>
            <a:pPr marL="158115">
              <a:lnSpc>
                <a:spcPct val="100000"/>
              </a:lnSpc>
              <a:spcBef>
                <a:spcPts val="20"/>
              </a:spcBef>
            </a:pPr>
            <a:r>
              <a:rPr sz="1200" u="sng" spc="-80" dirty="0">
                <a:uFill>
                  <a:solidFill>
                    <a:srgbClr val="000000"/>
                  </a:solidFill>
                </a:uFill>
                <a:latin typeface="Arial Black"/>
                <a:cs typeface="Arial Black"/>
              </a:rPr>
              <a:t>Euros</a:t>
            </a:r>
            <a:r>
              <a:rPr sz="1200" u="sng" spc="-114" dirty="0">
                <a:uFill>
                  <a:solidFill>
                    <a:srgbClr val="000000"/>
                  </a:solidFill>
                </a:uFill>
                <a:latin typeface="Arial Black"/>
                <a:cs typeface="Arial Black"/>
              </a:rPr>
              <a:t> </a:t>
            </a:r>
            <a:r>
              <a:rPr sz="1200" u="sng" spc="-10" dirty="0">
                <a:uFill>
                  <a:solidFill>
                    <a:srgbClr val="000000"/>
                  </a:solidFill>
                </a:uFill>
                <a:latin typeface="Arial Black"/>
                <a:cs typeface="Arial Black"/>
              </a:rPr>
              <a:t>annually</a:t>
            </a:r>
            <a:endParaRPr sz="1200">
              <a:latin typeface="Arial Black"/>
              <a:cs typeface="Arial Black"/>
            </a:endParaRPr>
          </a:p>
        </p:txBody>
      </p:sp>
      <p:sp>
        <p:nvSpPr>
          <p:cNvPr id="17" name="object 17"/>
          <p:cNvSpPr/>
          <p:nvPr/>
        </p:nvSpPr>
        <p:spPr>
          <a:xfrm>
            <a:off x="838200" y="1544955"/>
            <a:ext cx="2382520" cy="633095"/>
          </a:xfrm>
          <a:custGeom>
            <a:avLst/>
            <a:gdLst/>
            <a:ahLst/>
            <a:cxnLst/>
            <a:rect l="l" t="t" r="r" b="b"/>
            <a:pathLst>
              <a:path w="2382520" h="633094">
                <a:moveTo>
                  <a:pt x="2222246" y="0"/>
                </a:moveTo>
                <a:lnTo>
                  <a:pt x="159829" y="0"/>
                </a:lnTo>
                <a:lnTo>
                  <a:pt x="109313" y="8142"/>
                </a:lnTo>
                <a:lnTo>
                  <a:pt x="65439" y="30817"/>
                </a:lnTo>
                <a:lnTo>
                  <a:pt x="30839" y="65397"/>
                </a:lnTo>
                <a:lnTo>
                  <a:pt x="8148" y="109256"/>
                </a:lnTo>
                <a:lnTo>
                  <a:pt x="0" y="159766"/>
                </a:lnTo>
                <a:lnTo>
                  <a:pt x="0" y="632714"/>
                </a:lnTo>
                <a:lnTo>
                  <a:pt x="2382139" y="632714"/>
                </a:lnTo>
                <a:lnTo>
                  <a:pt x="2382139" y="159766"/>
                </a:lnTo>
                <a:lnTo>
                  <a:pt x="2373983" y="109256"/>
                </a:lnTo>
                <a:lnTo>
                  <a:pt x="2351276" y="65397"/>
                </a:lnTo>
                <a:lnTo>
                  <a:pt x="2316658" y="30817"/>
                </a:lnTo>
                <a:lnTo>
                  <a:pt x="2272768" y="8142"/>
                </a:lnTo>
                <a:lnTo>
                  <a:pt x="2222246" y="0"/>
                </a:lnTo>
                <a:close/>
              </a:path>
            </a:pathLst>
          </a:custGeom>
          <a:solidFill>
            <a:srgbClr val="BD2C28"/>
          </a:solidFill>
        </p:spPr>
        <p:txBody>
          <a:bodyPr wrap="square" lIns="0" tIns="0" rIns="0" bIns="0" rtlCol="0"/>
          <a:lstStyle/>
          <a:p>
            <a:endParaRPr/>
          </a:p>
        </p:txBody>
      </p:sp>
      <p:sp>
        <p:nvSpPr>
          <p:cNvPr id="18" name="object 18"/>
          <p:cNvSpPr txBox="1"/>
          <p:nvPr/>
        </p:nvSpPr>
        <p:spPr>
          <a:xfrm>
            <a:off x="1512569" y="1712467"/>
            <a:ext cx="1248410" cy="269240"/>
          </a:xfrm>
          <a:prstGeom prst="rect">
            <a:avLst/>
          </a:prstGeom>
        </p:spPr>
        <p:txBody>
          <a:bodyPr vert="horz" wrap="square" lIns="0" tIns="12065" rIns="0" bIns="0" rtlCol="0">
            <a:spAutoFit/>
          </a:bodyPr>
          <a:lstStyle/>
          <a:p>
            <a:pPr marL="12700">
              <a:lnSpc>
                <a:spcPct val="100000"/>
              </a:lnSpc>
              <a:spcBef>
                <a:spcPts val="95"/>
              </a:spcBef>
            </a:pPr>
            <a:r>
              <a:rPr sz="1600" spc="-45" dirty="0">
                <a:solidFill>
                  <a:srgbClr val="FFFFFF"/>
                </a:solidFill>
                <a:latin typeface="Arial Black"/>
                <a:cs typeface="Arial Black"/>
              </a:rPr>
              <a:t>Our</a:t>
            </a:r>
            <a:r>
              <a:rPr sz="1600" spc="-175" dirty="0">
                <a:solidFill>
                  <a:srgbClr val="FFFFFF"/>
                </a:solidFill>
                <a:latin typeface="Arial Black"/>
                <a:cs typeface="Arial Black"/>
              </a:rPr>
              <a:t> </a:t>
            </a:r>
            <a:r>
              <a:rPr sz="1600" spc="-55" dirty="0">
                <a:solidFill>
                  <a:srgbClr val="FFFFFF"/>
                </a:solidFill>
                <a:latin typeface="Arial Black"/>
                <a:cs typeface="Arial Black"/>
              </a:rPr>
              <a:t>Mission</a:t>
            </a:r>
            <a:endParaRPr sz="1600">
              <a:latin typeface="Arial Black"/>
              <a:cs typeface="Arial Black"/>
            </a:endParaRPr>
          </a:p>
        </p:txBody>
      </p:sp>
      <p:sp>
        <p:nvSpPr>
          <p:cNvPr id="19" name="object 19"/>
          <p:cNvSpPr/>
          <p:nvPr/>
        </p:nvSpPr>
        <p:spPr>
          <a:xfrm>
            <a:off x="3387471" y="1544955"/>
            <a:ext cx="4648835" cy="633095"/>
          </a:xfrm>
          <a:custGeom>
            <a:avLst/>
            <a:gdLst/>
            <a:ahLst/>
            <a:cxnLst/>
            <a:rect l="l" t="t" r="r" b="b"/>
            <a:pathLst>
              <a:path w="4648834" h="633094">
                <a:moveTo>
                  <a:pt x="4488560" y="0"/>
                </a:moveTo>
                <a:lnTo>
                  <a:pt x="159892" y="0"/>
                </a:lnTo>
                <a:lnTo>
                  <a:pt x="109370" y="8142"/>
                </a:lnTo>
                <a:lnTo>
                  <a:pt x="65480" y="30817"/>
                </a:lnTo>
                <a:lnTo>
                  <a:pt x="30862" y="65397"/>
                </a:lnTo>
                <a:lnTo>
                  <a:pt x="8155" y="109256"/>
                </a:lnTo>
                <a:lnTo>
                  <a:pt x="0" y="159766"/>
                </a:lnTo>
                <a:lnTo>
                  <a:pt x="0" y="632714"/>
                </a:lnTo>
                <a:lnTo>
                  <a:pt x="4648327" y="632714"/>
                </a:lnTo>
                <a:lnTo>
                  <a:pt x="4648327" y="159766"/>
                </a:lnTo>
                <a:lnTo>
                  <a:pt x="4640184" y="109256"/>
                </a:lnTo>
                <a:lnTo>
                  <a:pt x="4617509" y="65397"/>
                </a:lnTo>
                <a:lnTo>
                  <a:pt x="4582929" y="30817"/>
                </a:lnTo>
                <a:lnTo>
                  <a:pt x="4539070" y="8142"/>
                </a:lnTo>
                <a:lnTo>
                  <a:pt x="4488560" y="0"/>
                </a:lnTo>
                <a:close/>
              </a:path>
            </a:pathLst>
          </a:custGeom>
          <a:solidFill>
            <a:srgbClr val="BD2C28"/>
          </a:solidFill>
        </p:spPr>
        <p:txBody>
          <a:bodyPr wrap="square" lIns="0" tIns="0" rIns="0" bIns="0" rtlCol="0"/>
          <a:lstStyle/>
          <a:p>
            <a:endParaRPr/>
          </a:p>
        </p:txBody>
      </p:sp>
      <p:sp>
        <p:nvSpPr>
          <p:cNvPr id="20" name="object 20"/>
          <p:cNvSpPr txBox="1"/>
          <p:nvPr/>
        </p:nvSpPr>
        <p:spPr>
          <a:xfrm>
            <a:off x="4062221" y="1712467"/>
            <a:ext cx="1231265" cy="269240"/>
          </a:xfrm>
          <a:prstGeom prst="rect">
            <a:avLst/>
          </a:prstGeom>
        </p:spPr>
        <p:txBody>
          <a:bodyPr vert="horz" wrap="square" lIns="0" tIns="12065" rIns="0" bIns="0" rtlCol="0">
            <a:spAutoFit/>
          </a:bodyPr>
          <a:lstStyle/>
          <a:p>
            <a:pPr marL="12700">
              <a:lnSpc>
                <a:spcPct val="100000"/>
              </a:lnSpc>
              <a:spcBef>
                <a:spcPts val="95"/>
              </a:spcBef>
            </a:pPr>
            <a:r>
              <a:rPr sz="1600" spc="-65" dirty="0">
                <a:solidFill>
                  <a:srgbClr val="FFFFFF"/>
                </a:solidFill>
                <a:latin typeface="Arial Black"/>
                <a:cs typeface="Arial Black"/>
              </a:rPr>
              <a:t>Some</a:t>
            </a:r>
            <a:r>
              <a:rPr sz="1600" spc="-140" dirty="0">
                <a:solidFill>
                  <a:srgbClr val="FFFFFF"/>
                </a:solidFill>
                <a:latin typeface="Arial Black"/>
                <a:cs typeface="Arial Black"/>
              </a:rPr>
              <a:t> </a:t>
            </a:r>
            <a:r>
              <a:rPr sz="1600" spc="-75" dirty="0">
                <a:solidFill>
                  <a:srgbClr val="FFFFFF"/>
                </a:solidFill>
                <a:latin typeface="Arial Black"/>
                <a:cs typeface="Arial Black"/>
              </a:rPr>
              <a:t>Facts</a:t>
            </a:r>
            <a:endParaRPr sz="1600">
              <a:latin typeface="Arial Black"/>
              <a:cs typeface="Arial Black"/>
            </a:endParaRPr>
          </a:p>
        </p:txBody>
      </p:sp>
      <p:sp>
        <p:nvSpPr>
          <p:cNvPr id="21" name="object 21"/>
          <p:cNvSpPr/>
          <p:nvPr/>
        </p:nvSpPr>
        <p:spPr>
          <a:xfrm>
            <a:off x="8203056" y="1544955"/>
            <a:ext cx="3150870" cy="633095"/>
          </a:xfrm>
          <a:custGeom>
            <a:avLst/>
            <a:gdLst/>
            <a:ahLst/>
            <a:cxnLst/>
            <a:rect l="l" t="t" r="r" b="b"/>
            <a:pathLst>
              <a:path w="3150870" h="633094">
                <a:moveTo>
                  <a:pt x="2990850" y="0"/>
                </a:moveTo>
                <a:lnTo>
                  <a:pt x="159893" y="0"/>
                </a:lnTo>
                <a:lnTo>
                  <a:pt x="109370" y="8142"/>
                </a:lnTo>
                <a:lnTo>
                  <a:pt x="65480" y="30817"/>
                </a:lnTo>
                <a:lnTo>
                  <a:pt x="30862" y="65397"/>
                </a:lnTo>
                <a:lnTo>
                  <a:pt x="8155" y="109256"/>
                </a:lnTo>
                <a:lnTo>
                  <a:pt x="0" y="159766"/>
                </a:lnTo>
                <a:lnTo>
                  <a:pt x="0" y="632714"/>
                </a:lnTo>
                <a:lnTo>
                  <a:pt x="3150743" y="632714"/>
                </a:lnTo>
                <a:lnTo>
                  <a:pt x="3150743" y="159766"/>
                </a:lnTo>
                <a:lnTo>
                  <a:pt x="3142599" y="109256"/>
                </a:lnTo>
                <a:lnTo>
                  <a:pt x="3119917" y="65397"/>
                </a:lnTo>
                <a:lnTo>
                  <a:pt x="3085317" y="30817"/>
                </a:lnTo>
                <a:lnTo>
                  <a:pt x="3041421" y="8142"/>
                </a:lnTo>
                <a:lnTo>
                  <a:pt x="2990850" y="0"/>
                </a:lnTo>
                <a:close/>
              </a:path>
            </a:pathLst>
          </a:custGeom>
          <a:solidFill>
            <a:srgbClr val="BD2C28"/>
          </a:solidFill>
        </p:spPr>
        <p:txBody>
          <a:bodyPr wrap="square" lIns="0" tIns="0" rIns="0" bIns="0" rtlCol="0"/>
          <a:lstStyle/>
          <a:p>
            <a:endParaRPr/>
          </a:p>
        </p:txBody>
      </p:sp>
      <p:sp>
        <p:nvSpPr>
          <p:cNvPr id="22" name="object 22"/>
          <p:cNvSpPr txBox="1"/>
          <p:nvPr/>
        </p:nvSpPr>
        <p:spPr>
          <a:xfrm>
            <a:off x="8390381" y="1590548"/>
            <a:ext cx="2620645" cy="2010410"/>
          </a:xfrm>
          <a:prstGeom prst="rect">
            <a:avLst/>
          </a:prstGeom>
        </p:spPr>
        <p:txBody>
          <a:bodyPr vert="horz" wrap="square" lIns="0" tIns="12065" rIns="0" bIns="0" rtlCol="0">
            <a:spAutoFit/>
          </a:bodyPr>
          <a:lstStyle/>
          <a:p>
            <a:pPr marL="500380" marR="94615">
              <a:lnSpc>
                <a:spcPct val="100000"/>
              </a:lnSpc>
              <a:spcBef>
                <a:spcPts val="95"/>
              </a:spcBef>
            </a:pPr>
            <a:r>
              <a:rPr sz="1600" spc="-65" dirty="0">
                <a:solidFill>
                  <a:srgbClr val="FFFFFF"/>
                </a:solidFill>
                <a:latin typeface="Arial Black"/>
                <a:cs typeface="Arial Black"/>
              </a:rPr>
              <a:t>Market</a:t>
            </a:r>
            <a:r>
              <a:rPr sz="1600" spc="-120" dirty="0">
                <a:solidFill>
                  <a:srgbClr val="FFFFFF"/>
                </a:solidFill>
                <a:latin typeface="Arial Black"/>
                <a:cs typeface="Arial Black"/>
              </a:rPr>
              <a:t> </a:t>
            </a:r>
            <a:r>
              <a:rPr sz="1600" spc="-55" dirty="0">
                <a:solidFill>
                  <a:srgbClr val="FFFFFF"/>
                </a:solidFill>
                <a:latin typeface="Arial Black"/>
                <a:cs typeface="Arial Black"/>
              </a:rPr>
              <a:t>Penetration </a:t>
            </a:r>
            <a:r>
              <a:rPr sz="1600" spc="-10" dirty="0">
                <a:solidFill>
                  <a:srgbClr val="FFFFFF"/>
                </a:solidFill>
                <a:latin typeface="Arial Black"/>
                <a:cs typeface="Arial Black"/>
              </a:rPr>
              <a:t>Assumptions</a:t>
            </a:r>
            <a:endParaRPr sz="1600">
              <a:latin typeface="Arial Black"/>
              <a:cs typeface="Arial Black"/>
            </a:endParaRPr>
          </a:p>
          <a:p>
            <a:pPr marL="12700" marR="5080">
              <a:lnSpc>
                <a:spcPct val="100000"/>
              </a:lnSpc>
              <a:spcBef>
                <a:spcPts val="1705"/>
              </a:spcBef>
            </a:pPr>
            <a:r>
              <a:rPr sz="1400" dirty="0">
                <a:latin typeface="Lucida Sans Unicode"/>
                <a:cs typeface="Lucida Sans Unicode"/>
              </a:rPr>
              <a:t>Assuming</a:t>
            </a:r>
            <a:r>
              <a:rPr sz="1400" spc="5" dirty="0">
                <a:latin typeface="Lucida Sans Unicode"/>
                <a:cs typeface="Lucida Sans Unicode"/>
              </a:rPr>
              <a:t> </a:t>
            </a:r>
            <a:r>
              <a:rPr sz="1400" spc="60" dirty="0">
                <a:latin typeface="Lucida Sans Unicode"/>
                <a:cs typeface="Lucida Sans Unicode"/>
              </a:rPr>
              <a:t>dog</a:t>
            </a:r>
            <a:r>
              <a:rPr sz="1400" spc="65" dirty="0">
                <a:latin typeface="Lucida Sans Unicode"/>
                <a:cs typeface="Lucida Sans Unicode"/>
              </a:rPr>
              <a:t> </a:t>
            </a:r>
            <a:r>
              <a:rPr sz="1400" dirty="0">
                <a:latin typeface="Lucida Sans Unicode"/>
                <a:cs typeface="Lucida Sans Unicode"/>
              </a:rPr>
              <a:t>owners</a:t>
            </a:r>
            <a:r>
              <a:rPr sz="1400" spc="20" dirty="0">
                <a:latin typeface="Lucida Sans Unicode"/>
                <a:cs typeface="Lucida Sans Unicode"/>
              </a:rPr>
              <a:t> </a:t>
            </a:r>
            <a:r>
              <a:rPr sz="1400" spc="40" dirty="0">
                <a:latin typeface="Lucida Sans Unicode"/>
                <a:cs typeface="Lucida Sans Unicode"/>
              </a:rPr>
              <a:t>spend </a:t>
            </a:r>
            <a:r>
              <a:rPr sz="1400" spc="-165" dirty="0">
                <a:latin typeface="Lucida Sans Unicode"/>
                <a:cs typeface="Lucida Sans Unicode"/>
              </a:rPr>
              <a:t>1/10th</a:t>
            </a:r>
            <a:r>
              <a:rPr sz="1400" spc="-70" dirty="0">
                <a:latin typeface="Lucida Sans Unicode"/>
                <a:cs typeface="Lucida Sans Unicode"/>
              </a:rPr>
              <a:t> </a:t>
            </a:r>
            <a:r>
              <a:rPr sz="1400" dirty="0">
                <a:latin typeface="Lucida Sans Unicode"/>
                <a:cs typeface="Lucida Sans Unicode"/>
              </a:rPr>
              <a:t>of</a:t>
            </a:r>
            <a:r>
              <a:rPr sz="1400" spc="-85" dirty="0">
                <a:latin typeface="Lucida Sans Unicode"/>
                <a:cs typeface="Lucida Sans Unicode"/>
              </a:rPr>
              <a:t> </a:t>
            </a:r>
            <a:r>
              <a:rPr sz="1400" spc="65" dirty="0">
                <a:latin typeface="Lucida Sans Unicode"/>
                <a:cs typeface="Lucida Sans Unicode"/>
              </a:rPr>
              <a:t>what</a:t>
            </a:r>
            <a:r>
              <a:rPr sz="1400" spc="-70" dirty="0">
                <a:latin typeface="Lucida Sans Unicode"/>
                <a:cs typeface="Lucida Sans Unicode"/>
              </a:rPr>
              <a:t> </a:t>
            </a:r>
            <a:r>
              <a:rPr sz="1400" spc="60" dirty="0">
                <a:latin typeface="Lucida Sans Unicode"/>
                <a:cs typeface="Lucida Sans Unicode"/>
              </a:rPr>
              <a:t>humans</a:t>
            </a:r>
            <a:r>
              <a:rPr sz="1400" spc="-105" dirty="0">
                <a:latin typeface="Lucida Sans Unicode"/>
                <a:cs typeface="Lucida Sans Unicode"/>
              </a:rPr>
              <a:t> </a:t>
            </a:r>
            <a:r>
              <a:rPr sz="1400" spc="40" dirty="0">
                <a:latin typeface="Lucida Sans Unicode"/>
                <a:cs typeface="Lucida Sans Unicode"/>
              </a:rPr>
              <a:t>spend </a:t>
            </a:r>
            <a:r>
              <a:rPr sz="1400" dirty="0">
                <a:latin typeface="Lucida Sans Unicode"/>
                <a:cs typeface="Lucida Sans Unicode"/>
              </a:rPr>
              <a:t>on</a:t>
            </a:r>
            <a:r>
              <a:rPr sz="1400" spc="65" dirty="0">
                <a:latin typeface="Lucida Sans Unicode"/>
                <a:cs typeface="Lucida Sans Unicode"/>
              </a:rPr>
              <a:t> </a:t>
            </a:r>
            <a:r>
              <a:rPr sz="1400" dirty="0">
                <a:latin typeface="Lucida Sans Unicode"/>
                <a:cs typeface="Lucida Sans Unicode"/>
              </a:rPr>
              <a:t>energy</a:t>
            </a:r>
            <a:r>
              <a:rPr sz="1400" spc="30" dirty="0">
                <a:latin typeface="Lucida Sans Unicode"/>
                <a:cs typeface="Lucida Sans Unicode"/>
              </a:rPr>
              <a:t> </a:t>
            </a:r>
            <a:r>
              <a:rPr sz="1400" dirty="0">
                <a:latin typeface="Lucida Sans Unicode"/>
                <a:cs typeface="Lucida Sans Unicode"/>
              </a:rPr>
              <a:t>water,</a:t>
            </a:r>
            <a:r>
              <a:rPr sz="1400" spc="25" dirty="0">
                <a:latin typeface="Lucida Sans Unicode"/>
                <a:cs typeface="Lucida Sans Unicode"/>
              </a:rPr>
              <a:t> </a:t>
            </a:r>
            <a:r>
              <a:rPr sz="1400" dirty="0">
                <a:latin typeface="Lucida Sans Unicode"/>
                <a:cs typeface="Lucida Sans Unicode"/>
              </a:rPr>
              <a:t>the</a:t>
            </a:r>
            <a:r>
              <a:rPr sz="1400" spc="50" dirty="0">
                <a:latin typeface="Lucida Sans Unicode"/>
                <a:cs typeface="Lucida Sans Unicode"/>
              </a:rPr>
              <a:t> </a:t>
            </a:r>
            <a:r>
              <a:rPr sz="1400" spc="40" dirty="0">
                <a:latin typeface="Lucida Sans Unicode"/>
                <a:cs typeface="Lucida Sans Unicode"/>
              </a:rPr>
              <a:t>annual </a:t>
            </a:r>
            <a:r>
              <a:rPr sz="1400" spc="50" dirty="0">
                <a:latin typeface="Lucida Sans Unicode"/>
                <a:cs typeface="Lucida Sans Unicode"/>
              </a:rPr>
              <a:t>spend</a:t>
            </a:r>
            <a:r>
              <a:rPr sz="1400" spc="-25" dirty="0">
                <a:latin typeface="Lucida Sans Unicode"/>
                <a:cs typeface="Lucida Sans Unicode"/>
              </a:rPr>
              <a:t> </a:t>
            </a:r>
            <a:r>
              <a:rPr sz="1400" dirty="0">
                <a:latin typeface="Lucida Sans Unicode"/>
                <a:cs typeface="Lucida Sans Unicode"/>
              </a:rPr>
              <a:t>per</a:t>
            </a:r>
            <a:r>
              <a:rPr sz="1400" spc="-25" dirty="0">
                <a:latin typeface="Lucida Sans Unicode"/>
                <a:cs typeface="Lucida Sans Unicode"/>
              </a:rPr>
              <a:t> </a:t>
            </a:r>
            <a:r>
              <a:rPr sz="1400" spc="60" dirty="0">
                <a:latin typeface="Lucida Sans Unicode"/>
                <a:cs typeface="Lucida Sans Unicode"/>
              </a:rPr>
              <a:t>dog</a:t>
            </a:r>
            <a:r>
              <a:rPr sz="1400" spc="-5" dirty="0">
                <a:latin typeface="Lucida Sans Unicode"/>
                <a:cs typeface="Lucida Sans Unicode"/>
              </a:rPr>
              <a:t> </a:t>
            </a:r>
            <a:r>
              <a:rPr sz="1400" dirty="0">
                <a:latin typeface="Lucida Sans Unicode"/>
                <a:cs typeface="Lucida Sans Unicode"/>
              </a:rPr>
              <a:t>would</a:t>
            </a:r>
            <a:r>
              <a:rPr sz="1400" spc="5" dirty="0">
                <a:latin typeface="Lucida Sans Unicode"/>
                <a:cs typeface="Lucida Sans Unicode"/>
              </a:rPr>
              <a:t> </a:t>
            </a:r>
            <a:r>
              <a:rPr sz="1400" spc="55" dirty="0">
                <a:latin typeface="Lucida Sans Unicode"/>
                <a:cs typeface="Lucida Sans Unicode"/>
              </a:rPr>
              <a:t>be</a:t>
            </a:r>
            <a:endParaRPr sz="1400">
              <a:latin typeface="Lucida Sans Unicode"/>
              <a:cs typeface="Lucida Sans Unicode"/>
            </a:endParaRPr>
          </a:p>
          <a:p>
            <a:pPr marL="12700">
              <a:lnSpc>
                <a:spcPct val="100000"/>
              </a:lnSpc>
              <a:spcBef>
                <a:spcPts val="5"/>
              </a:spcBef>
            </a:pPr>
            <a:r>
              <a:rPr sz="1400" spc="-30" dirty="0">
                <a:latin typeface="Lucida Sans Unicode"/>
                <a:cs typeface="Lucida Sans Unicode"/>
              </a:rPr>
              <a:t>€8.97.</a:t>
            </a:r>
            <a:r>
              <a:rPr sz="1400" spc="5" dirty="0">
                <a:latin typeface="Lucida Sans Unicode"/>
                <a:cs typeface="Lucida Sans Unicode"/>
              </a:rPr>
              <a:t> </a:t>
            </a:r>
            <a:r>
              <a:rPr sz="1400" dirty="0">
                <a:latin typeface="Lucida Sans Unicode"/>
                <a:cs typeface="Lucida Sans Unicode"/>
              </a:rPr>
              <a:t>With</a:t>
            </a:r>
            <a:r>
              <a:rPr sz="1400" spc="20" dirty="0">
                <a:latin typeface="Lucida Sans Unicode"/>
                <a:cs typeface="Lucida Sans Unicode"/>
              </a:rPr>
              <a:t> </a:t>
            </a:r>
            <a:r>
              <a:rPr sz="1400" spc="170" dirty="0">
                <a:latin typeface="Lucida Sans Unicode"/>
                <a:cs typeface="Lucida Sans Unicode"/>
              </a:rPr>
              <a:t>a</a:t>
            </a:r>
            <a:r>
              <a:rPr sz="1400" spc="25" dirty="0">
                <a:latin typeface="Lucida Sans Unicode"/>
                <a:cs typeface="Lucida Sans Unicode"/>
              </a:rPr>
              <a:t> </a:t>
            </a:r>
            <a:r>
              <a:rPr sz="1400" dirty="0">
                <a:latin typeface="Lucida Sans Unicode"/>
                <a:cs typeface="Lucida Sans Unicode"/>
              </a:rPr>
              <a:t>target</a:t>
            </a:r>
            <a:r>
              <a:rPr sz="1400" spc="-10" dirty="0">
                <a:latin typeface="Lucida Sans Unicode"/>
                <a:cs typeface="Lucida Sans Unicode"/>
              </a:rPr>
              <a:t> market</a:t>
            </a:r>
            <a:endParaRPr sz="1400">
              <a:latin typeface="Lucida Sans Unicode"/>
              <a:cs typeface="Lucida Sans Unicode"/>
            </a:endParaRPr>
          </a:p>
          <a:p>
            <a:pPr marL="12700">
              <a:lnSpc>
                <a:spcPct val="100000"/>
              </a:lnSpc>
            </a:pPr>
            <a:r>
              <a:rPr sz="1400" dirty="0">
                <a:latin typeface="Lucida Sans Unicode"/>
                <a:cs typeface="Lucida Sans Unicode"/>
              </a:rPr>
              <a:t>of</a:t>
            </a:r>
            <a:r>
              <a:rPr sz="1400" spc="-105" dirty="0">
                <a:latin typeface="Lucida Sans Unicode"/>
                <a:cs typeface="Lucida Sans Unicode"/>
              </a:rPr>
              <a:t> </a:t>
            </a:r>
            <a:r>
              <a:rPr sz="1400" spc="-240" dirty="0">
                <a:latin typeface="Lucida Sans Unicode"/>
                <a:cs typeface="Lucida Sans Unicode"/>
              </a:rPr>
              <a:t>10</a:t>
            </a:r>
            <a:r>
              <a:rPr sz="1400" spc="-75" dirty="0">
                <a:latin typeface="Lucida Sans Unicode"/>
                <a:cs typeface="Lucida Sans Unicode"/>
              </a:rPr>
              <a:t> </a:t>
            </a:r>
            <a:r>
              <a:rPr sz="1400" dirty="0">
                <a:latin typeface="Lucida Sans Unicode"/>
                <a:cs typeface="Lucida Sans Unicode"/>
              </a:rPr>
              <a:t>million</a:t>
            </a:r>
            <a:r>
              <a:rPr sz="1400" spc="-80" dirty="0">
                <a:latin typeface="Lucida Sans Unicode"/>
                <a:cs typeface="Lucida Sans Unicode"/>
              </a:rPr>
              <a:t> </a:t>
            </a:r>
            <a:r>
              <a:rPr sz="1400" spc="-20" dirty="0">
                <a:latin typeface="Lucida Sans Unicode"/>
                <a:cs typeface="Lucida Sans Unicode"/>
              </a:rPr>
              <a:t>dogs,</a:t>
            </a:r>
            <a:endParaRPr sz="1400">
              <a:latin typeface="Lucida Sans Unicode"/>
              <a:cs typeface="Lucida Sans Unicode"/>
            </a:endParaRPr>
          </a:p>
        </p:txBody>
      </p:sp>
      <p:grpSp>
        <p:nvGrpSpPr>
          <p:cNvPr id="23" name="object 23"/>
          <p:cNvGrpSpPr/>
          <p:nvPr/>
        </p:nvGrpSpPr>
        <p:grpSpPr>
          <a:xfrm>
            <a:off x="0" y="1665732"/>
            <a:ext cx="12192000" cy="5192395"/>
            <a:chOff x="0" y="1665732"/>
            <a:chExt cx="12192000" cy="5192395"/>
          </a:xfrm>
        </p:grpSpPr>
        <p:pic>
          <p:nvPicPr>
            <p:cNvPr id="24" name="object 24" descr="A person sitting on a skateboard with a dog  Description automatically generated"/>
            <p:cNvPicPr/>
            <p:nvPr/>
          </p:nvPicPr>
          <p:blipFill>
            <a:blip r:embed="rId6" cstate="print"/>
            <a:stretch>
              <a:fillRect/>
            </a:stretch>
          </p:blipFill>
          <p:spPr>
            <a:xfrm>
              <a:off x="9810750" y="2703575"/>
              <a:ext cx="2376043" cy="4154422"/>
            </a:xfrm>
            <a:prstGeom prst="rect">
              <a:avLst/>
            </a:prstGeom>
          </p:spPr>
        </p:pic>
        <p:sp>
          <p:nvSpPr>
            <p:cNvPr id="25" name="object 25"/>
            <p:cNvSpPr/>
            <p:nvPr/>
          </p:nvSpPr>
          <p:spPr>
            <a:xfrm>
              <a:off x="0" y="5935967"/>
              <a:ext cx="12192000" cy="742315"/>
            </a:xfrm>
            <a:custGeom>
              <a:avLst/>
              <a:gdLst/>
              <a:ahLst/>
              <a:cxnLst/>
              <a:rect l="l" t="t" r="r" b="b"/>
              <a:pathLst>
                <a:path w="12192000" h="742315">
                  <a:moveTo>
                    <a:pt x="12192000" y="0"/>
                  </a:moveTo>
                  <a:lnTo>
                    <a:pt x="9054381" y="344511"/>
                  </a:lnTo>
                  <a:lnTo>
                    <a:pt x="5000339" y="488388"/>
                  </a:lnTo>
                  <a:lnTo>
                    <a:pt x="1494127" y="514178"/>
                  </a:lnTo>
                  <a:lnTo>
                    <a:pt x="0" y="504431"/>
                  </a:lnTo>
                  <a:lnTo>
                    <a:pt x="0" y="741921"/>
                  </a:lnTo>
                  <a:lnTo>
                    <a:pt x="12192000" y="741921"/>
                  </a:lnTo>
                  <a:lnTo>
                    <a:pt x="12192000" y="0"/>
                  </a:lnTo>
                  <a:close/>
                </a:path>
              </a:pathLst>
            </a:custGeom>
            <a:solidFill>
              <a:srgbClr val="8E201E"/>
            </a:solidFill>
          </p:spPr>
          <p:txBody>
            <a:bodyPr wrap="square" lIns="0" tIns="0" rIns="0" bIns="0" rtlCol="0"/>
            <a:lstStyle/>
            <a:p>
              <a:endParaRPr/>
            </a:p>
          </p:txBody>
        </p:sp>
        <p:sp>
          <p:nvSpPr>
            <p:cNvPr id="26" name="object 26"/>
            <p:cNvSpPr/>
            <p:nvPr/>
          </p:nvSpPr>
          <p:spPr>
            <a:xfrm>
              <a:off x="0" y="5773851"/>
              <a:ext cx="12192000" cy="1084580"/>
            </a:xfrm>
            <a:custGeom>
              <a:avLst/>
              <a:gdLst/>
              <a:ahLst/>
              <a:cxnLst/>
              <a:rect l="l" t="t" r="r" b="b"/>
              <a:pathLst>
                <a:path w="12192000" h="1084579">
                  <a:moveTo>
                    <a:pt x="12192000" y="0"/>
                  </a:moveTo>
                  <a:lnTo>
                    <a:pt x="9054381" y="503425"/>
                  </a:lnTo>
                  <a:lnTo>
                    <a:pt x="5000339" y="713662"/>
                  </a:lnTo>
                  <a:lnTo>
                    <a:pt x="1494127" y="751342"/>
                  </a:lnTo>
                  <a:lnTo>
                    <a:pt x="0" y="737095"/>
                  </a:lnTo>
                  <a:lnTo>
                    <a:pt x="0" y="1084148"/>
                  </a:lnTo>
                  <a:lnTo>
                    <a:pt x="12192000" y="1084148"/>
                  </a:lnTo>
                  <a:lnTo>
                    <a:pt x="12192000" y="0"/>
                  </a:lnTo>
                  <a:close/>
                </a:path>
              </a:pathLst>
            </a:custGeom>
            <a:solidFill>
              <a:srgbClr val="BD2C28"/>
            </a:solidFill>
          </p:spPr>
          <p:txBody>
            <a:bodyPr wrap="square" lIns="0" tIns="0" rIns="0" bIns="0" rtlCol="0"/>
            <a:lstStyle/>
            <a:p>
              <a:endParaRPr/>
            </a:p>
          </p:txBody>
        </p:sp>
        <p:pic>
          <p:nvPicPr>
            <p:cNvPr id="27" name="object 27"/>
            <p:cNvPicPr/>
            <p:nvPr/>
          </p:nvPicPr>
          <p:blipFill>
            <a:blip r:embed="rId7" cstate="print"/>
            <a:stretch>
              <a:fillRect/>
            </a:stretch>
          </p:blipFill>
          <p:spPr>
            <a:xfrm>
              <a:off x="786383" y="5468150"/>
              <a:ext cx="11405616" cy="1389849"/>
            </a:xfrm>
            <a:prstGeom prst="rect">
              <a:avLst/>
            </a:prstGeom>
          </p:spPr>
        </p:pic>
        <p:sp>
          <p:nvSpPr>
            <p:cNvPr id="28" name="object 28"/>
            <p:cNvSpPr/>
            <p:nvPr/>
          </p:nvSpPr>
          <p:spPr>
            <a:xfrm>
              <a:off x="1091946" y="5773851"/>
              <a:ext cx="11100435" cy="1084580"/>
            </a:xfrm>
            <a:custGeom>
              <a:avLst/>
              <a:gdLst/>
              <a:ahLst/>
              <a:cxnLst/>
              <a:rect l="l" t="t" r="r" b="b"/>
              <a:pathLst>
                <a:path w="11100435" h="1084579">
                  <a:moveTo>
                    <a:pt x="11100054" y="0"/>
                  </a:moveTo>
                  <a:lnTo>
                    <a:pt x="7602950" y="562093"/>
                  </a:lnTo>
                  <a:lnTo>
                    <a:pt x="3983164" y="891136"/>
                  </a:lnTo>
                  <a:lnTo>
                    <a:pt x="1146810" y="1045648"/>
                  </a:lnTo>
                  <a:lnTo>
                    <a:pt x="0" y="1084148"/>
                  </a:lnTo>
                  <a:lnTo>
                    <a:pt x="11100054" y="1084148"/>
                  </a:lnTo>
                  <a:lnTo>
                    <a:pt x="11100054" y="0"/>
                  </a:lnTo>
                  <a:close/>
                </a:path>
              </a:pathLst>
            </a:custGeom>
            <a:solidFill>
              <a:srgbClr val="FFFFFF"/>
            </a:solidFill>
          </p:spPr>
          <p:txBody>
            <a:bodyPr wrap="square" lIns="0" tIns="0" rIns="0" bIns="0" rtlCol="0"/>
            <a:lstStyle/>
            <a:p>
              <a:endParaRPr/>
            </a:p>
          </p:txBody>
        </p:sp>
        <p:sp>
          <p:nvSpPr>
            <p:cNvPr id="29" name="object 29"/>
            <p:cNvSpPr/>
            <p:nvPr/>
          </p:nvSpPr>
          <p:spPr>
            <a:xfrm>
              <a:off x="10835183" y="6136944"/>
              <a:ext cx="1075055" cy="552450"/>
            </a:xfrm>
            <a:custGeom>
              <a:avLst/>
              <a:gdLst/>
              <a:ahLst/>
              <a:cxnLst/>
              <a:rect l="l" t="t" r="r" b="b"/>
              <a:pathLst>
                <a:path w="1075054" h="552450">
                  <a:moveTo>
                    <a:pt x="208356" y="257708"/>
                  </a:moveTo>
                  <a:lnTo>
                    <a:pt x="206248" y="247307"/>
                  </a:lnTo>
                  <a:lnTo>
                    <a:pt x="200507" y="238810"/>
                  </a:lnTo>
                  <a:lnTo>
                    <a:pt x="191985" y="233083"/>
                  </a:lnTo>
                  <a:lnTo>
                    <a:pt x="181559" y="230987"/>
                  </a:lnTo>
                  <a:lnTo>
                    <a:pt x="171132" y="233083"/>
                  </a:lnTo>
                  <a:lnTo>
                    <a:pt x="162610" y="238810"/>
                  </a:lnTo>
                  <a:lnTo>
                    <a:pt x="156870" y="247307"/>
                  </a:lnTo>
                  <a:lnTo>
                    <a:pt x="154762" y="257708"/>
                  </a:lnTo>
                  <a:lnTo>
                    <a:pt x="156870" y="268109"/>
                  </a:lnTo>
                  <a:lnTo>
                    <a:pt x="162610" y="276606"/>
                  </a:lnTo>
                  <a:lnTo>
                    <a:pt x="171132" y="282333"/>
                  </a:lnTo>
                  <a:lnTo>
                    <a:pt x="181559" y="284441"/>
                  </a:lnTo>
                  <a:lnTo>
                    <a:pt x="191985" y="282333"/>
                  </a:lnTo>
                  <a:lnTo>
                    <a:pt x="200507" y="276606"/>
                  </a:lnTo>
                  <a:lnTo>
                    <a:pt x="206248" y="268109"/>
                  </a:lnTo>
                  <a:lnTo>
                    <a:pt x="208356" y="257708"/>
                  </a:lnTo>
                  <a:close/>
                </a:path>
                <a:path w="1075054" h="552450">
                  <a:moveTo>
                    <a:pt x="427456" y="279400"/>
                  </a:moveTo>
                  <a:lnTo>
                    <a:pt x="417449" y="227164"/>
                  </a:lnTo>
                  <a:lnTo>
                    <a:pt x="389699" y="185953"/>
                  </a:lnTo>
                  <a:lnTo>
                    <a:pt x="384695" y="180987"/>
                  </a:lnTo>
                  <a:lnTo>
                    <a:pt x="384695" y="271500"/>
                  </a:lnTo>
                  <a:lnTo>
                    <a:pt x="384695" y="279400"/>
                  </a:lnTo>
                  <a:lnTo>
                    <a:pt x="369189" y="331114"/>
                  </a:lnTo>
                  <a:lnTo>
                    <a:pt x="326885" y="365988"/>
                  </a:lnTo>
                  <a:lnTo>
                    <a:pt x="290982" y="372808"/>
                  </a:lnTo>
                  <a:lnTo>
                    <a:pt x="102755" y="372808"/>
                  </a:lnTo>
                  <a:lnTo>
                    <a:pt x="42786" y="473951"/>
                  </a:lnTo>
                  <a:lnTo>
                    <a:pt x="42786" y="185953"/>
                  </a:lnTo>
                  <a:lnTo>
                    <a:pt x="291033" y="185953"/>
                  </a:lnTo>
                  <a:lnTo>
                    <a:pt x="302183" y="186563"/>
                  </a:lnTo>
                  <a:lnTo>
                    <a:pt x="312826" y="188366"/>
                  </a:lnTo>
                  <a:lnTo>
                    <a:pt x="322986" y="191350"/>
                  </a:lnTo>
                  <a:lnTo>
                    <a:pt x="332663" y="195516"/>
                  </a:lnTo>
                  <a:lnTo>
                    <a:pt x="326364" y="201612"/>
                  </a:lnTo>
                  <a:lnTo>
                    <a:pt x="321551" y="208991"/>
                  </a:lnTo>
                  <a:lnTo>
                    <a:pt x="318490" y="217398"/>
                  </a:lnTo>
                  <a:lnTo>
                    <a:pt x="317411" y="226568"/>
                  </a:lnTo>
                  <a:lnTo>
                    <a:pt x="320509" y="241858"/>
                  </a:lnTo>
                  <a:lnTo>
                    <a:pt x="328955" y="254342"/>
                  </a:lnTo>
                  <a:lnTo>
                    <a:pt x="341477" y="262775"/>
                  </a:lnTo>
                  <a:lnTo>
                    <a:pt x="356806" y="265861"/>
                  </a:lnTo>
                  <a:lnTo>
                    <a:pt x="363829" y="265239"/>
                  </a:lnTo>
                  <a:lnTo>
                    <a:pt x="370433" y="263436"/>
                  </a:lnTo>
                  <a:lnTo>
                    <a:pt x="376529" y="260578"/>
                  </a:lnTo>
                  <a:lnTo>
                    <a:pt x="382003" y="256768"/>
                  </a:lnTo>
                  <a:lnTo>
                    <a:pt x="383730" y="263969"/>
                  </a:lnTo>
                  <a:lnTo>
                    <a:pt x="384695" y="271500"/>
                  </a:lnTo>
                  <a:lnTo>
                    <a:pt x="384695" y="180987"/>
                  </a:lnTo>
                  <a:lnTo>
                    <a:pt x="366344" y="165773"/>
                  </a:lnTo>
                  <a:lnTo>
                    <a:pt x="343268" y="153276"/>
                  </a:lnTo>
                  <a:lnTo>
                    <a:pt x="318147" y="145783"/>
                  </a:lnTo>
                  <a:lnTo>
                    <a:pt x="290982" y="143281"/>
                  </a:lnTo>
                  <a:lnTo>
                    <a:pt x="162001" y="143281"/>
                  </a:lnTo>
                  <a:lnTo>
                    <a:pt x="161861" y="143090"/>
                  </a:lnTo>
                  <a:lnTo>
                    <a:pt x="84632" y="43459"/>
                  </a:lnTo>
                  <a:lnTo>
                    <a:pt x="84823" y="143090"/>
                  </a:lnTo>
                  <a:lnTo>
                    <a:pt x="0" y="0"/>
                  </a:lnTo>
                  <a:lnTo>
                    <a:pt x="0" y="552145"/>
                  </a:lnTo>
                  <a:lnTo>
                    <a:pt x="42786" y="552145"/>
                  </a:lnTo>
                  <a:lnTo>
                    <a:pt x="89712" y="473951"/>
                  </a:lnTo>
                  <a:lnTo>
                    <a:pt x="124815" y="415455"/>
                  </a:lnTo>
                  <a:lnTo>
                    <a:pt x="290982" y="415455"/>
                  </a:lnTo>
                  <a:lnTo>
                    <a:pt x="343242" y="405472"/>
                  </a:lnTo>
                  <a:lnTo>
                    <a:pt x="387400" y="375488"/>
                  </a:lnTo>
                  <a:lnTo>
                    <a:pt x="417436" y="331470"/>
                  </a:lnTo>
                  <a:lnTo>
                    <a:pt x="424954" y="306425"/>
                  </a:lnTo>
                  <a:lnTo>
                    <a:pt x="427456" y="279400"/>
                  </a:lnTo>
                  <a:close/>
                </a:path>
                <a:path w="1075054" h="552450">
                  <a:moveTo>
                    <a:pt x="539965" y="286918"/>
                  </a:moveTo>
                  <a:lnTo>
                    <a:pt x="511213" y="286918"/>
                  </a:lnTo>
                  <a:lnTo>
                    <a:pt x="511213" y="344093"/>
                  </a:lnTo>
                  <a:lnTo>
                    <a:pt x="510819" y="344093"/>
                  </a:lnTo>
                  <a:lnTo>
                    <a:pt x="510425" y="343598"/>
                  </a:lnTo>
                  <a:lnTo>
                    <a:pt x="510425" y="376008"/>
                  </a:lnTo>
                  <a:lnTo>
                    <a:pt x="508850" y="384479"/>
                  </a:lnTo>
                  <a:lnTo>
                    <a:pt x="504520" y="390944"/>
                  </a:lnTo>
                  <a:lnTo>
                    <a:pt x="498068" y="395058"/>
                  </a:lnTo>
                  <a:lnTo>
                    <a:pt x="490067" y="396494"/>
                  </a:lnTo>
                  <a:lnTo>
                    <a:pt x="482104" y="395058"/>
                  </a:lnTo>
                  <a:lnTo>
                    <a:pt x="475703" y="390944"/>
                  </a:lnTo>
                  <a:lnTo>
                    <a:pt x="471449" y="384479"/>
                  </a:lnTo>
                  <a:lnTo>
                    <a:pt x="469912" y="376008"/>
                  </a:lnTo>
                  <a:lnTo>
                    <a:pt x="471424" y="367499"/>
                  </a:lnTo>
                  <a:lnTo>
                    <a:pt x="475640" y="361035"/>
                  </a:lnTo>
                  <a:lnTo>
                    <a:pt x="482028" y="356920"/>
                  </a:lnTo>
                  <a:lnTo>
                    <a:pt x="490067" y="355473"/>
                  </a:lnTo>
                  <a:lnTo>
                    <a:pt x="498157" y="356920"/>
                  </a:lnTo>
                  <a:lnTo>
                    <a:pt x="504609" y="361035"/>
                  </a:lnTo>
                  <a:lnTo>
                    <a:pt x="508876" y="367499"/>
                  </a:lnTo>
                  <a:lnTo>
                    <a:pt x="510425" y="376008"/>
                  </a:lnTo>
                  <a:lnTo>
                    <a:pt x="510425" y="343598"/>
                  </a:lnTo>
                  <a:lnTo>
                    <a:pt x="505993" y="338010"/>
                  </a:lnTo>
                  <a:lnTo>
                    <a:pt x="499719" y="333336"/>
                  </a:lnTo>
                  <a:lnTo>
                    <a:pt x="491794" y="330327"/>
                  </a:lnTo>
                  <a:lnTo>
                    <a:pt x="482066" y="329272"/>
                  </a:lnTo>
                  <a:lnTo>
                    <a:pt x="465899" y="332244"/>
                  </a:lnTo>
                  <a:lnTo>
                    <a:pt x="452640" y="341096"/>
                  </a:lnTo>
                  <a:lnTo>
                    <a:pt x="443661" y="355714"/>
                  </a:lnTo>
                  <a:lnTo>
                    <a:pt x="440359" y="376008"/>
                  </a:lnTo>
                  <a:lnTo>
                    <a:pt x="443661" y="396290"/>
                  </a:lnTo>
                  <a:lnTo>
                    <a:pt x="452640" y="410908"/>
                  </a:lnTo>
                  <a:lnTo>
                    <a:pt x="465899" y="419760"/>
                  </a:lnTo>
                  <a:lnTo>
                    <a:pt x="482066" y="422732"/>
                  </a:lnTo>
                  <a:lnTo>
                    <a:pt x="491807" y="421665"/>
                  </a:lnTo>
                  <a:lnTo>
                    <a:pt x="499732" y="418668"/>
                  </a:lnTo>
                  <a:lnTo>
                    <a:pt x="506006" y="413994"/>
                  </a:lnTo>
                  <a:lnTo>
                    <a:pt x="510819" y="407911"/>
                  </a:lnTo>
                  <a:lnTo>
                    <a:pt x="511213" y="407911"/>
                  </a:lnTo>
                  <a:lnTo>
                    <a:pt x="511213" y="419887"/>
                  </a:lnTo>
                  <a:lnTo>
                    <a:pt x="539965" y="419887"/>
                  </a:lnTo>
                  <a:lnTo>
                    <a:pt x="539965" y="407911"/>
                  </a:lnTo>
                  <a:lnTo>
                    <a:pt x="539965" y="396494"/>
                  </a:lnTo>
                  <a:lnTo>
                    <a:pt x="539965" y="355473"/>
                  </a:lnTo>
                  <a:lnTo>
                    <a:pt x="539965" y="344093"/>
                  </a:lnTo>
                  <a:lnTo>
                    <a:pt x="539965" y="286918"/>
                  </a:lnTo>
                  <a:close/>
                </a:path>
                <a:path w="1075054" h="552450">
                  <a:moveTo>
                    <a:pt x="542251" y="180594"/>
                  </a:moveTo>
                  <a:lnTo>
                    <a:pt x="510451" y="180594"/>
                  </a:lnTo>
                  <a:lnTo>
                    <a:pt x="491223" y="236067"/>
                  </a:lnTo>
                  <a:lnTo>
                    <a:pt x="472186" y="180594"/>
                  </a:lnTo>
                  <a:lnTo>
                    <a:pt x="440385" y="180594"/>
                  </a:lnTo>
                  <a:lnTo>
                    <a:pt x="476948" y="268351"/>
                  </a:lnTo>
                  <a:lnTo>
                    <a:pt x="505701" y="268351"/>
                  </a:lnTo>
                  <a:lnTo>
                    <a:pt x="542251" y="180594"/>
                  </a:lnTo>
                  <a:close/>
                </a:path>
                <a:path w="1075054" h="552450">
                  <a:moveTo>
                    <a:pt x="580910" y="180594"/>
                  </a:moveTo>
                  <a:lnTo>
                    <a:pt x="552132" y="180594"/>
                  </a:lnTo>
                  <a:lnTo>
                    <a:pt x="552132" y="268351"/>
                  </a:lnTo>
                  <a:lnTo>
                    <a:pt x="580910" y="268351"/>
                  </a:lnTo>
                  <a:lnTo>
                    <a:pt x="580910" y="180594"/>
                  </a:lnTo>
                  <a:close/>
                </a:path>
                <a:path w="1075054" h="552450">
                  <a:moveTo>
                    <a:pt x="581850" y="135572"/>
                  </a:moveTo>
                  <a:lnTo>
                    <a:pt x="551002" y="135572"/>
                  </a:lnTo>
                  <a:lnTo>
                    <a:pt x="551002" y="164439"/>
                  </a:lnTo>
                  <a:lnTo>
                    <a:pt x="581850" y="164439"/>
                  </a:lnTo>
                  <a:lnTo>
                    <a:pt x="581850" y="135572"/>
                  </a:lnTo>
                  <a:close/>
                </a:path>
                <a:path w="1075054" h="552450">
                  <a:moveTo>
                    <a:pt x="651725" y="375983"/>
                  </a:moveTo>
                  <a:lnTo>
                    <a:pt x="648004" y="356920"/>
                  </a:lnTo>
                  <a:lnTo>
                    <a:pt x="647039" y="355473"/>
                  </a:lnTo>
                  <a:lnTo>
                    <a:pt x="637616" y="342087"/>
                  </a:lnTo>
                  <a:lnTo>
                    <a:pt x="622769" y="333133"/>
                  </a:lnTo>
                  <a:lnTo>
                    <a:pt x="622769" y="375983"/>
                  </a:lnTo>
                  <a:lnTo>
                    <a:pt x="621157" y="384479"/>
                  </a:lnTo>
                  <a:lnTo>
                    <a:pt x="616775" y="390944"/>
                  </a:lnTo>
                  <a:lnTo>
                    <a:pt x="610095" y="395147"/>
                  </a:lnTo>
                  <a:lnTo>
                    <a:pt x="609727" y="395147"/>
                  </a:lnTo>
                  <a:lnTo>
                    <a:pt x="602208" y="396494"/>
                  </a:lnTo>
                  <a:lnTo>
                    <a:pt x="594690" y="395147"/>
                  </a:lnTo>
                  <a:lnTo>
                    <a:pt x="594334" y="395147"/>
                  </a:lnTo>
                  <a:lnTo>
                    <a:pt x="587654" y="390944"/>
                  </a:lnTo>
                  <a:lnTo>
                    <a:pt x="583260" y="384479"/>
                  </a:lnTo>
                  <a:lnTo>
                    <a:pt x="581647" y="375983"/>
                  </a:lnTo>
                  <a:lnTo>
                    <a:pt x="583222" y="367499"/>
                  </a:lnTo>
                  <a:lnTo>
                    <a:pt x="587578" y="361035"/>
                  </a:lnTo>
                  <a:lnTo>
                    <a:pt x="594093" y="356920"/>
                  </a:lnTo>
                  <a:lnTo>
                    <a:pt x="602208" y="355473"/>
                  </a:lnTo>
                  <a:lnTo>
                    <a:pt x="610323" y="356920"/>
                  </a:lnTo>
                  <a:lnTo>
                    <a:pt x="616839" y="361035"/>
                  </a:lnTo>
                  <a:lnTo>
                    <a:pt x="621195" y="367499"/>
                  </a:lnTo>
                  <a:lnTo>
                    <a:pt x="622769" y="375983"/>
                  </a:lnTo>
                  <a:lnTo>
                    <a:pt x="622769" y="333133"/>
                  </a:lnTo>
                  <a:lnTo>
                    <a:pt x="621919" y="332613"/>
                  </a:lnTo>
                  <a:lnTo>
                    <a:pt x="602208" y="329272"/>
                  </a:lnTo>
                  <a:lnTo>
                    <a:pt x="582536" y="332613"/>
                  </a:lnTo>
                  <a:lnTo>
                    <a:pt x="566915" y="342087"/>
                  </a:lnTo>
                  <a:lnTo>
                    <a:pt x="557555" y="355473"/>
                  </a:lnTo>
                  <a:lnTo>
                    <a:pt x="556590" y="356920"/>
                  </a:lnTo>
                  <a:lnTo>
                    <a:pt x="552894" y="375983"/>
                  </a:lnTo>
                  <a:lnTo>
                    <a:pt x="556577" y="395147"/>
                  </a:lnTo>
                  <a:lnTo>
                    <a:pt x="566839" y="409879"/>
                  </a:lnTo>
                  <a:lnTo>
                    <a:pt x="582447" y="419354"/>
                  </a:lnTo>
                  <a:lnTo>
                    <a:pt x="602208" y="422706"/>
                  </a:lnTo>
                  <a:lnTo>
                    <a:pt x="621995" y="419354"/>
                  </a:lnTo>
                  <a:lnTo>
                    <a:pt x="637679" y="409879"/>
                  </a:lnTo>
                  <a:lnTo>
                    <a:pt x="647065" y="396494"/>
                  </a:lnTo>
                  <a:lnTo>
                    <a:pt x="648017" y="395147"/>
                  </a:lnTo>
                  <a:lnTo>
                    <a:pt x="651725" y="375983"/>
                  </a:lnTo>
                  <a:close/>
                </a:path>
                <a:path w="1075054" h="552450">
                  <a:moveTo>
                    <a:pt x="655561" y="180594"/>
                  </a:moveTo>
                  <a:lnTo>
                    <a:pt x="637463" y="180594"/>
                  </a:lnTo>
                  <a:lnTo>
                    <a:pt x="637463" y="145440"/>
                  </a:lnTo>
                  <a:lnTo>
                    <a:pt x="608698" y="145440"/>
                  </a:lnTo>
                  <a:lnTo>
                    <a:pt x="608698" y="180594"/>
                  </a:lnTo>
                  <a:lnTo>
                    <a:pt x="591566" y="180594"/>
                  </a:lnTo>
                  <a:lnTo>
                    <a:pt x="591566" y="204533"/>
                  </a:lnTo>
                  <a:lnTo>
                    <a:pt x="608698" y="204533"/>
                  </a:lnTo>
                  <a:lnTo>
                    <a:pt x="608698" y="238721"/>
                  </a:lnTo>
                  <a:lnTo>
                    <a:pt x="610781" y="252247"/>
                  </a:lnTo>
                  <a:lnTo>
                    <a:pt x="616737" y="261442"/>
                  </a:lnTo>
                  <a:lnTo>
                    <a:pt x="626046" y="266687"/>
                  </a:lnTo>
                  <a:lnTo>
                    <a:pt x="638213" y="268351"/>
                  </a:lnTo>
                  <a:lnTo>
                    <a:pt x="650214" y="268351"/>
                  </a:lnTo>
                  <a:lnTo>
                    <a:pt x="650214" y="241757"/>
                  </a:lnTo>
                  <a:lnTo>
                    <a:pt x="639546" y="241757"/>
                  </a:lnTo>
                  <a:lnTo>
                    <a:pt x="637425" y="239064"/>
                  </a:lnTo>
                  <a:lnTo>
                    <a:pt x="637425" y="204533"/>
                  </a:lnTo>
                  <a:lnTo>
                    <a:pt x="655561" y="204533"/>
                  </a:lnTo>
                  <a:lnTo>
                    <a:pt x="655561" y="180594"/>
                  </a:lnTo>
                  <a:close/>
                </a:path>
                <a:path w="1075054" h="552450">
                  <a:moveTo>
                    <a:pt x="759345" y="332117"/>
                  </a:moveTo>
                  <a:lnTo>
                    <a:pt x="730567" y="332117"/>
                  </a:lnTo>
                  <a:lnTo>
                    <a:pt x="730567" y="344093"/>
                  </a:lnTo>
                  <a:lnTo>
                    <a:pt x="730173" y="344093"/>
                  </a:lnTo>
                  <a:lnTo>
                    <a:pt x="729805" y="343636"/>
                  </a:lnTo>
                  <a:lnTo>
                    <a:pt x="729805" y="375983"/>
                  </a:lnTo>
                  <a:lnTo>
                    <a:pt x="728230" y="384479"/>
                  </a:lnTo>
                  <a:lnTo>
                    <a:pt x="723900" y="390944"/>
                  </a:lnTo>
                  <a:lnTo>
                    <a:pt x="717423" y="395058"/>
                  </a:lnTo>
                  <a:lnTo>
                    <a:pt x="709422" y="396494"/>
                  </a:lnTo>
                  <a:lnTo>
                    <a:pt x="701459" y="395058"/>
                  </a:lnTo>
                  <a:lnTo>
                    <a:pt x="695058" y="390944"/>
                  </a:lnTo>
                  <a:lnTo>
                    <a:pt x="690803" y="384479"/>
                  </a:lnTo>
                  <a:lnTo>
                    <a:pt x="689254" y="375983"/>
                  </a:lnTo>
                  <a:lnTo>
                    <a:pt x="690778" y="367499"/>
                  </a:lnTo>
                  <a:lnTo>
                    <a:pt x="694982" y="361035"/>
                  </a:lnTo>
                  <a:lnTo>
                    <a:pt x="701382" y="356920"/>
                  </a:lnTo>
                  <a:lnTo>
                    <a:pt x="709422" y="355473"/>
                  </a:lnTo>
                  <a:lnTo>
                    <a:pt x="717511" y="356920"/>
                  </a:lnTo>
                  <a:lnTo>
                    <a:pt x="723976" y="361035"/>
                  </a:lnTo>
                  <a:lnTo>
                    <a:pt x="728256" y="367499"/>
                  </a:lnTo>
                  <a:lnTo>
                    <a:pt x="729767" y="375818"/>
                  </a:lnTo>
                  <a:lnTo>
                    <a:pt x="729805" y="375983"/>
                  </a:lnTo>
                  <a:lnTo>
                    <a:pt x="725347" y="338010"/>
                  </a:lnTo>
                  <a:lnTo>
                    <a:pt x="701421" y="329272"/>
                  </a:lnTo>
                  <a:lnTo>
                    <a:pt x="685253" y="332270"/>
                  </a:lnTo>
                  <a:lnTo>
                    <a:pt x="671995" y="341160"/>
                  </a:lnTo>
                  <a:lnTo>
                    <a:pt x="663016" y="355727"/>
                  </a:lnTo>
                  <a:lnTo>
                    <a:pt x="659714" y="375818"/>
                  </a:lnTo>
                  <a:lnTo>
                    <a:pt x="662851" y="395058"/>
                  </a:lnTo>
                  <a:lnTo>
                    <a:pt x="662965" y="395757"/>
                  </a:lnTo>
                  <a:lnTo>
                    <a:pt x="671842" y="410006"/>
                  </a:lnTo>
                  <a:lnTo>
                    <a:pt x="685025" y="418553"/>
                  </a:lnTo>
                  <a:lnTo>
                    <a:pt x="701230" y="421398"/>
                  </a:lnTo>
                  <a:lnTo>
                    <a:pt x="711301" y="420281"/>
                  </a:lnTo>
                  <a:lnTo>
                    <a:pt x="719340" y="417309"/>
                  </a:lnTo>
                  <a:lnTo>
                    <a:pt x="725563" y="413067"/>
                  </a:lnTo>
                  <a:lnTo>
                    <a:pt x="730173" y="408101"/>
                  </a:lnTo>
                  <a:lnTo>
                    <a:pt x="730567" y="408101"/>
                  </a:lnTo>
                  <a:lnTo>
                    <a:pt x="730567" y="413804"/>
                  </a:lnTo>
                  <a:lnTo>
                    <a:pt x="729361" y="423430"/>
                  </a:lnTo>
                  <a:lnTo>
                    <a:pt x="725614" y="429628"/>
                  </a:lnTo>
                  <a:lnTo>
                    <a:pt x="718997" y="433031"/>
                  </a:lnTo>
                  <a:lnTo>
                    <a:pt x="718362" y="433031"/>
                  </a:lnTo>
                  <a:lnTo>
                    <a:pt x="709815" y="433920"/>
                  </a:lnTo>
                  <a:lnTo>
                    <a:pt x="704227" y="433730"/>
                  </a:lnTo>
                  <a:lnTo>
                    <a:pt x="697318" y="433031"/>
                  </a:lnTo>
                  <a:lnTo>
                    <a:pt x="688949" y="431685"/>
                  </a:lnTo>
                  <a:lnTo>
                    <a:pt x="679297" y="429628"/>
                  </a:lnTo>
                  <a:lnTo>
                    <a:pt x="678954" y="429628"/>
                  </a:lnTo>
                  <a:lnTo>
                    <a:pt x="704253" y="460451"/>
                  </a:lnTo>
                  <a:lnTo>
                    <a:pt x="711923" y="460705"/>
                  </a:lnTo>
                  <a:lnTo>
                    <a:pt x="731291" y="458304"/>
                  </a:lnTo>
                  <a:lnTo>
                    <a:pt x="731939" y="458304"/>
                  </a:lnTo>
                  <a:lnTo>
                    <a:pt x="746975" y="450621"/>
                  </a:lnTo>
                  <a:lnTo>
                    <a:pt x="756132" y="437870"/>
                  </a:lnTo>
                  <a:lnTo>
                    <a:pt x="756831" y="433920"/>
                  </a:lnTo>
                  <a:lnTo>
                    <a:pt x="759269" y="420281"/>
                  </a:lnTo>
                  <a:lnTo>
                    <a:pt x="759345" y="408101"/>
                  </a:lnTo>
                  <a:lnTo>
                    <a:pt x="759345" y="396494"/>
                  </a:lnTo>
                  <a:lnTo>
                    <a:pt x="759345" y="355473"/>
                  </a:lnTo>
                  <a:lnTo>
                    <a:pt x="759345" y="344093"/>
                  </a:lnTo>
                  <a:lnTo>
                    <a:pt x="759345" y="332117"/>
                  </a:lnTo>
                  <a:close/>
                </a:path>
                <a:path w="1075054" h="552450">
                  <a:moveTo>
                    <a:pt x="759371" y="180708"/>
                  </a:moveTo>
                  <a:lnTo>
                    <a:pt x="730592" y="180708"/>
                  </a:lnTo>
                  <a:lnTo>
                    <a:pt x="730592" y="192570"/>
                  </a:lnTo>
                  <a:lnTo>
                    <a:pt x="730224" y="192570"/>
                  </a:lnTo>
                  <a:lnTo>
                    <a:pt x="729818" y="192062"/>
                  </a:lnTo>
                  <a:lnTo>
                    <a:pt x="729818" y="224472"/>
                  </a:lnTo>
                  <a:lnTo>
                    <a:pt x="728243" y="232930"/>
                  </a:lnTo>
                  <a:lnTo>
                    <a:pt x="723925" y="239395"/>
                  </a:lnTo>
                  <a:lnTo>
                    <a:pt x="717448" y="243509"/>
                  </a:lnTo>
                  <a:lnTo>
                    <a:pt x="709447" y="244957"/>
                  </a:lnTo>
                  <a:lnTo>
                    <a:pt x="701484" y="243509"/>
                  </a:lnTo>
                  <a:lnTo>
                    <a:pt x="695083" y="239395"/>
                  </a:lnTo>
                  <a:lnTo>
                    <a:pt x="690829" y="232930"/>
                  </a:lnTo>
                  <a:lnTo>
                    <a:pt x="689279" y="224472"/>
                  </a:lnTo>
                  <a:lnTo>
                    <a:pt x="690803" y="215963"/>
                  </a:lnTo>
                  <a:lnTo>
                    <a:pt x="695007" y="209499"/>
                  </a:lnTo>
                  <a:lnTo>
                    <a:pt x="701395" y="205384"/>
                  </a:lnTo>
                  <a:lnTo>
                    <a:pt x="709447" y="203936"/>
                  </a:lnTo>
                  <a:lnTo>
                    <a:pt x="717537" y="205384"/>
                  </a:lnTo>
                  <a:lnTo>
                    <a:pt x="724001" y="209499"/>
                  </a:lnTo>
                  <a:lnTo>
                    <a:pt x="728281" y="215963"/>
                  </a:lnTo>
                  <a:lnTo>
                    <a:pt x="729818" y="224472"/>
                  </a:lnTo>
                  <a:lnTo>
                    <a:pt x="729818" y="192062"/>
                  </a:lnTo>
                  <a:lnTo>
                    <a:pt x="725385" y="186486"/>
                  </a:lnTo>
                  <a:lnTo>
                    <a:pt x="719099" y="181800"/>
                  </a:lnTo>
                  <a:lnTo>
                    <a:pt x="711187" y="178803"/>
                  </a:lnTo>
                  <a:lnTo>
                    <a:pt x="701446" y="177736"/>
                  </a:lnTo>
                  <a:lnTo>
                    <a:pt x="685292" y="180708"/>
                  </a:lnTo>
                  <a:lnTo>
                    <a:pt x="672020" y="189560"/>
                  </a:lnTo>
                  <a:lnTo>
                    <a:pt x="663041" y="204177"/>
                  </a:lnTo>
                  <a:lnTo>
                    <a:pt x="659739" y="224472"/>
                  </a:lnTo>
                  <a:lnTo>
                    <a:pt x="663041" y="244754"/>
                  </a:lnTo>
                  <a:lnTo>
                    <a:pt x="672020" y="259372"/>
                  </a:lnTo>
                  <a:lnTo>
                    <a:pt x="685469" y="268351"/>
                  </a:lnTo>
                  <a:lnTo>
                    <a:pt x="685939" y="268351"/>
                  </a:lnTo>
                  <a:lnTo>
                    <a:pt x="701446" y="271195"/>
                  </a:lnTo>
                  <a:lnTo>
                    <a:pt x="711200" y="270141"/>
                  </a:lnTo>
                  <a:lnTo>
                    <a:pt x="719124" y="267144"/>
                  </a:lnTo>
                  <a:lnTo>
                    <a:pt x="725411" y="262458"/>
                  </a:lnTo>
                  <a:lnTo>
                    <a:pt x="730224" y="256374"/>
                  </a:lnTo>
                  <a:lnTo>
                    <a:pt x="730592" y="256374"/>
                  </a:lnTo>
                  <a:lnTo>
                    <a:pt x="730592" y="268351"/>
                  </a:lnTo>
                  <a:lnTo>
                    <a:pt x="759371" y="268351"/>
                  </a:lnTo>
                  <a:lnTo>
                    <a:pt x="759371" y="256374"/>
                  </a:lnTo>
                  <a:lnTo>
                    <a:pt x="759371" y="244957"/>
                  </a:lnTo>
                  <a:lnTo>
                    <a:pt x="759371" y="203936"/>
                  </a:lnTo>
                  <a:lnTo>
                    <a:pt x="759371" y="192570"/>
                  </a:lnTo>
                  <a:lnTo>
                    <a:pt x="759371" y="180708"/>
                  </a:lnTo>
                  <a:close/>
                </a:path>
                <a:path w="1075054" h="552450">
                  <a:moveTo>
                    <a:pt x="921029" y="211162"/>
                  </a:moveTo>
                  <a:lnTo>
                    <a:pt x="918679" y="196964"/>
                  </a:lnTo>
                  <a:lnTo>
                    <a:pt x="912164" y="186474"/>
                  </a:lnTo>
                  <a:lnTo>
                    <a:pt x="902220" y="179971"/>
                  </a:lnTo>
                  <a:lnTo>
                    <a:pt x="889596" y="177736"/>
                  </a:lnTo>
                  <a:lnTo>
                    <a:pt x="880389" y="178879"/>
                  </a:lnTo>
                  <a:lnTo>
                    <a:pt x="872286" y="182219"/>
                  </a:lnTo>
                  <a:lnTo>
                    <a:pt x="865454" y="187579"/>
                  </a:lnTo>
                  <a:lnTo>
                    <a:pt x="860094" y="194818"/>
                  </a:lnTo>
                  <a:lnTo>
                    <a:pt x="859701" y="194818"/>
                  </a:lnTo>
                  <a:lnTo>
                    <a:pt x="855294" y="187680"/>
                  </a:lnTo>
                  <a:lnTo>
                    <a:pt x="849058" y="182295"/>
                  </a:lnTo>
                  <a:lnTo>
                    <a:pt x="841248" y="178917"/>
                  </a:lnTo>
                  <a:lnTo>
                    <a:pt x="832104" y="177736"/>
                  </a:lnTo>
                  <a:lnTo>
                    <a:pt x="823048" y="178841"/>
                  </a:lnTo>
                  <a:lnTo>
                    <a:pt x="815378" y="181991"/>
                  </a:lnTo>
                  <a:lnTo>
                    <a:pt x="809218" y="186944"/>
                  </a:lnTo>
                  <a:lnTo>
                    <a:pt x="804672" y="193484"/>
                  </a:lnTo>
                  <a:lnTo>
                    <a:pt x="804278" y="193484"/>
                  </a:lnTo>
                  <a:lnTo>
                    <a:pt x="804278" y="180594"/>
                  </a:lnTo>
                  <a:lnTo>
                    <a:pt x="776097" y="180594"/>
                  </a:lnTo>
                  <a:lnTo>
                    <a:pt x="776122" y="268325"/>
                  </a:lnTo>
                  <a:lnTo>
                    <a:pt x="804900" y="268325"/>
                  </a:lnTo>
                  <a:lnTo>
                    <a:pt x="804900" y="224815"/>
                  </a:lnTo>
                  <a:lnTo>
                    <a:pt x="806107" y="214426"/>
                  </a:lnTo>
                  <a:lnTo>
                    <a:pt x="809409" y="207695"/>
                  </a:lnTo>
                  <a:lnTo>
                    <a:pt x="814362" y="204063"/>
                  </a:lnTo>
                  <a:lnTo>
                    <a:pt x="820496" y="202971"/>
                  </a:lnTo>
                  <a:lnTo>
                    <a:pt x="830580" y="202971"/>
                  </a:lnTo>
                  <a:lnTo>
                    <a:pt x="834758" y="209600"/>
                  </a:lnTo>
                  <a:lnTo>
                    <a:pt x="834758" y="268325"/>
                  </a:lnTo>
                  <a:lnTo>
                    <a:pt x="862355" y="268325"/>
                  </a:lnTo>
                  <a:lnTo>
                    <a:pt x="862355" y="224815"/>
                  </a:lnTo>
                  <a:lnTo>
                    <a:pt x="863574" y="214426"/>
                  </a:lnTo>
                  <a:lnTo>
                    <a:pt x="866889" y="207695"/>
                  </a:lnTo>
                  <a:lnTo>
                    <a:pt x="871855" y="204063"/>
                  </a:lnTo>
                  <a:lnTo>
                    <a:pt x="877989" y="202971"/>
                  </a:lnTo>
                  <a:lnTo>
                    <a:pt x="888072" y="202971"/>
                  </a:lnTo>
                  <a:lnTo>
                    <a:pt x="892263" y="209600"/>
                  </a:lnTo>
                  <a:lnTo>
                    <a:pt x="892263" y="268325"/>
                  </a:lnTo>
                  <a:lnTo>
                    <a:pt x="921029" y="268325"/>
                  </a:lnTo>
                  <a:lnTo>
                    <a:pt x="921029" y="211162"/>
                  </a:lnTo>
                  <a:close/>
                </a:path>
                <a:path w="1075054" h="552450">
                  <a:moveTo>
                    <a:pt x="966533" y="180594"/>
                  </a:moveTo>
                  <a:lnTo>
                    <a:pt x="937755" y="180594"/>
                  </a:lnTo>
                  <a:lnTo>
                    <a:pt x="937755" y="268351"/>
                  </a:lnTo>
                  <a:lnTo>
                    <a:pt x="966533" y="268351"/>
                  </a:lnTo>
                  <a:lnTo>
                    <a:pt x="966533" y="180594"/>
                  </a:lnTo>
                  <a:close/>
                </a:path>
                <a:path w="1075054" h="552450">
                  <a:moveTo>
                    <a:pt x="967473" y="135572"/>
                  </a:moveTo>
                  <a:lnTo>
                    <a:pt x="936625" y="135572"/>
                  </a:lnTo>
                  <a:lnTo>
                    <a:pt x="936625" y="164439"/>
                  </a:lnTo>
                  <a:lnTo>
                    <a:pt x="967473" y="164439"/>
                  </a:lnTo>
                  <a:lnTo>
                    <a:pt x="967473" y="135572"/>
                  </a:lnTo>
                  <a:close/>
                </a:path>
                <a:path w="1075054" h="552450">
                  <a:moveTo>
                    <a:pt x="1074483" y="213995"/>
                  </a:moveTo>
                  <a:lnTo>
                    <a:pt x="1072045" y="197739"/>
                  </a:lnTo>
                  <a:lnTo>
                    <a:pt x="1065212" y="186448"/>
                  </a:lnTo>
                  <a:lnTo>
                    <a:pt x="1054722" y="179857"/>
                  </a:lnTo>
                  <a:lnTo>
                    <a:pt x="1041349" y="177723"/>
                  </a:lnTo>
                  <a:lnTo>
                    <a:pt x="1032484" y="178803"/>
                  </a:lnTo>
                  <a:lnTo>
                    <a:pt x="1024610" y="181940"/>
                  </a:lnTo>
                  <a:lnTo>
                    <a:pt x="1017917" y="187007"/>
                  </a:lnTo>
                  <a:lnTo>
                    <a:pt x="1012596" y="193852"/>
                  </a:lnTo>
                  <a:lnTo>
                    <a:pt x="1012202" y="193852"/>
                  </a:lnTo>
                  <a:lnTo>
                    <a:pt x="1012202" y="180543"/>
                  </a:lnTo>
                  <a:lnTo>
                    <a:pt x="984021" y="180543"/>
                  </a:lnTo>
                  <a:lnTo>
                    <a:pt x="984021" y="268325"/>
                  </a:lnTo>
                  <a:lnTo>
                    <a:pt x="1012774" y="268325"/>
                  </a:lnTo>
                  <a:lnTo>
                    <a:pt x="1012774" y="224269"/>
                  </a:lnTo>
                  <a:lnTo>
                    <a:pt x="1014056" y="214363"/>
                  </a:lnTo>
                  <a:lnTo>
                    <a:pt x="1017612" y="207772"/>
                  </a:lnTo>
                  <a:lnTo>
                    <a:pt x="1022985" y="204101"/>
                  </a:lnTo>
                  <a:lnTo>
                    <a:pt x="1029741" y="202971"/>
                  </a:lnTo>
                  <a:lnTo>
                    <a:pt x="1040409" y="202971"/>
                  </a:lnTo>
                  <a:lnTo>
                    <a:pt x="1045921" y="208864"/>
                  </a:lnTo>
                  <a:lnTo>
                    <a:pt x="1045921" y="268325"/>
                  </a:lnTo>
                  <a:lnTo>
                    <a:pt x="1074483" y="268325"/>
                  </a:lnTo>
                  <a:lnTo>
                    <a:pt x="1074483" y="213995"/>
                  </a:lnTo>
                  <a:close/>
                </a:path>
              </a:pathLst>
            </a:custGeom>
            <a:solidFill>
              <a:srgbClr val="000000"/>
            </a:solidFill>
          </p:spPr>
          <p:txBody>
            <a:bodyPr wrap="square" lIns="0" tIns="0" rIns="0" bIns="0" rtlCol="0"/>
            <a:lstStyle/>
            <a:p>
              <a:endParaRPr/>
            </a:p>
          </p:txBody>
        </p:sp>
        <p:sp>
          <p:nvSpPr>
            <p:cNvPr id="30" name="object 30"/>
            <p:cNvSpPr/>
            <p:nvPr/>
          </p:nvSpPr>
          <p:spPr>
            <a:xfrm>
              <a:off x="1001306" y="1665731"/>
              <a:ext cx="2953385" cy="407034"/>
            </a:xfrm>
            <a:custGeom>
              <a:avLst/>
              <a:gdLst/>
              <a:ahLst/>
              <a:cxnLst/>
              <a:rect l="l" t="t" r="r" b="b"/>
              <a:pathLst>
                <a:path w="2953385" h="407035">
                  <a:moveTo>
                    <a:pt x="401777" y="38989"/>
                  </a:moveTo>
                  <a:lnTo>
                    <a:pt x="354672" y="38836"/>
                  </a:lnTo>
                  <a:lnTo>
                    <a:pt x="354672" y="49403"/>
                  </a:lnTo>
                  <a:lnTo>
                    <a:pt x="330288" y="83693"/>
                  </a:lnTo>
                  <a:lnTo>
                    <a:pt x="302247" y="83693"/>
                  </a:lnTo>
                  <a:lnTo>
                    <a:pt x="306768" y="77343"/>
                  </a:lnTo>
                  <a:lnTo>
                    <a:pt x="326631" y="49403"/>
                  </a:lnTo>
                  <a:lnTo>
                    <a:pt x="354672" y="49403"/>
                  </a:lnTo>
                  <a:lnTo>
                    <a:pt x="354672" y="38836"/>
                  </a:lnTo>
                  <a:lnTo>
                    <a:pt x="327875" y="38735"/>
                  </a:lnTo>
                  <a:lnTo>
                    <a:pt x="320167" y="16891"/>
                  </a:lnTo>
                  <a:lnTo>
                    <a:pt x="318223" y="11379"/>
                  </a:lnTo>
                  <a:lnTo>
                    <a:pt x="318223" y="43053"/>
                  </a:lnTo>
                  <a:lnTo>
                    <a:pt x="293839" y="77343"/>
                  </a:lnTo>
                  <a:lnTo>
                    <a:pt x="284695" y="51308"/>
                  </a:lnTo>
                  <a:lnTo>
                    <a:pt x="308952" y="16891"/>
                  </a:lnTo>
                  <a:lnTo>
                    <a:pt x="318223" y="43053"/>
                  </a:lnTo>
                  <a:lnTo>
                    <a:pt x="318223" y="11379"/>
                  </a:lnTo>
                  <a:lnTo>
                    <a:pt x="315556" y="3810"/>
                  </a:lnTo>
                  <a:lnTo>
                    <a:pt x="314921" y="1905"/>
                  </a:lnTo>
                  <a:lnTo>
                    <a:pt x="313270" y="508"/>
                  </a:lnTo>
                  <a:lnTo>
                    <a:pt x="274535" y="47371"/>
                  </a:lnTo>
                  <a:lnTo>
                    <a:pt x="273392" y="50546"/>
                  </a:lnTo>
                  <a:lnTo>
                    <a:pt x="273900" y="52197"/>
                  </a:lnTo>
                  <a:lnTo>
                    <a:pt x="286473" y="87884"/>
                  </a:lnTo>
                  <a:lnTo>
                    <a:pt x="282028" y="94107"/>
                  </a:lnTo>
                  <a:lnTo>
                    <a:pt x="275932" y="90106"/>
                  </a:lnTo>
                  <a:lnTo>
                    <a:pt x="275932" y="102743"/>
                  </a:lnTo>
                  <a:lnTo>
                    <a:pt x="258051" y="127889"/>
                  </a:lnTo>
                  <a:lnTo>
                    <a:pt x="210400" y="105676"/>
                  </a:lnTo>
                  <a:lnTo>
                    <a:pt x="192252" y="103378"/>
                  </a:lnTo>
                  <a:lnTo>
                    <a:pt x="192252" y="72390"/>
                  </a:lnTo>
                  <a:lnTo>
                    <a:pt x="215303" y="75069"/>
                  </a:lnTo>
                  <a:lnTo>
                    <a:pt x="237121" y="81191"/>
                  </a:lnTo>
                  <a:lnTo>
                    <a:pt x="257429" y="90500"/>
                  </a:lnTo>
                  <a:lnTo>
                    <a:pt x="275932" y="102743"/>
                  </a:lnTo>
                  <a:lnTo>
                    <a:pt x="275932" y="90106"/>
                  </a:lnTo>
                  <a:lnTo>
                    <a:pt x="240385" y="71132"/>
                  </a:lnTo>
                  <a:lnTo>
                    <a:pt x="192278" y="61849"/>
                  </a:lnTo>
                  <a:lnTo>
                    <a:pt x="192278" y="33528"/>
                  </a:lnTo>
                  <a:lnTo>
                    <a:pt x="189928" y="31115"/>
                  </a:lnTo>
                  <a:lnTo>
                    <a:pt x="184124" y="31115"/>
                  </a:lnTo>
                  <a:lnTo>
                    <a:pt x="181762" y="33528"/>
                  </a:lnTo>
                  <a:lnTo>
                    <a:pt x="181762" y="61849"/>
                  </a:lnTo>
                  <a:lnTo>
                    <a:pt x="181737" y="72390"/>
                  </a:lnTo>
                  <a:lnTo>
                    <a:pt x="181737" y="103378"/>
                  </a:lnTo>
                  <a:lnTo>
                    <a:pt x="139915" y="113360"/>
                  </a:lnTo>
                  <a:lnTo>
                    <a:pt x="105587" y="137160"/>
                  </a:lnTo>
                  <a:lnTo>
                    <a:pt x="82931" y="170103"/>
                  </a:lnTo>
                  <a:lnTo>
                    <a:pt x="81851" y="171729"/>
                  </a:lnTo>
                  <a:lnTo>
                    <a:pt x="71932" y="213614"/>
                  </a:lnTo>
                  <a:lnTo>
                    <a:pt x="41059" y="213614"/>
                  </a:lnTo>
                  <a:lnTo>
                    <a:pt x="49326" y="170103"/>
                  </a:lnTo>
                  <a:lnTo>
                    <a:pt x="49390" y="169735"/>
                  </a:lnTo>
                  <a:lnTo>
                    <a:pt x="69748" y="131533"/>
                  </a:lnTo>
                  <a:lnTo>
                    <a:pt x="99999" y="101168"/>
                  </a:lnTo>
                  <a:lnTo>
                    <a:pt x="138036" y="80746"/>
                  </a:lnTo>
                  <a:lnTo>
                    <a:pt x="181737" y="72390"/>
                  </a:lnTo>
                  <a:lnTo>
                    <a:pt x="181737" y="61861"/>
                  </a:lnTo>
                  <a:lnTo>
                    <a:pt x="134747" y="70739"/>
                  </a:lnTo>
                  <a:lnTo>
                    <a:pt x="93827" y="92659"/>
                  </a:lnTo>
                  <a:lnTo>
                    <a:pt x="61302" y="125310"/>
                  </a:lnTo>
                  <a:lnTo>
                    <a:pt x="39433" y="166395"/>
                  </a:lnTo>
                  <a:lnTo>
                    <a:pt x="30556" y="213614"/>
                  </a:lnTo>
                  <a:lnTo>
                    <a:pt x="2349" y="213614"/>
                  </a:lnTo>
                  <a:lnTo>
                    <a:pt x="0" y="215900"/>
                  </a:lnTo>
                  <a:lnTo>
                    <a:pt x="0" y="221742"/>
                  </a:lnTo>
                  <a:lnTo>
                    <a:pt x="2349" y="224155"/>
                  </a:lnTo>
                  <a:lnTo>
                    <a:pt x="30556" y="224155"/>
                  </a:lnTo>
                  <a:lnTo>
                    <a:pt x="39433" y="271322"/>
                  </a:lnTo>
                  <a:lnTo>
                    <a:pt x="61302" y="312381"/>
                  </a:lnTo>
                  <a:lnTo>
                    <a:pt x="93827" y="345033"/>
                  </a:lnTo>
                  <a:lnTo>
                    <a:pt x="134747" y="366979"/>
                  </a:lnTo>
                  <a:lnTo>
                    <a:pt x="181762" y="375920"/>
                  </a:lnTo>
                  <a:lnTo>
                    <a:pt x="181749" y="404241"/>
                  </a:lnTo>
                  <a:lnTo>
                    <a:pt x="184099" y="406527"/>
                  </a:lnTo>
                  <a:lnTo>
                    <a:pt x="189903" y="406527"/>
                  </a:lnTo>
                  <a:lnTo>
                    <a:pt x="192265" y="404241"/>
                  </a:lnTo>
                  <a:lnTo>
                    <a:pt x="192265" y="375920"/>
                  </a:lnTo>
                  <a:lnTo>
                    <a:pt x="239268" y="366979"/>
                  </a:lnTo>
                  <a:lnTo>
                    <a:pt x="242239" y="365379"/>
                  </a:lnTo>
                  <a:lnTo>
                    <a:pt x="280174" y="345033"/>
                  </a:lnTo>
                  <a:lnTo>
                    <a:pt x="312712" y="312381"/>
                  </a:lnTo>
                  <a:lnTo>
                    <a:pt x="334581" y="271322"/>
                  </a:lnTo>
                  <a:lnTo>
                    <a:pt x="343496" y="224155"/>
                  </a:lnTo>
                  <a:lnTo>
                    <a:pt x="371690" y="224155"/>
                  </a:lnTo>
                  <a:lnTo>
                    <a:pt x="373976" y="221742"/>
                  </a:lnTo>
                  <a:lnTo>
                    <a:pt x="373976" y="215900"/>
                  </a:lnTo>
                  <a:lnTo>
                    <a:pt x="371690" y="213614"/>
                  </a:lnTo>
                  <a:lnTo>
                    <a:pt x="343496" y="213614"/>
                  </a:lnTo>
                  <a:lnTo>
                    <a:pt x="338937" y="180924"/>
                  </a:lnTo>
                  <a:lnTo>
                    <a:pt x="332955" y="164325"/>
                  </a:lnTo>
                  <a:lnTo>
                    <a:pt x="332955" y="213614"/>
                  </a:lnTo>
                  <a:lnTo>
                    <a:pt x="332955" y="224155"/>
                  </a:lnTo>
                  <a:lnTo>
                    <a:pt x="324573" y="267982"/>
                  </a:lnTo>
                  <a:lnTo>
                    <a:pt x="304152" y="306197"/>
                  </a:lnTo>
                  <a:lnTo>
                    <a:pt x="273964" y="336524"/>
                  </a:lnTo>
                  <a:lnTo>
                    <a:pt x="235940" y="356971"/>
                  </a:lnTo>
                  <a:lnTo>
                    <a:pt x="192252" y="365379"/>
                  </a:lnTo>
                  <a:lnTo>
                    <a:pt x="192252" y="334391"/>
                  </a:lnTo>
                  <a:lnTo>
                    <a:pt x="234073" y="324370"/>
                  </a:lnTo>
                  <a:lnTo>
                    <a:pt x="234810" y="323850"/>
                  </a:lnTo>
                  <a:lnTo>
                    <a:pt x="268427" y="300570"/>
                  </a:lnTo>
                  <a:lnTo>
                    <a:pt x="292150" y="266115"/>
                  </a:lnTo>
                  <a:lnTo>
                    <a:pt x="302094" y="224155"/>
                  </a:lnTo>
                  <a:lnTo>
                    <a:pt x="332955" y="224155"/>
                  </a:lnTo>
                  <a:lnTo>
                    <a:pt x="332955" y="213614"/>
                  </a:lnTo>
                  <a:lnTo>
                    <a:pt x="302094" y="213614"/>
                  </a:lnTo>
                  <a:lnTo>
                    <a:pt x="298831" y="191046"/>
                  </a:lnTo>
                  <a:lnTo>
                    <a:pt x="291553" y="170434"/>
                  </a:lnTo>
                  <a:lnTo>
                    <a:pt x="291553" y="213614"/>
                  </a:lnTo>
                  <a:lnTo>
                    <a:pt x="276440" y="213614"/>
                  </a:lnTo>
                  <a:lnTo>
                    <a:pt x="274027" y="215900"/>
                  </a:lnTo>
                  <a:lnTo>
                    <a:pt x="274027" y="221742"/>
                  </a:lnTo>
                  <a:lnTo>
                    <a:pt x="276440" y="224155"/>
                  </a:lnTo>
                  <a:lnTo>
                    <a:pt x="291553" y="224155"/>
                  </a:lnTo>
                  <a:lnTo>
                    <a:pt x="282448" y="262026"/>
                  </a:lnTo>
                  <a:lnTo>
                    <a:pt x="260997" y="293154"/>
                  </a:lnTo>
                  <a:lnTo>
                    <a:pt x="229997" y="314706"/>
                  </a:lnTo>
                  <a:lnTo>
                    <a:pt x="192278" y="323850"/>
                  </a:lnTo>
                  <a:lnTo>
                    <a:pt x="192278" y="308610"/>
                  </a:lnTo>
                  <a:lnTo>
                    <a:pt x="189915" y="306197"/>
                  </a:lnTo>
                  <a:lnTo>
                    <a:pt x="184111" y="306197"/>
                  </a:lnTo>
                  <a:lnTo>
                    <a:pt x="181762" y="308610"/>
                  </a:lnTo>
                  <a:lnTo>
                    <a:pt x="181762" y="323850"/>
                  </a:lnTo>
                  <a:lnTo>
                    <a:pt x="181737" y="334391"/>
                  </a:lnTo>
                  <a:lnTo>
                    <a:pt x="181737" y="365379"/>
                  </a:lnTo>
                  <a:lnTo>
                    <a:pt x="138036" y="356971"/>
                  </a:lnTo>
                  <a:lnTo>
                    <a:pt x="99999" y="336524"/>
                  </a:lnTo>
                  <a:lnTo>
                    <a:pt x="69799" y="306197"/>
                  </a:lnTo>
                  <a:lnTo>
                    <a:pt x="49390" y="267982"/>
                  </a:lnTo>
                  <a:lnTo>
                    <a:pt x="41059" y="224155"/>
                  </a:lnTo>
                  <a:lnTo>
                    <a:pt x="71932" y="224155"/>
                  </a:lnTo>
                  <a:lnTo>
                    <a:pt x="81838" y="265976"/>
                  </a:lnTo>
                  <a:lnTo>
                    <a:pt x="81864" y="266115"/>
                  </a:lnTo>
                  <a:lnTo>
                    <a:pt x="105587" y="300570"/>
                  </a:lnTo>
                  <a:lnTo>
                    <a:pt x="139915" y="324370"/>
                  </a:lnTo>
                  <a:lnTo>
                    <a:pt x="181737" y="334391"/>
                  </a:lnTo>
                  <a:lnTo>
                    <a:pt x="181737" y="323850"/>
                  </a:lnTo>
                  <a:lnTo>
                    <a:pt x="144018" y="314706"/>
                  </a:lnTo>
                  <a:lnTo>
                    <a:pt x="113030" y="293154"/>
                  </a:lnTo>
                  <a:lnTo>
                    <a:pt x="91567" y="262026"/>
                  </a:lnTo>
                  <a:lnTo>
                    <a:pt x="82473" y="224155"/>
                  </a:lnTo>
                  <a:lnTo>
                    <a:pt x="97612" y="224155"/>
                  </a:lnTo>
                  <a:lnTo>
                    <a:pt x="99961" y="221742"/>
                  </a:lnTo>
                  <a:lnTo>
                    <a:pt x="99961" y="215900"/>
                  </a:lnTo>
                  <a:lnTo>
                    <a:pt x="97612" y="213614"/>
                  </a:lnTo>
                  <a:lnTo>
                    <a:pt x="82473" y="213614"/>
                  </a:lnTo>
                  <a:lnTo>
                    <a:pt x="91567" y="175755"/>
                  </a:lnTo>
                  <a:lnTo>
                    <a:pt x="113030" y="144627"/>
                  </a:lnTo>
                  <a:lnTo>
                    <a:pt x="144018" y="123075"/>
                  </a:lnTo>
                  <a:lnTo>
                    <a:pt x="181762" y="113919"/>
                  </a:lnTo>
                  <a:lnTo>
                    <a:pt x="181762" y="129159"/>
                  </a:lnTo>
                  <a:lnTo>
                    <a:pt x="184200" y="131533"/>
                  </a:lnTo>
                  <a:lnTo>
                    <a:pt x="189814" y="131533"/>
                  </a:lnTo>
                  <a:lnTo>
                    <a:pt x="192278" y="129159"/>
                  </a:lnTo>
                  <a:lnTo>
                    <a:pt x="192278" y="113919"/>
                  </a:lnTo>
                  <a:lnTo>
                    <a:pt x="208749" y="116078"/>
                  </a:lnTo>
                  <a:lnTo>
                    <a:pt x="224332" y="120700"/>
                  </a:lnTo>
                  <a:lnTo>
                    <a:pt x="238798" y="127584"/>
                  </a:lnTo>
                  <a:lnTo>
                    <a:pt x="251955" y="136525"/>
                  </a:lnTo>
                  <a:lnTo>
                    <a:pt x="235864" y="159258"/>
                  </a:lnTo>
                  <a:lnTo>
                    <a:pt x="225666" y="152146"/>
                  </a:lnTo>
                  <a:lnTo>
                    <a:pt x="225221" y="151841"/>
                  </a:lnTo>
                  <a:lnTo>
                    <a:pt x="213398" y="146291"/>
                  </a:lnTo>
                  <a:lnTo>
                    <a:pt x="200583" y="142811"/>
                  </a:lnTo>
                  <a:lnTo>
                    <a:pt x="187020" y="141605"/>
                  </a:lnTo>
                  <a:lnTo>
                    <a:pt x="157086" y="147688"/>
                  </a:lnTo>
                  <a:lnTo>
                    <a:pt x="132613" y="164261"/>
                  </a:lnTo>
                  <a:lnTo>
                    <a:pt x="116103" y="188810"/>
                  </a:lnTo>
                  <a:lnTo>
                    <a:pt x="110058" y="218821"/>
                  </a:lnTo>
                  <a:lnTo>
                    <a:pt x="116103" y="248894"/>
                  </a:lnTo>
                  <a:lnTo>
                    <a:pt x="132613" y="273431"/>
                  </a:lnTo>
                  <a:lnTo>
                    <a:pt x="157086" y="289979"/>
                  </a:lnTo>
                  <a:lnTo>
                    <a:pt x="187020" y="296037"/>
                  </a:lnTo>
                  <a:lnTo>
                    <a:pt x="216941" y="289979"/>
                  </a:lnTo>
                  <a:lnTo>
                    <a:pt x="223558" y="285496"/>
                  </a:lnTo>
                  <a:lnTo>
                    <a:pt x="241401" y="273431"/>
                  </a:lnTo>
                  <a:lnTo>
                    <a:pt x="257911" y="248894"/>
                  </a:lnTo>
                  <a:lnTo>
                    <a:pt x="263969" y="218821"/>
                  </a:lnTo>
                  <a:lnTo>
                    <a:pt x="262559" y="204139"/>
                  </a:lnTo>
                  <a:lnTo>
                    <a:pt x="258508" y="190347"/>
                  </a:lnTo>
                  <a:lnTo>
                    <a:pt x="253415" y="180352"/>
                  </a:lnTo>
                  <a:lnTo>
                    <a:pt x="253415" y="218821"/>
                  </a:lnTo>
                  <a:lnTo>
                    <a:pt x="248183" y="244779"/>
                  </a:lnTo>
                  <a:lnTo>
                    <a:pt x="233921" y="265976"/>
                  </a:lnTo>
                  <a:lnTo>
                    <a:pt x="212813" y="280263"/>
                  </a:lnTo>
                  <a:lnTo>
                    <a:pt x="186982" y="285496"/>
                  </a:lnTo>
                  <a:lnTo>
                    <a:pt x="161137" y="280263"/>
                  </a:lnTo>
                  <a:lnTo>
                    <a:pt x="140017" y="265976"/>
                  </a:lnTo>
                  <a:lnTo>
                    <a:pt x="125755" y="244779"/>
                  </a:lnTo>
                  <a:lnTo>
                    <a:pt x="120535" y="218821"/>
                  </a:lnTo>
                  <a:lnTo>
                    <a:pt x="125755" y="192925"/>
                  </a:lnTo>
                  <a:lnTo>
                    <a:pt x="140017" y="171729"/>
                  </a:lnTo>
                  <a:lnTo>
                    <a:pt x="161137" y="157403"/>
                  </a:lnTo>
                  <a:lnTo>
                    <a:pt x="186982" y="152146"/>
                  </a:lnTo>
                  <a:lnTo>
                    <a:pt x="198882" y="153238"/>
                  </a:lnTo>
                  <a:lnTo>
                    <a:pt x="175856" y="243840"/>
                  </a:lnTo>
                  <a:lnTo>
                    <a:pt x="152044" y="221107"/>
                  </a:lnTo>
                  <a:lnTo>
                    <a:pt x="148717" y="221107"/>
                  </a:lnTo>
                  <a:lnTo>
                    <a:pt x="144691" y="225425"/>
                  </a:lnTo>
                  <a:lnTo>
                    <a:pt x="144767" y="228727"/>
                  </a:lnTo>
                  <a:lnTo>
                    <a:pt x="172999" y="255651"/>
                  </a:lnTo>
                  <a:lnTo>
                    <a:pt x="173977" y="256540"/>
                  </a:lnTo>
                  <a:lnTo>
                    <a:pt x="175272" y="257175"/>
                  </a:lnTo>
                  <a:lnTo>
                    <a:pt x="176796" y="257175"/>
                  </a:lnTo>
                  <a:lnTo>
                    <a:pt x="176961" y="257048"/>
                  </a:lnTo>
                  <a:lnTo>
                    <a:pt x="178384" y="257048"/>
                  </a:lnTo>
                  <a:lnTo>
                    <a:pt x="180022" y="256159"/>
                  </a:lnTo>
                  <a:lnTo>
                    <a:pt x="180886" y="254889"/>
                  </a:lnTo>
                  <a:lnTo>
                    <a:pt x="188722" y="243840"/>
                  </a:lnTo>
                  <a:lnTo>
                    <a:pt x="237286" y="175387"/>
                  </a:lnTo>
                  <a:lnTo>
                    <a:pt x="244043" y="184785"/>
                  </a:lnTo>
                  <a:lnTo>
                    <a:pt x="249110" y="195300"/>
                  </a:lnTo>
                  <a:lnTo>
                    <a:pt x="252298" y="206717"/>
                  </a:lnTo>
                  <a:lnTo>
                    <a:pt x="253415" y="218821"/>
                  </a:lnTo>
                  <a:lnTo>
                    <a:pt x="253415" y="180352"/>
                  </a:lnTo>
                  <a:lnTo>
                    <a:pt x="252095" y="177749"/>
                  </a:lnTo>
                  <a:lnTo>
                    <a:pt x="250278" y="175387"/>
                  </a:lnTo>
                  <a:lnTo>
                    <a:pt x="243573" y="166624"/>
                  </a:lnTo>
                  <a:lnTo>
                    <a:pt x="248767" y="159258"/>
                  </a:lnTo>
                  <a:lnTo>
                    <a:pt x="259892" y="143510"/>
                  </a:lnTo>
                  <a:lnTo>
                    <a:pt x="272427" y="158216"/>
                  </a:lnTo>
                  <a:lnTo>
                    <a:pt x="282117" y="175044"/>
                  </a:lnTo>
                  <a:lnTo>
                    <a:pt x="288607" y="193624"/>
                  </a:lnTo>
                  <a:lnTo>
                    <a:pt x="291553" y="213614"/>
                  </a:lnTo>
                  <a:lnTo>
                    <a:pt x="291553" y="170434"/>
                  </a:lnTo>
                  <a:lnTo>
                    <a:pt x="291439" y="170103"/>
                  </a:lnTo>
                  <a:lnTo>
                    <a:pt x="280365" y="151231"/>
                  </a:lnTo>
                  <a:lnTo>
                    <a:pt x="273596" y="143510"/>
                  </a:lnTo>
                  <a:lnTo>
                    <a:pt x="266039" y="134874"/>
                  </a:lnTo>
                  <a:lnTo>
                    <a:pt x="270992" y="127889"/>
                  </a:lnTo>
                  <a:lnTo>
                    <a:pt x="284060" y="109474"/>
                  </a:lnTo>
                  <a:lnTo>
                    <a:pt x="303644" y="130810"/>
                  </a:lnTo>
                  <a:lnTo>
                    <a:pt x="318744" y="155689"/>
                  </a:lnTo>
                  <a:lnTo>
                    <a:pt x="328726" y="183502"/>
                  </a:lnTo>
                  <a:lnTo>
                    <a:pt x="332955" y="213614"/>
                  </a:lnTo>
                  <a:lnTo>
                    <a:pt x="332955" y="164325"/>
                  </a:lnTo>
                  <a:lnTo>
                    <a:pt x="328066" y="150749"/>
                  </a:lnTo>
                  <a:lnTo>
                    <a:pt x="311556" y="123825"/>
                  </a:lnTo>
                  <a:lnTo>
                    <a:pt x="298196" y="109474"/>
                  </a:lnTo>
                  <a:lnTo>
                    <a:pt x="290156" y="100838"/>
                  </a:lnTo>
                  <a:lnTo>
                    <a:pt x="294805" y="94183"/>
                  </a:lnTo>
                  <a:lnTo>
                    <a:pt x="332955" y="94361"/>
                  </a:lnTo>
                  <a:lnTo>
                    <a:pt x="334606" y="94361"/>
                  </a:lnTo>
                  <a:lnTo>
                    <a:pt x="336257" y="93472"/>
                  </a:lnTo>
                  <a:lnTo>
                    <a:pt x="337273" y="92075"/>
                  </a:lnTo>
                  <a:lnTo>
                    <a:pt x="343230" y="83693"/>
                  </a:lnTo>
                  <a:lnTo>
                    <a:pt x="367614" y="49403"/>
                  </a:lnTo>
                  <a:lnTo>
                    <a:pt x="369049" y="47371"/>
                  </a:lnTo>
                  <a:lnTo>
                    <a:pt x="370166" y="45720"/>
                  </a:lnTo>
                  <a:lnTo>
                    <a:pt x="370420" y="43561"/>
                  </a:lnTo>
                  <a:lnTo>
                    <a:pt x="368642" y="40005"/>
                  </a:lnTo>
                  <a:lnTo>
                    <a:pt x="366737" y="38989"/>
                  </a:lnTo>
                  <a:lnTo>
                    <a:pt x="401777" y="38989"/>
                  </a:lnTo>
                  <a:close/>
                </a:path>
                <a:path w="2953385" h="407035">
                  <a:moveTo>
                    <a:pt x="2818981" y="150368"/>
                  </a:moveTo>
                  <a:lnTo>
                    <a:pt x="2814409" y="145288"/>
                  </a:lnTo>
                  <a:lnTo>
                    <a:pt x="2810726" y="145288"/>
                  </a:lnTo>
                  <a:lnTo>
                    <a:pt x="2808440" y="147828"/>
                  </a:lnTo>
                  <a:lnTo>
                    <a:pt x="2754719" y="201168"/>
                  </a:lnTo>
                  <a:lnTo>
                    <a:pt x="2735923" y="183388"/>
                  </a:lnTo>
                  <a:lnTo>
                    <a:pt x="2732240" y="183388"/>
                  </a:lnTo>
                  <a:lnTo>
                    <a:pt x="2727668" y="187198"/>
                  </a:lnTo>
                  <a:lnTo>
                    <a:pt x="2727668" y="191008"/>
                  </a:lnTo>
                  <a:lnTo>
                    <a:pt x="2751671" y="215138"/>
                  </a:lnTo>
                  <a:lnTo>
                    <a:pt x="2753195" y="216408"/>
                  </a:lnTo>
                  <a:lnTo>
                    <a:pt x="2756243" y="216408"/>
                  </a:lnTo>
                  <a:lnTo>
                    <a:pt x="2757767" y="215138"/>
                  </a:lnTo>
                  <a:lnTo>
                    <a:pt x="2771787" y="201168"/>
                  </a:lnTo>
                  <a:lnTo>
                    <a:pt x="2818981" y="154178"/>
                  </a:lnTo>
                  <a:lnTo>
                    <a:pt x="2818981" y="150368"/>
                  </a:lnTo>
                  <a:close/>
                </a:path>
                <a:path w="2953385" h="407035">
                  <a:moveTo>
                    <a:pt x="2827490" y="353568"/>
                  </a:moveTo>
                  <a:lnTo>
                    <a:pt x="2824950" y="351028"/>
                  </a:lnTo>
                  <a:lnTo>
                    <a:pt x="2631529" y="351028"/>
                  </a:lnTo>
                  <a:lnTo>
                    <a:pt x="2628989" y="353568"/>
                  </a:lnTo>
                  <a:lnTo>
                    <a:pt x="2628989" y="359918"/>
                  </a:lnTo>
                  <a:lnTo>
                    <a:pt x="2631529" y="362458"/>
                  </a:lnTo>
                  <a:lnTo>
                    <a:pt x="2824950" y="362458"/>
                  </a:lnTo>
                  <a:lnTo>
                    <a:pt x="2827490" y="359918"/>
                  </a:lnTo>
                  <a:lnTo>
                    <a:pt x="2827490" y="353568"/>
                  </a:lnTo>
                  <a:close/>
                </a:path>
                <a:path w="2953385" h="407035">
                  <a:moveTo>
                    <a:pt x="2827490" y="324358"/>
                  </a:moveTo>
                  <a:lnTo>
                    <a:pt x="2824950" y="321818"/>
                  </a:lnTo>
                  <a:lnTo>
                    <a:pt x="2631529" y="321818"/>
                  </a:lnTo>
                  <a:lnTo>
                    <a:pt x="2628989" y="324358"/>
                  </a:lnTo>
                  <a:lnTo>
                    <a:pt x="2628989" y="330708"/>
                  </a:lnTo>
                  <a:lnTo>
                    <a:pt x="2631529" y="333248"/>
                  </a:lnTo>
                  <a:lnTo>
                    <a:pt x="2824950" y="333248"/>
                  </a:lnTo>
                  <a:lnTo>
                    <a:pt x="2827490" y="330708"/>
                  </a:lnTo>
                  <a:lnTo>
                    <a:pt x="2827490" y="324358"/>
                  </a:lnTo>
                  <a:close/>
                </a:path>
                <a:path w="2953385" h="407035">
                  <a:moveTo>
                    <a:pt x="2827490" y="295148"/>
                  </a:moveTo>
                  <a:lnTo>
                    <a:pt x="2824950" y="292608"/>
                  </a:lnTo>
                  <a:lnTo>
                    <a:pt x="2631529" y="292608"/>
                  </a:lnTo>
                  <a:lnTo>
                    <a:pt x="2628989" y="295148"/>
                  </a:lnTo>
                  <a:lnTo>
                    <a:pt x="2628989" y="301498"/>
                  </a:lnTo>
                  <a:lnTo>
                    <a:pt x="2631529" y="304038"/>
                  </a:lnTo>
                  <a:lnTo>
                    <a:pt x="2824950" y="304038"/>
                  </a:lnTo>
                  <a:lnTo>
                    <a:pt x="2827490" y="301498"/>
                  </a:lnTo>
                  <a:lnTo>
                    <a:pt x="2827490" y="295148"/>
                  </a:lnTo>
                  <a:close/>
                </a:path>
                <a:path w="2953385" h="407035">
                  <a:moveTo>
                    <a:pt x="2827490" y="60198"/>
                  </a:moveTo>
                  <a:lnTo>
                    <a:pt x="2824950" y="57658"/>
                  </a:lnTo>
                  <a:lnTo>
                    <a:pt x="2631529" y="57658"/>
                  </a:lnTo>
                  <a:lnTo>
                    <a:pt x="2628989" y="60198"/>
                  </a:lnTo>
                  <a:lnTo>
                    <a:pt x="2628989" y="66548"/>
                  </a:lnTo>
                  <a:lnTo>
                    <a:pt x="2631529" y="69088"/>
                  </a:lnTo>
                  <a:lnTo>
                    <a:pt x="2824950" y="69088"/>
                  </a:lnTo>
                  <a:lnTo>
                    <a:pt x="2827490" y="66548"/>
                  </a:lnTo>
                  <a:lnTo>
                    <a:pt x="2827490" y="60198"/>
                  </a:lnTo>
                  <a:close/>
                </a:path>
                <a:path w="2953385" h="407035">
                  <a:moveTo>
                    <a:pt x="2850858" y="180848"/>
                  </a:moveTo>
                  <a:lnTo>
                    <a:pt x="2849397" y="165608"/>
                  </a:lnTo>
                  <a:lnTo>
                    <a:pt x="2845117" y="151638"/>
                  </a:lnTo>
                  <a:lnTo>
                    <a:pt x="2839174" y="140792"/>
                  </a:lnTo>
                  <a:lnTo>
                    <a:pt x="2839174" y="180848"/>
                  </a:lnTo>
                  <a:lnTo>
                    <a:pt x="2837929" y="193548"/>
                  </a:lnTo>
                  <a:lnTo>
                    <a:pt x="2810535" y="234188"/>
                  </a:lnTo>
                  <a:lnTo>
                    <a:pt x="2787523" y="244348"/>
                  </a:lnTo>
                  <a:lnTo>
                    <a:pt x="2762288" y="244348"/>
                  </a:lnTo>
                  <a:lnTo>
                    <a:pt x="2721470" y="216408"/>
                  </a:lnTo>
                  <a:lnTo>
                    <a:pt x="2710650" y="180848"/>
                  </a:lnTo>
                  <a:lnTo>
                    <a:pt x="2711881" y="168148"/>
                  </a:lnTo>
                  <a:lnTo>
                    <a:pt x="2739593" y="126238"/>
                  </a:lnTo>
                  <a:lnTo>
                    <a:pt x="2774912" y="116078"/>
                  </a:lnTo>
                  <a:lnTo>
                    <a:pt x="2787205" y="117348"/>
                  </a:lnTo>
                  <a:lnTo>
                    <a:pt x="2828404" y="145288"/>
                  </a:lnTo>
                  <a:lnTo>
                    <a:pt x="2839174" y="180848"/>
                  </a:lnTo>
                  <a:lnTo>
                    <a:pt x="2839174" y="140792"/>
                  </a:lnTo>
                  <a:lnTo>
                    <a:pt x="2838158" y="138938"/>
                  </a:lnTo>
                  <a:lnTo>
                    <a:pt x="2828633" y="126238"/>
                  </a:lnTo>
                  <a:lnTo>
                    <a:pt x="2817037" y="117348"/>
                  </a:lnTo>
                  <a:lnTo>
                    <a:pt x="2814866" y="116078"/>
                  </a:lnTo>
                  <a:lnTo>
                    <a:pt x="2804007" y="109728"/>
                  </a:lnTo>
                  <a:lnTo>
                    <a:pt x="2789859" y="105918"/>
                  </a:lnTo>
                  <a:lnTo>
                    <a:pt x="2774912" y="104648"/>
                  </a:lnTo>
                  <a:lnTo>
                    <a:pt x="2760014" y="105918"/>
                  </a:lnTo>
                  <a:lnTo>
                    <a:pt x="2721318" y="126238"/>
                  </a:lnTo>
                  <a:lnTo>
                    <a:pt x="2700439" y="165608"/>
                  </a:lnTo>
                  <a:lnTo>
                    <a:pt x="2698966" y="180848"/>
                  </a:lnTo>
                  <a:lnTo>
                    <a:pt x="2700439" y="196088"/>
                  </a:lnTo>
                  <a:lnTo>
                    <a:pt x="2721318" y="234188"/>
                  </a:lnTo>
                  <a:lnTo>
                    <a:pt x="2760014" y="255778"/>
                  </a:lnTo>
                  <a:lnTo>
                    <a:pt x="2774912" y="257048"/>
                  </a:lnTo>
                  <a:lnTo>
                    <a:pt x="2789859" y="255778"/>
                  </a:lnTo>
                  <a:lnTo>
                    <a:pt x="2828633" y="234188"/>
                  </a:lnTo>
                  <a:lnTo>
                    <a:pt x="2849397" y="196088"/>
                  </a:lnTo>
                  <a:lnTo>
                    <a:pt x="2850858" y="180848"/>
                  </a:lnTo>
                  <a:close/>
                </a:path>
                <a:path w="2953385" h="407035">
                  <a:moveTo>
                    <a:pt x="2952800" y="329438"/>
                  </a:moveTo>
                  <a:lnTo>
                    <a:pt x="2950680" y="319278"/>
                  </a:lnTo>
                  <a:lnTo>
                    <a:pt x="2949892" y="318008"/>
                  </a:lnTo>
                  <a:lnTo>
                    <a:pt x="2944330" y="309118"/>
                  </a:lnTo>
                  <a:lnTo>
                    <a:pt x="2941091" y="305892"/>
                  </a:lnTo>
                  <a:lnTo>
                    <a:pt x="2941091" y="329438"/>
                  </a:lnTo>
                  <a:lnTo>
                    <a:pt x="2939796" y="335788"/>
                  </a:lnTo>
                  <a:lnTo>
                    <a:pt x="2935948" y="342138"/>
                  </a:lnTo>
                  <a:lnTo>
                    <a:pt x="2932646" y="345948"/>
                  </a:lnTo>
                  <a:lnTo>
                    <a:pt x="2928328" y="347218"/>
                  </a:lnTo>
                  <a:lnTo>
                    <a:pt x="2918930" y="347218"/>
                  </a:lnTo>
                  <a:lnTo>
                    <a:pt x="2914485" y="345948"/>
                  </a:lnTo>
                  <a:lnTo>
                    <a:pt x="2911183" y="342138"/>
                  </a:lnTo>
                  <a:lnTo>
                    <a:pt x="2920301" y="333248"/>
                  </a:lnTo>
                  <a:lnTo>
                    <a:pt x="2935948" y="318008"/>
                  </a:lnTo>
                  <a:lnTo>
                    <a:pt x="2939796" y="323088"/>
                  </a:lnTo>
                  <a:lnTo>
                    <a:pt x="2941091" y="329438"/>
                  </a:lnTo>
                  <a:lnTo>
                    <a:pt x="2941091" y="305892"/>
                  </a:lnTo>
                  <a:lnTo>
                    <a:pt x="2927693" y="292531"/>
                  </a:lnTo>
                  <a:lnTo>
                    <a:pt x="2927693" y="309118"/>
                  </a:lnTo>
                  <a:lnTo>
                    <a:pt x="2902928" y="333248"/>
                  </a:lnTo>
                  <a:lnTo>
                    <a:pt x="2867114" y="297688"/>
                  </a:lnTo>
                  <a:lnTo>
                    <a:pt x="2865844" y="296418"/>
                  </a:lnTo>
                  <a:lnTo>
                    <a:pt x="2873654" y="288798"/>
                  </a:lnTo>
                  <a:lnTo>
                    <a:pt x="2890609" y="272288"/>
                  </a:lnTo>
                  <a:lnTo>
                    <a:pt x="2927693" y="309118"/>
                  </a:lnTo>
                  <a:lnTo>
                    <a:pt x="2927693" y="292531"/>
                  </a:lnTo>
                  <a:lnTo>
                    <a:pt x="2907398" y="272288"/>
                  </a:lnTo>
                  <a:lnTo>
                    <a:pt x="2894673" y="259588"/>
                  </a:lnTo>
                  <a:lnTo>
                    <a:pt x="2890913" y="255778"/>
                  </a:lnTo>
                  <a:lnTo>
                    <a:pt x="2882354" y="247116"/>
                  </a:lnTo>
                  <a:lnTo>
                    <a:pt x="2882354" y="263398"/>
                  </a:lnTo>
                  <a:lnTo>
                    <a:pt x="2857589" y="288798"/>
                  </a:lnTo>
                  <a:lnTo>
                    <a:pt x="2849334" y="279908"/>
                  </a:lnTo>
                  <a:lnTo>
                    <a:pt x="2853398" y="276098"/>
                  </a:lnTo>
                  <a:lnTo>
                    <a:pt x="2866098" y="263398"/>
                  </a:lnTo>
                  <a:lnTo>
                    <a:pt x="2869908" y="259588"/>
                  </a:lnTo>
                  <a:lnTo>
                    <a:pt x="2874099" y="255778"/>
                  </a:lnTo>
                  <a:lnTo>
                    <a:pt x="2882354" y="263398"/>
                  </a:lnTo>
                  <a:lnTo>
                    <a:pt x="2882354" y="247116"/>
                  </a:lnTo>
                  <a:lnTo>
                    <a:pt x="2882138" y="246888"/>
                  </a:lnTo>
                  <a:lnTo>
                    <a:pt x="2875877" y="240538"/>
                  </a:lnTo>
                  <a:lnTo>
                    <a:pt x="2872194" y="240538"/>
                  </a:lnTo>
                  <a:lnTo>
                    <a:pt x="2869908" y="243078"/>
                  </a:lnTo>
                  <a:lnTo>
                    <a:pt x="2865844" y="246888"/>
                  </a:lnTo>
                  <a:lnTo>
                    <a:pt x="2864523" y="245618"/>
                  </a:lnTo>
                  <a:lnTo>
                    <a:pt x="2857589" y="238937"/>
                  </a:lnTo>
                  <a:lnTo>
                    <a:pt x="2857589" y="255778"/>
                  </a:lnTo>
                  <a:lnTo>
                    <a:pt x="2849334" y="263398"/>
                  </a:lnTo>
                  <a:lnTo>
                    <a:pt x="2848076" y="262128"/>
                  </a:lnTo>
                  <a:lnTo>
                    <a:pt x="2841079" y="255028"/>
                  </a:lnTo>
                  <a:lnTo>
                    <a:pt x="2841079" y="272288"/>
                  </a:lnTo>
                  <a:lnTo>
                    <a:pt x="2836888" y="276098"/>
                  </a:lnTo>
                  <a:lnTo>
                    <a:pt x="2834602" y="278638"/>
                  </a:lnTo>
                  <a:lnTo>
                    <a:pt x="2834602" y="282448"/>
                  </a:lnTo>
                  <a:lnTo>
                    <a:pt x="2839174" y="286258"/>
                  </a:lnTo>
                  <a:lnTo>
                    <a:pt x="2839174" y="385318"/>
                  </a:lnTo>
                  <a:lnTo>
                    <a:pt x="2617305" y="385318"/>
                  </a:lnTo>
                  <a:lnTo>
                    <a:pt x="2617305" y="33528"/>
                  </a:lnTo>
                  <a:lnTo>
                    <a:pt x="2839174" y="33528"/>
                  </a:lnTo>
                  <a:lnTo>
                    <a:pt x="2839174" y="104648"/>
                  </a:lnTo>
                  <a:lnTo>
                    <a:pt x="2829649" y="97028"/>
                  </a:lnTo>
                  <a:lnTo>
                    <a:pt x="2822219" y="93218"/>
                  </a:lnTo>
                  <a:lnTo>
                    <a:pt x="2812326" y="88138"/>
                  </a:lnTo>
                  <a:lnTo>
                    <a:pt x="2793911" y="83058"/>
                  </a:lnTo>
                  <a:lnTo>
                    <a:pt x="2774937" y="80518"/>
                  </a:lnTo>
                  <a:lnTo>
                    <a:pt x="2755989" y="83058"/>
                  </a:lnTo>
                  <a:lnTo>
                    <a:pt x="2742400" y="86868"/>
                  </a:lnTo>
                  <a:lnTo>
                    <a:pt x="2631529" y="86868"/>
                  </a:lnTo>
                  <a:lnTo>
                    <a:pt x="2628989" y="89408"/>
                  </a:lnTo>
                  <a:lnTo>
                    <a:pt x="2628989" y="95758"/>
                  </a:lnTo>
                  <a:lnTo>
                    <a:pt x="2631529" y="98298"/>
                  </a:lnTo>
                  <a:lnTo>
                    <a:pt x="2718905" y="98298"/>
                  </a:lnTo>
                  <a:lnTo>
                    <a:pt x="2704808" y="109728"/>
                  </a:lnTo>
                  <a:lnTo>
                    <a:pt x="2699855" y="116078"/>
                  </a:lnTo>
                  <a:lnTo>
                    <a:pt x="2631529" y="116078"/>
                  </a:lnTo>
                  <a:lnTo>
                    <a:pt x="2628989" y="118618"/>
                  </a:lnTo>
                  <a:lnTo>
                    <a:pt x="2628989" y="124968"/>
                  </a:lnTo>
                  <a:lnTo>
                    <a:pt x="2631529" y="127508"/>
                  </a:lnTo>
                  <a:lnTo>
                    <a:pt x="2690965" y="127508"/>
                  </a:lnTo>
                  <a:lnTo>
                    <a:pt x="2682964" y="142748"/>
                  </a:lnTo>
                  <a:lnTo>
                    <a:pt x="2682329" y="145288"/>
                  </a:lnTo>
                  <a:lnTo>
                    <a:pt x="2631529" y="145288"/>
                  </a:lnTo>
                  <a:lnTo>
                    <a:pt x="2628989" y="147828"/>
                  </a:lnTo>
                  <a:lnTo>
                    <a:pt x="2628989" y="154178"/>
                  </a:lnTo>
                  <a:lnTo>
                    <a:pt x="2631529" y="156718"/>
                  </a:lnTo>
                  <a:lnTo>
                    <a:pt x="2678773" y="156718"/>
                  </a:lnTo>
                  <a:lnTo>
                    <a:pt x="2677503" y="161798"/>
                  </a:lnTo>
                  <a:lnTo>
                    <a:pt x="2676360" y="173228"/>
                  </a:lnTo>
                  <a:lnTo>
                    <a:pt x="2676233" y="174498"/>
                  </a:lnTo>
                  <a:lnTo>
                    <a:pt x="2631529" y="174498"/>
                  </a:lnTo>
                  <a:lnTo>
                    <a:pt x="2628989" y="177038"/>
                  </a:lnTo>
                  <a:lnTo>
                    <a:pt x="2628989" y="183388"/>
                  </a:lnTo>
                  <a:lnTo>
                    <a:pt x="2631529" y="185928"/>
                  </a:lnTo>
                  <a:lnTo>
                    <a:pt x="2676233" y="185928"/>
                  </a:lnTo>
                  <a:lnTo>
                    <a:pt x="2677376" y="198628"/>
                  </a:lnTo>
                  <a:lnTo>
                    <a:pt x="2677503" y="199898"/>
                  </a:lnTo>
                  <a:lnTo>
                    <a:pt x="2678773" y="203708"/>
                  </a:lnTo>
                  <a:lnTo>
                    <a:pt x="2631529" y="203708"/>
                  </a:lnTo>
                  <a:lnTo>
                    <a:pt x="2628989" y="206248"/>
                  </a:lnTo>
                  <a:lnTo>
                    <a:pt x="2628989" y="212598"/>
                  </a:lnTo>
                  <a:lnTo>
                    <a:pt x="2631529" y="216408"/>
                  </a:lnTo>
                  <a:lnTo>
                    <a:pt x="2682329" y="216408"/>
                  </a:lnTo>
                  <a:lnTo>
                    <a:pt x="2682964" y="217678"/>
                  </a:lnTo>
                  <a:lnTo>
                    <a:pt x="2690965" y="232918"/>
                  </a:lnTo>
                  <a:lnTo>
                    <a:pt x="2631529" y="232918"/>
                  </a:lnTo>
                  <a:lnTo>
                    <a:pt x="2628989" y="235458"/>
                  </a:lnTo>
                  <a:lnTo>
                    <a:pt x="2628989" y="243078"/>
                  </a:lnTo>
                  <a:lnTo>
                    <a:pt x="2631529" y="244348"/>
                  </a:lnTo>
                  <a:lnTo>
                    <a:pt x="2699855" y="244348"/>
                  </a:lnTo>
                  <a:lnTo>
                    <a:pt x="2704808" y="250698"/>
                  </a:lnTo>
                  <a:lnTo>
                    <a:pt x="2718905" y="262128"/>
                  </a:lnTo>
                  <a:lnTo>
                    <a:pt x="2631529" y="262128"/>
                  </a:lnTo>
                  <a:lnTo>
                    <a:pt x="2628989" y="265938"/>
                  </a:lnTo>
                  <a:lnTo>
                    <a:pt x="2628989" y="272288"/>
                  </a:lnTo>
                  <a:lnTo>
                    <a:pt x="2631529" y="274828"/>
                  </a:lnTo>
                  <a:lnTo>
                    <a:pt x="2742400" y="274828"/>
                  </a:lnTo>
                  <a:lnTo>
                    <a:pt x="2755989" y="278638"/>
                  </a:lnTo>
                  <a:lnTo>
                    <a:pt x="2762212" y="279908"/>
                  </a:lnTo>
                  <a:lnTo>
                    <a:pt x="2774912" y="279908"/>
                  </a:lnTo>
                  <a:lnTo>
                    <a:pt x="2789174" y="278638"/>
                  </a:lnTo>
                  <a:lnTo>
                    <a:pt x="2803233" y="276098"/>
                  </a:lnTo>
                  <a:lnTo>
                    <a:pt x="2816809" y="271018"/>
                  </a:lnTo>
                  <a:lnTo>
                    <a:pt x="2821089" y="268478"/>
                  </a:lnTo>
                  <a:lnTo>
                    <a:pt x="2829649" y="263398"/>
                  </a:lnTo>
                  <a:lnTo>
                    <a:pt x="2831554" y="262128"/>
                  </a:lnTo>
                  <a:lnTo>
                    <a:pt x="2841079" y="272288"/>
                  </a:lnTo>
                  <a:lnTo>
                    <a:pt x="2841079" y="255028"/>
                  </a:lnTo>
                  <a:lnTo>
                    <a:pt x="2840571" y="254508"/>
                  </a:lnTo>
                  <a:lnTo>
                    <a:pt x="2845143" y="250698"/>
                  </a:lnTo>
                  <a:lnTo>
                    <a:pt x="2848572" y="245618"/>
                  </a:lnTo>
                  <a:lnTo>
                    <a:pt x="2857589" y="255778"/>
                  </a:lnTo>
                  <a:lnTo>
                    <a:pt x="2857589" y="238937"/>
                  </a:lnTo>
                  <a:lnTo>
                    <a:pt x="2855303" y="236728"/>
                  </a:lnTo>
                  <a:lnTo>
                    <a:pt x="2864955" y="222758"/>
                  </a:lnTo>
                  <a:lnTo>
                    <a:pt x="2872575" y="198628"/>
                  </a:lnTo>
                  <a:lnTo>
                    <a:pt x="2873845" y="174498"/>
                  </a:lnTo>
                  <a:lnTo>
                    <a:pt x="2873921" y="173228"/>
                  </a:lnTo>
                  <a:lnTo>
                    <a:pt x="2869006" y="149098"/>
                  </a:lnTo>
                  <a:lnTo>
                    <a:pt x="2862503" y="135788"/>
                  </a:lnTo>
                  <a:lnTo>
                    <a:pt x="2862503" y="180848"/>
                  </a:lnTo>
                  <a:lnTo>
                    <a:pt x="2856103" y="213868"/>
                  </a:lnTo>
                  <a:lnTo>
                    <a:pt x="2836888" y="243078"/>
                  </a:lnTo>
                  <a:lnTo>
                    <a:pt x="2807906" y="262128"/>
                  </a:lnTo>
                  <a:lnTo>
                    <a:pt x="2774912" y="268478"/>
                  </a:lnTo>
                  <a:lnTo>
                    <a:pt x="2741904" y="262128"/>
                  </a:lnTo>
                  <a:lnTo>
                    <a:pt x="2712936" y="243078"/>
                  </a:lnTo>
                  <a:lnTo>
                    <a:pt x="2693708" y="213868"/>
                  </a:lnTo>
                  <a:lnTo>
                    <a:pt x="2687307" y="180848"/>
                  </a:lnTo>
                  <a:lnTo>
                    <a:pt x="2693708" y="147828"/>
                  </a:lnTo>
                  <a:lnTo>
                    <a:pt x="2719628" y="112268"/>
                  </a:lnTo>
                  <a:lnTo>
                    <a:pt x="2774912" y="93218"/>
                  </a:lnTo>
                  <a:lnTo>
                    <a:pt x="2807932" y="99568"/>
                  </a:lnTo>
                  <a:lnTo>
                    <a:pt x="2856103" y="147828"/>
                  </a:lnTo>
                  <a:lnTo>
                    <a:pt x="2862503" y="180848"/>
                  </a:lnTo>
                  <a:lnTo>
                    <a:pt x="2862503" y="135788"/>
                  </a:lnTo>
                  <a:lnTo>
                    <a:pt x="2857843" y="126238"/>
                  </a:lnTo>
                  <a:lnTo>
                    <a:pt x="2850858" y="117348"/>
                  </a:lnTo>
                  <a:lnTo>
                    <a:pt x="2850858" y="104648"/>
                  </a:lnTo>
                  <a:lnTo>
                    <a:pt x="2850858" y="33528"/>
                  </a:lnTo>
                  <a:lnTo>
                    <a:pt x="2850858" y="24638"/>
                  </a:lnTo>
                  <a:lnTo>
                    <a:pt x="2848318" y="22098"/>
                  </a:lnTo>
                  <a:lnTo>
                    <a:pt x="2608161" y="22098"/>
                  </a:lnTo>
                  <a:lnTo>
                    <a:pt x="2605621" y="24638"/>
                  </a:lnTo>
                  <a:lnTo>
                    <a:pt x="2605621" y="395478"/>
                  </a:lnTo>
                  <a:lnTo>
                    <a:pt x="2608161" y="396748"/>
                  </a:lnTo>
                  <a:lnTo>
                    <a:pt x="2848318" y="396748"/>
                  </a:lnTo>
                  <a:lnTo>
                    <a:pt x="2850858" y="395478"/>
                  </a:lnTo>
                  <a:lnTo>
                    <a:pt x="2850858" y="385318"/>
                  </a:lnTo>
                  <a:lnTo>
                    <a:pt x="2850858" y="297688"/>
                  </a:lnTo>
                  <a:lnTo>
                    <a:pt x="2898864" y="345948"/>
                  </a:lnTo>
                  <a:lnTo>
                    <a:pt x="2902928" y="351028"/>
                  </a:lnTo>
                  <a:lnTo>
                    <a:pt x="2908516" y="356108"/>
                  </a:lnTo>
                  <a:lnTo>
                    <a:pt x="2915882" y="358648"/>
                  </a:lnTo>
                  <a:lnTo>
                    <a:pt x="2931376" y="358648"/>
                  </a:lnTo>
                  <a:lnTo>
                    <a:pt x="2938742" y="356108"/>
                  </a:lnTo>
                  <a:lnTo>
                    <a:pt x="2944330" y="351028"/>
                  </a:lnTo>
                  <a:lnTo>
                    <a:pt x="2946704" y="347218"/>
                  </a:lnTo>
                  <a:lnTo>
                    <a:pt x="2950680" y="340868"/>
                  </a:lnTo>
                  <a:lnTo>
                    <a:pt x="2952800" y="329438"/>
                  </a:lnTo>
                  <a:close/>
                </a:path>
              </a:pathLst>
            </a:custGeom>
            <a:solidFill>
              <a:srgbClr val="FFFFFF"/>
            </a:solidFill>
          </p:spPr>
          <p:txBody>
            <a:bodyPr wrap="square" lIns="0" tIns="0" rIns="0" bIns="0" rtlCol="0"/>
            <a:lstStyle/>
            <a:p>
              <a:endParaRPr/>
            </a:p>
          </p:txBody>
        </p:sp>
        <p:pic>
          <p:nvPicPr>
            <p:cNvPr id="31" name="object 31"/>
            <p:cNvPicPr/>
            <p:nvPr/>
          </p:nvPicPr>
          <p:blipFill>
            <a:blip r:embed="rId8" cstate="print"/>
            <a:stretch>
              <a:fillRect/>
            </a:stretch>
          </p:blipFill>
          <p:spPr>
            <a:xfrm>
              <a:off x="8343392" y="1713865"/>
              <a:ext cx="388492" cy="327660"/>
            </a:xfrm>
            <a:prstGeom prst="rect">
              <a:avLst/>
            </a:prstGeom>
          </p:spPr>
        </p:pic>
      </p:grpSp>
      <p:sp>
        <p:nvSpPr>
          <p:cNvPr id="32" name="object 32"/>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17</a:t>
            </a:fld>
            <a:endParaRPr spc="-25"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30" dirty="0">
                <a:solidFill>
                  <a:srgbClr val="000000"/>
                </a:solidFill>
              </a:rPr>
              <a:t>Human</a:t>
            </a:r>
            <a:r>
              <a:rPr spc="-370" dirty="0">
                <a:solidFill>
                  <a:srgbClr val="000000"/>
                </a:solidFill>
              </a:rPr>
              <a:t> </a:t>
            </a:r>
            <a:r>
              <a:rPr spc="-80" dirty="0"/>
              <a:t>Behavior</a:t>
            </a:r>
          </a:p>
        </p:txBody>
      </p:sp>
      <p:pic>
        <p:nvPicPr>
          <p:cNvPr id="3" name="object 3"/>
          <p:cNvPicPr/>
          <p:nvPr/>
        </p:nvPicPr>
        <p:blipFill>
          <a:blip r:embed="rId2" cstate="print"/>
          <a:stretch>
            <a:fillRect/>
          </a:stretch>
        </p:blipFill>
        <p:spPr>
          <a:xfrm>
            <a:off x="838200" y="2093499"/>
            <a:ext cx="3373900" cy="3220180"/>
          </a:xfrm>
          <a:prstGeom prst="rect">
            <a:avLst/>
          </a:prstGeom>
        </p:spPr>
      </p:pic>
      <p:sp>
        <p:nvSpPr>
          <p:cNvPr id="4" name="object 4"/>
          <p:cNvSpPr txBox="1"/>
          <p:nvPr/>
        </p:nvSpPr>
        <p:spPr>
          <a:xfrm>
            <a:off x="4995417" y="1250696"/>
            <a:ext cx="5847080" cy="4690110"/>
          </a:xfrm>
          <a:prstGeom prst="rect">
            <a:avLst/>
          </a:prstGeom>
        </p:spPr>
        <p:txBody>
          <a:bodyPr vert="horz" wrap="square" lIns="0" tIns="12700" rIns="0" bIns="0" rtlCol="0">
            <a:spAutoFit/>
          </a:bodyPr>
          <a:lstStyle/>
          <a:p>
            <a:pPr marL="12700">
              <a:lnSpc>
                <a:spcPct val="100000"/>
              </a:lnSpc>
              <a:spcBef>
                <a:spcPts val="100"/>
              </a:spcBef>
            </a:pPr>
            <a:r>
              <a:rPr sz="1800" spc="-90" dirty="0">
                <a:solidFill>
                  <a:srgbClr val="BD2C28"/>
                </a:solidFill>
                <a:latin typeface="Arial Black"/>
                <a:cs typeface="Arial Black"/>
              </a:rPr>
              <a:t>Bottled</a:t>
            </a:r>
            <a:r>
              <a:rPr sz="1800" spc="-185" dirty="0">
                <a:solidFill>
                  <a:srgbClr val="BD2C28"/>
                </a:solidFill>
                <a:latin typeface="Arial Black"/>
                <a:cs typeface="Arial Black"/>
              </a:rPr>
              <a:t> </a:t>
            </a:r>
            <a:r>
              <a:rPr sz="1800" spc="-10" dirty="0">
                <a:solidFill>
                  <a:srgbClr val="BD2C28"/>
                </a:solidFill>
                <a:latin typeface="Arial Black"/>
                <a:cs typeface="Arial Black"/>
              </a:rPr>
              <a:t>water</a:t>
            </a:r>
            <a:endParaRPr sz="1800">
              <a:latin typeface="Arial Black"/>
              <a:cs typeface="Arial Black"/>
            </a:endParaRPr>
          </a:p>
          <a:p>
            <a:pPr marL="12700" marR="113664">
              <a:lnSpc>
                <a:spcPct val="100000"/>
              </a:lnSpc>
            </a:pPr>
            <a:r>
              <a:rPr sz="1800" spc="65" dirty="0">
                <a:latin typeface="Lucida Sans Unicode"/>
                <a:cs typeface="Lucida Sans Unicode"/>
              </a:rPr>
              <a:t>Purchased</a:t>
            </a:r>
            <a:r>
              <a:rPr sz="1800" spc="-50" dirty="0">
                <a:latin typeface="Lucida Sans Unicode"/>
                <a:cs typeface="Lucida Sans Unicode"/>
              </a:rPr>
              <a:t> </a:t>
            </a:r>
            <a:r>
              <a:rPr sz="1800" dirty="0">
                <a:latin typeface="Lucida Sans Unicode"/>
                <a:cs typeface="Lucida Sans Unicode"/>
              </a:rPr>
              <a:t>primarily</a:t>
            </a:r>
            <a:r>
              <a:rPr sz="1800" spc="-15" dirty="0">
                <a:latin typeface="Lucida Sans Unicode"/>
                <a:cs typeface="Lucida Sans Unicode"/>
              </a:rPr>
              <a:t> </a:t>
            </a:r>
            <a:r>
              <a:rPr sz="1800" spc="-40" dirty="0">
                <a:latin typeface="Lucida Sans Unicode"/>
                <a:cs typeface="Lucida Sans Unicode"/>
              </a:rPr>
              <a:t>for</a:t>
            </a:r>
            <a:r>
              <a:rPr sz="1800" spc="-25" dirty="0">
                <a:latin typeface="Lucida Sans Unicode"/>
                <a:cs typeface="Lucida Sans Unicode"/>
              </a:rPr>
              <a:t> </a:t>
            </a:r>
            <a:r>
              <a:rPr sz="1800" spc="65" dirty="0">
                <a:latin typeface="Lucida Sans Unicode"/>
                <a:cs typeface="Lucida Sans Unicode"/>
              </a:rPr>
              <a:t>convenience</a:t>
            </a:r>
            <a:r>
              <a:rPr sz="1800" spc="-55" dirty="0">
                <a:latin typeface="Lucida Sans Unicode"/>
                <a:cs typeface="Lucida Sans Unicode"/>
              </a:rPr>
              <a:t> </a:t>
            </a:r>
            <a:r>
              <a:rPr sz="1800" spc="60" dirty="0">
                <a:latin typeface="Lucida Sans Unicode"/>
                <a:cs typeface="Lucida Sans Unicode"/>
              </a:rPr>
              <a:t>(on-</a:t>
            </a:r>
            <a:r>
              <a:rPr sz="1800" dirty="0">
                <a:latin typeface="Lucida Sans Unicode"/>
                <a:cs typeface="Lucida Sans Unicode"/>
              </a:rPr>
              <a:t>the-</a:t>
            </a:r>
            <a:r>
              <a:rPr sz="1800" spc="-20" dirty="0">
                <a:latin typeface="Lucida Sans Unicode"/>
                <a:cs typeface="Lucida Sans Unicode"/>
              </a:rPr>
              <a:t>go), </a:t>
            </a:r>
            <a:r>
              <a:rPr sz="1800" spc="55" dirty="0">
                <a:latin typeface="Lucida Sans Unicode"/>
                <a:cs typeface="Lucida Sans Unicode"/>
              </a:rPr>
              <a:t>taste</a:t>
            </a:r>
            <a:r>
              <a:rPr sz="1800" spc="-95" dirty="0">
                <a:latin typeface="Lucida Sans Unicode"/>
                <a:cs typeface="Lucida Sans Unicode"/>
              </a:rPr>
              <a:t> </a:t>
            </a:r>
            <a:r>
              <a:rPr sz="1800" spc="55" dirty="0">
                <a:latin typeface="Lucida Sans Unicode"/>
                <a:cs typeface="Lucida Sans Unicode"/>
              </a:rPr>
              <a:t>(carbonated/flavored),</a:t>
            </a:r>
            <a:r>
              <a:rPr sz="1800" spc="-95" dirty="0">
                <a:latin typeface="Lucida Sans Unicode"/>
                <a:cs typeface="Lucida Sans Unicode"/>
              </a:rPr>
              <a:t> </a:t>
            </a:r>
            <a:r>
              <a:rPr sz="1800" spc="105" dirty="0">
                <a:latin typeface="Lucida Sans Unicode"/>
                <a:cs typeface="Lucida Sans Unicode"/>
              </a:rPr>
              <a:t>and</a:t>
            </a:r>
            <a:r>
              <a:rPr sz="1800" spc="-75" dirty="0">
                <a:latin typeface="Lucida Sans Unicode"/>
                <a:cs typeface="Lucida Sans Unicode"/>
              </a:rPr>
              <a:t> </a:t>
            </a:r>
            <a:r>
              <a:rPr sz="1800" spc="45" dirty="0">
                <a:latin typeface="Lucida Sans Unicode"/>
                <a:cs typeface="Lucida Sans Unicode"/>
              </a:rPr>
              <a:t>perceived </a:t>
            </a:r>
            <a:r>
              <a:rPr sz="1800" dirty="0">
                <a:latin typeface="Lucida Sans Unicode"/>
                <a:cs typeface="Lucida Sans Unicode"/>
              </a:rPr>
              <a:t>quality.</a:t>
            </a:r>
            <a:r>
              <a:rPr sz="1800" spc="-45" dirty="0">
                <a:latin typeface="Lucida Sans Unicode"/>
                <a:cs typeface="Lucida Sans Unicode"/>
              </a:rPr>
              <a:t> </a:t>
            </a:r>
            <a:r>
              <a:rPr sz="1800" dirty="0">
                <a:latin typeface="Lucida Sans Unicode"/>
                <a:cs typeface="Lucida Sans Unicode"/>
              </a:rPr>
              <a:t>Most</a:t>
            </a:r>
            <a:r>
              <a:rPr sz="1800" spc="-15" dirty="0">
                <a:latin typeface="Lucida Sans Unicode"/>
                <a:cs typeface="Lucida Sans Unicode"/>
              </a:rPr>
              <a:t> </a:t>
            </a:r>
            <a:r>
              <a:rPr sz="1800" spc="100" dirty="0">
                <a:latin typeface="Lucida Sans Unicode"/>
                <a:cs typeface="Lucida Sans Unicode"/>
              </a:rPr>
              <a:t>common</a:t>
            </a:r>
            <a:r>
              <a:rPr sz="1800" spc="-25" dirty="0">
                <a:latin typeface="Lucida Sans Unicode"/>
                <a:cs typeface="Lucida Sans Unicode"/>
              </a:rPr>
              <a:t> </a:t>
            </a:r>
            <a:r>
              <a:rPr sz="1800" spc="-10" dirty="0">
                <a:latin typeface="Lucida Sans Unicode"/>
                <a:cs typeface="Lucida Sans Unicode"/>
              </a:rPr>
              <a:t>in</a:t>
            </a:r>
            <a:r>
              <a:rPr sz="1800" spc="-15" dirty="0">
                <a:latin typeface="Lucida Sans Unicode"/>
                <a:cs typeface="Lucida Sans Unicode"/>
              </a:rPr>
              <a:t> </a:t>
            </a:r>
            <a:r>
              <a:rPr sz="1800" spc="50" dirty="0">
                <a:latin typeface="Lucida Sans Unicode"/>
                <a:cs typeface="Lucida Sans Unicode"/>
              </a:rPr>
              <a:t>urban</a:t>
            </a:r>
            <a:r>
              <a:rPr sz="1800" spc="-5" dirty="0">
                <a:latin typeface="Lucida Sans Unicode"/>
                <a:cs typeface="Lucida Sans Unicode"/>
              </a:rPr>
              <a:t> </a:t>
            </a:r>
            <a:r>
              <a:rPr sz="1800" dirty="0">
                <a:latin typeface="Lucida Sans Unicode"/>
                <a:cs typeface="Lucida Sans Unicode"/>
              </a:rPr>
              <a:t>environments</a:t>
            </a:r>
            <a:r>
              <a:rPr sz="1800" spc="-45" dirty="0">
                <a:latin typeface="Lucida Sans Unicode"/>
                <a:cs typeface="Lucida Sans Unicode"/>
              </a:rPr>
              <a:t> </a:t>
            </a:r>
            <a:r>
              <a:rPr sz="1800" spc="80" dirty="0">
                <a:latin typeface="Lucida Sans Unicode"/>
                <a:cs typeface="Lucida Sans Unicode"/>
              </a:rPr>
              <a:t>and </a:t>
            </a:r>
            <a:r>
              <a:rPr sz="1800" dirty="0">
                <a:latin typeface="Lucida Sans Unicode"/>
                <a:cs typeface="Lucida Sans Unicode"/>
              </a:rPr>
              <a:t>while</a:t>
            </a:r>
            <a:r>
              <a:rPr sz="1800" spc="-75" dirty="0">
                <a:latin typeface="Lucida Sans Unicode"/>
                <a:cs typeface="Lucida Sans Unicode"/>
              </a:rPr>
              <a:t> </a:t>
            </a:r>
            <a:r>
              <a:rPr sz="1800" dirty="0">
                <a:latin typeface="Lucida Sans Unicode"/>
                <a:cs typeface="Lucida Sans Unicode"/>
              </a:rPr>
              <a:t>traveling.</a:t>
            </a:r>
            <a:r>
              <a:rPr sz="1800" spc="-85" dirty="0">
                <a:latin typeface="Lucida Sans Unicode"/>
                <a:cs typeface="Lucida Sans Unicode"/>
              </a:rPr>
              <a:t> </a:t>
            </a:r>
            <a:r>
              <a:rPr sz="1800" dirty="0">
                <a:latin typeface="Lucida Sans Unicode"/>
                <a:cs typeface="Lucida Sans Unicode"/>
              </a:rPr>
              <a:t>Typical</a:t>
            </a:r>
            <a:r>
              <a:rPr sz="1800" spc="-60" dirty="0">
                <a:latin typeface="Lucida Sans Unicode"/>
                <a:cs typeface="Lucida Sans Unicode"/>
              </a:rPr>
              <a:t> </a:t>
            </a:r>
            <a:r>
              <a:rPr sz="1800" dirty="0">
                <a:latin typeface="Lucida Sans Unicode"/>
                <a:cs typeface="Lucida Sans Unicode"/>
              </a:rPr>
              <a:t>buyer:</a:t>
            </a:r>
            <a:r>
              <a:rPr sz="1800" spc="-45" dirty="0">
                <a:latin typeface="Lucida Sans Unicode"/>
                <a:cs typeface="Lucida Sans Unicode"/>
              </a:rPr>
              <a:t> </a:t>
            </a:r>
            <a:r>
              <a:rPr sz="1800" dirty="0">
                <a:latin typeface="Lucida Sans Unicode"/>
                <a:cs typeface="Lucida Sans Unicode"/>
              </a:rPr>
              <a:t>urban,</a:t>
            </a:r>
            <a:r>
              <a:rPr sz="1800" spc="-50" dirty="0">
                <a:latin typeface="Lucida Sans Unicode"/>
                <a:cs typeface="Lucida Sans Unicode"/>
              </a:rPr>
              <a:t> </a:t>
            </a:r>
            <a:r>
              <a:rPr sz="1800" spc="70" dirty="0">
                <a:latin typeface="Lucida Sans Unicode"/>
                <a:cs typeface="Lucida Sans Unicode"/>
              </a:rPr>
              <a:t>20–</a:t>
            </a:r>
            <a:r>
              <a:rPr sz="1800" dirty="0">
                <a:latin typeface="Lucida Sans Unicode"/>
                <a:cs typeface="Lucida Sans Unicode"/>
              </a:rPr>
              <a:t>50</a:t>
            </a:r>
            <a:r>
              <a:rPr sz="1800" spc="-80" dirty="0">
                <a:latin typeface="Lucida Sans Unicode"/>
                <a:cs typeface="Lucida Sans Unicode"/>
              </a:rPr>
              <a:t> </a:t>
            </a:r>
            <a:r>
              <a:rPr sz="1800" spc="60" dirty="0">
                <a:latin typeface="Lucida Sans Unicode"/>
                <a:cs typeface="Lucida Sans Unicode"/>
              </a:rPr>
              <a:t>years </a:t>
            </a:r>
            <a:r>
              <a:rPr sz="1800" spc="-50" dirty="0">
                <a:latin typeface="Lucida Sans Unicode"/>
                <a:cs typeface="Lucida Sans Unicode"/>
              </a:rPr>
              <a:t>old.</a:t>
            </a:r>
            <a:r>
              <a:rPr sz="1800" spc="-25" dirty="0">
                <a:latin typeface="Lucida Sans Unicode"/>
                <a:cs typeface="Lucida Sans Unicode"/>
              </a:rPr>
              <a:t> </a:t>
            </a:r>
            <a:r>
              <a:rPr sz="1800" dirty="0">
                <a:latin typeface="Lucida Sans Unicode"/>
                <a:cs typeface="Lucida Sans Unicode"/>
              </a:rPr>
              <a:t>Frequency:</a:t>
            </a:r>
            <a:r>
              <a:rPr sz="1800" spc="-5" dirty="0">
                <a:latin typeface="Lucida Sans Unicode"/>
                <a:cs typeface="Lucida Sans Unicode"/>
              </a:rPr>
              <a:t> </a:t>
            </a:r>
            <a:r>
              <a:rPr sz="1800" spc="65" dirty="0">
                <a:latin typeface="Lucida Sans Unicode"/>
                <a:cs typeface="Lucida Sans Unicode"/>
              </a:rPr>
              <a:t>20–</a:t>
            </a:r>
            <a:r>
              <a:rPr sz="1800" spc="-200" dirty="0">
                <a:latin typeface="Lucida Sans Unicode"/>
                <a:cs typeface="Lucida Sans Unicode"/>
              </a:rPr>
              <a:t>100</a:t>
            </a:r>
            <a:r>
              <a:rPr sz="1800" spc="-15" dirty="0">
                <a:latin typeface="Lucida Sans Unicode"/>
                <a:cs typeface="Lucida Sans Unicode"/>
              </a:rPr>
              <a:t> </a:t>
            </a:r>
            <a:r>
              <a:rPr sz="1800" spc="-10" dirty="0">
                <a:latin typeface="Lucida Sans Unicode"/>
                <a:cs typeface="Lucida Sans Unicode"/>
              </a:rPr>
              <a:t>bottles/year.</a:t>
            </a:r>
            <a:endParaRPr sz="1800">
              <a:latin typeface="Lucida Sans Unicode"/>
              <a:cs typeface="Lucida Sans Unicode"/>
            </a:endParaRPr>
          </a:p>
          <a:p>
            <a:pPr marL="12700">
              <a:lnSpc>
                <a:spcPct val="100000"/>
              </a:lnSpc>
            </a:pPr>
            <a:r>
              <a:rPr sz="1800" spc="-75" dirty="0">
                <a:solidFill>
                  <a:srgbClr val="BD2C28"/>
                </a:solidFill>
                <a:latin typeface="Arial Black"/>
                <a:cs typeface="Arial Black"/>
              </a:rPr>
              <a:t>Energy</a:t>
            </a:r>
            <a:r>
              <a:rPr sz="1800" spc="-160" dirty="0">
                <a:solidFill>
                  <a:srgbClr val="BD2C28"/>
                </a:solidFill>
                <a:latin typeface="Arial Black"/>
                <a:cs typeface="Arial Black"/>
              </a:rPr>
              <a:t> </a:t>
            </a:r>
            <a:r>
              <a:rPr sz="1800" spc="-10" dirty="0">
                <a:solidFill>
                  <a:srgbClr val="BD2C28"/>
                </a:solidFill>
                <a:latin typeface="Arial Black"/>
                <a:cs typeface="Arial Black"/>
              </a:rPr>
              <a:t>drinks</a:t>
            </a:r>
            <a:endParaRPr sz="1800">
              <a:latin typeface="Arial Black"/>
              <a:cs typeface="Arial Black"/>
            </a:endParaRPr>
          </a:p>
          <a:p>
            <a:pPr marL="12700" marR="5080">
              <a:lnSpc>
                <a:spcPct val="100000"/>
              </a:lnSpc>
              <a:spcBef>
                <a:spcPts val="5"/>
              </a:spcBef>
            </a:pPr>
            <a:r>
              <a:rPr sz="1800" dirty="0">
                <a:latin typeface="Lucida Sans Unicode"/>
                <a:cs typeface="Lucida Sans Unicode"/>
              </a:rPr>
              <a:t>Driven</a:t>
            </a:r>
            <a:r>
              <a:rPr sz="1800" spc="-70" dirty="0">
                <a:latin typeface="Lucida Sans Unicode"/>
                <a:cs typeface="Lucida Sans Unicode"/>
              </a:rPr>
              <a:t> </a:t>
            </a:r>
            <a:r>
              <a:rPr sz="1800" spc="70" dirty="0">
                <a:latin typeface="Lucida Sans Unicode"/>
                <a:cs typeface="Lucida Sans Unicode"/>
              </a:rPr>
              <a:t>by</a:t>
            </a:r>
            <a:r>
              <a:rPr sz="1800" spc="-60" dirty="0">
                <a:latin typeface="Lucida Sans Unicode"/>
                <a:cs typeface="Lucida Sans Unicode"/>
              </a:rPr>
              <a:t> </a:t>
            </a:r>
            <a:r>
              <a:rPr sz="1800" dirty="0">
                <a:latin typeface="Lucida Sans Unicode"/>
                <a:cs typeface="Lucida Sans Unicode"/>
              </a:rPr>
              <a:t>the</a:t>
            </a:r>
            <a:r>
              <a:rPr sz="1800" spc="-60" dirty="0">
                <a:latin typeface="Lucida Sans Unicode"/>
                <a:cs typeface="Lucida Sans Unicode"/>
              </a:rPr>
              <a:t> </a:t>
            </a:r>
            <a:r>
              <a:rPr sz="1800" spc="85" dirty="0">
                <a:latin typeface="Lucida Sans Unicode"/>
                <a:cs typeface="Lucida Sans Unicode"/>
              </a:rPr>
              <a:t>need</a:t>
            </a:r>
            <a:r>
              <a:rPr sz="1800" spc="-75" dirty="0">
                <a:latin typeface="Lucida Sans Unicode"/>
                <a:cs typeface="Lucida Sans Unicode"/>
              </a:rPr>
              <a:t> </a:t>
            </a:r>
            <a:r>
              <a:rPr sz="1800" spc="-40" dirty="0">
                <a:latin typeface="Lucida Sans Unicode"/>
                <a:cs typeface="Lucida Sans Unicode"/>
              </a:rPr>
              <a:t>for</a:t>
            </a:r>
            <a:r>
              <a:rPr sz="1800" spc="-70" dirty="0">
                <a:latin typeface="Lucida Sans Unicode"/>
                <a:cs typeface="Lucida Sans Unicode"/>
              </a:rPr>
              <a:t> </a:t>
            </a:r>
            <a:r>
              <a:rPr sz="1800" dirty="0">
                <a:latin typeface="Lucida Sans Unicode"/>
                <a:cs typeface="Lucida Sans Unicode"/>
              </a:rPr>
              <a:t>energy,</a:t>
            </a:r>
            <a:r>
              <a:rPr sz="1800" spc="-50" dirty="0">
                <a:latin typeface="Lucida Sans Unicode"/>
                <a:cs typeface="Lucida Sans Unicode"/>
              </a:rPr>
              <a:t> </a:t>
            </a:r>
            <a:r>
              <a:rPr sz="1800" spc="-10" dirty="0">
                <a:latin typeface="Lucida Sans Unicode"/>
                <a:cs typeface="Lucida Sans Unicode"/>
              </a:rPr>
              <a:t>focus,</a:t>
            </a:r>
            <a:r>
              <a:rPr sz="1800" spc="-60" dirty="0">
                <a:latin typeface="Lucida Sans Unicode"/>
                <a:cs typeface="Lucida Sans Unicode"/>
              </a:rPr>
              <a:t> </a:t>
            </a:r>
            <a:r>
              <a:rPr sz="1800" spc="80" dirty="0">
                <a:latin typeface="Lucida Sans Unicode"/>
                <a:cs typeface="Lucida Sans Unicode"/>
              </a:rPr>
              <a:t>and </a:t>
            </a:r>
            <a:r>
              <a:rPr sz="1800" dirty="0">
                <a:latin typeface="Lucida Sans Unicode"/>
                <a:cs typeface="Lucida Sans Unicode"/>
              </a:rPr>
              <a:t>performance.</a:t>
            </a:r>
            <a:r>
              <a:rPr sz="1800" spc="15" dirty="0">
                <a:latin typeface="Lucida Sans Unicode"/>
                <a:cs typeface="Lucida Sans Unicode"/>
              </a:rPr>
              <a:t> </a:t>
            </a:r>
            <a:r>
              <a:rPr sz="1800" dirty="0">
                <a:latin typeface="Lucida Sans Unicode"/>
                <a:cs typeface="Lucida Sans Unicode"/>
              </a:rPr>
              <a:t>Typical</a:t>
            </a:r>
            <a:r>
              <a:rPr sz="1800" spc="30" dirty="0">
                <a:latin typeface="Lucida Sans Unicode"/>
                <a:cs typeface="Lucida Sans Unicode"/>
              </a:rPr>
              <a:t> </a:t>
            </a:r>
            <a:r>
              <a:rPr sz="1800" dirty="0">
                <a:latin typeface="Lucida Sans Unicode"/>
                <a:cs typeface="Lucida Sans Unicode"/>
              </a:rPr>
              <a:t>buyer:</a:t>
            </a:r>
            <a:r>
              <a:rPr sz="1800" spc="45" dirty="0">
                <a:latin typeface="Lucida Sans Unicode"/>
                <a:cs typeface="Lucida Sans Unicode"/>
              </a:rPr>
              <a:t> </a:t>
            </a:r>
            <a:r>
              <a:rPr sz="1800" spc="-90" dirty="0">
                <a:latin typeface="Lucida Sans Unicode"/>
                <a:cs typeface="Lucida Sans Unicode"/>
              </a:rPr>
              <a:t>18–</a:t>
            </a:r>
            <a:r>
              <a:rPr sz="1800" spc="-50" dirty="0">
                <a:latin typeface="Lucida Sans Unicode"/>
                <a:cs typeface="Lucida Sans Unicode"/>
              </a:rPr>
              <a:t>35</a:t>
            </a:r>
            <a:r>
              <a:rPr sz="1800" spc="20" dirty="0">
                <a:latin typeface="Lucida Sans Unicode"/>
                <a:cs typeface="Lucida Sans Unicode"/>
              </a:rPr>
              <a:t> </a:t>
            </a:r>
            <a:r>
              <a:rPr sz="1800" spc="70" dirty="0">
                <a:latin typeface="Lucida Sans Unicode"/>
                <a:cs typeface="Lucida Sans Unicode"/>
              </a:rPr>
              <a:t>years</a:t>
            </a:r>
            <a:r>
              <a:rPr sz="1800" spc="30" dirty="0">
                <a:latin typeface="Lucida Sans Unicode"/>
                <a:cs typeface="Lucida Sans Unicode"/>
              </a:rPr>
              <a:t> </a:t>
            </a:r>
            <a:r>
              <a:rPr sz="1800" spc="-20" dirty="0">
                <a:latin typeface="Lucida Sans Unicode"/>
                <a:cs typeface="Lucida Sans Unicode"/>
              </a:rPr>
              <a:t>old, </a:t>
            </a:r>
            <a:r>
              <a:rPr sz="1800" dirty="0">
                <a:latin typeface="Lucida Sans Unicode"/>
                <a:cs typeface="Lucida Sans Unicode"/>
              </a:rPr>
              <a:t>overweight</a:t>
            </a:r>
            <a:r>
              <a:rPr sz="1800" spc="95" dirty="0">
                <a:latin typeface="Lucida Sans Unicode"/>
                <a:cs typeface="Lucida Sans Unicode"/>
              </a:rPr>
              <a:t> </a:t>
            </a:r>
            <a:r>
              <a:rPr sz="1800" dirty="0">
                <a:latin typeface="Lucida Sans Unicode"/>
                <a:cs typeface="Lucida Sans Unicode"/>
              </a:rPr>
              <a:t>men.</a:t>
            </a:r>
            <a:r>
              <a:rPr sz="1800" spc="105" dirty="0">
                <a:latin typeface="Lucida Sans Unicode"/>
                <a:cs typeface="Lucida Sans Unicode"/>
              </a:rPr>
              <a:t> </a:t>
            </a:r>
            <a:r>
              <a:rPr sz="1800" dirty="0">
                <a:latin typeface="Lucida Sans Unicode"/>
                <a:cs typeface="Lucida Sans Unicode"/>
              </a:rPr>
              <a:t>Occasions:</a:t>
            </a:r>
            <a:r>
              <a:rPr sz="1800" spc="110" dirty="0">
                <a:latin typeface="Lucida Sans Unicode"/>
                <a:cs typeface="Lucida Sans Unicode"/>
              </a:rPr>
              <a:t> </a:t>
            </a:r>
            <a:r>
              <a:rPr sz="1800" dirty="0">
                <a:latin typeface="Lucida Sans Unicode"/>
                <a:cs typeface="Lucida Sans Unicode"/>
              </a:rPr>
              <a:t>study,</a:t>
            </a:r>
            <a:r>
              <a:rPr sz="1800" spc="120" dirty="0">
                <a:latin typeface="Lucida Sans Unicode"/>
                <a:cs typeface="Lucida Sans Unicode"/>
              </a:rPr>
              <a:t> </a:t>
            </a:r>
            <a:r>
              <a:rPr sz="1800" dirty="0">
                <a:latin typeface="Lucida Sans Unicode"/>
                <a:cs typeface="Lucida Sans Unicode"/>
              </a:rPr>
              <a:t>gaming,</a:t>
            </a:r>
            <a:r>
              <a:rPr sz="1800" spc="110" dirty="0">
                <a:latin typeface="Lucida Sans Unicode"/>
                <a:cs typeface="Lucida Sans Unicode"/>
              </a:rPr>
              <a:t> </a:t>
            </a:r>
            <a:r>
              <a:rPr sz="1800" spc="-10" dirty="0">
                <a:latin typeface="Lucida Sans Unicode"/>
                <a:cs typeface="Lucida Sans Unicode"/>
              </a:rPr>
              <a:t>work, exercise.</a:t>
            </a:r>
            <a:r>
              <a:rPr sz="1800" spc="5" dirty="0">
                <a:latin typeface="Lucida Sans Unicode"/>
                <a:cs typeface="Lucida Sans Unicode"/>
              </a:rPr>
              <a:t> </a:t>
            </a:r>
            <a:r>
              <a:rPr sz="1800" dirty="0">
                <a:latin typeface="Lucida Sans Unicode"/>
                <a:cs typeface="Lucida Sans Unicode"/>
              </a:rPr>
              <a:t>Frequency:</a:t>
            </a:r>
            <a:r>
              <a:rPr sz="1800" spc="50" dirty="0">
                <a:latin typeface="Lucida Sans Unicode"/>
                <a:cs typeface="Lucida Sans Unicode"/>
              </a:rPr>
              <a:t> </a:t>
            </a:r>
            <a:r>
              <a:rPr sz="1800" spc="95" dirty="0">
                <a:latin typeface="Lucida Sans Unicode"/>
                <a:cs typeface="Lucida Sans Unicode"/>
              </a:rPr>
              <a:t>50–</a:t>
            </a:r>
            <a:r>
              <a:rPr sz="1800" spc="-45" dirty="0">
                <a:latin typeface="Lucida Sans Unicode"/>
                <a:cs typeface="Lucida Sans Unicode"/>
              </a:rPr>
              <a:t>300</a:t>
            </a:r>
            <a:r>
              <a:rPr sz="1800" spc="10" dirty="0">
                <a:latin typeface="Lucida Sans Unicode"/>
                <a:cs typeface="Lucida Sans Unicode"/>
              </a:rPr>
              <a:t> </a:t>
            </a:r>
            <a:r>
              <a:rPr sz="1800" dirty="0">
                <a:latin typeface="Lucida Sans Unicode"/>
                <a:cs typeface="Lucida Sans Unicode"/>
              </a:rPr>
              <a:t>cans/year.</a:t>
            </a:r>
            <a:r>
              <a:rPr sz="1800" spc="35" dirty="0">
                <a:latin typeface="Lucida Sans Unicode"/>
                <a:cs typeface="Lucida Sans Unicode"/>
              </a:rPr>
              <a:t> </a:t>
            </a:r>
            <a:r>
              <a:rPr sz="1800" dirty="0">
                <a:latin typeface="Lucida Sans Unicode"/>
                <a:cs typeface="Lucida Sans Unicode"/>
              </a:rPr>
              <a:t>High</a:t>
            </a:r>
            <a:r>
              <a:rPr sz="1800" spc="55" dirty="0">
                <a:latin typeface="Lucida Sans Unicode"/>
                <a:cs typeface="Lucida Sans Unicode"/>
              </a:rPr>
              <a:t> </a:t>
            </a:r>
            <a:r>
              <a:rPr sz="1800" spc="45" dirty="0">
                <a:latin typeface="Lucida Sans Unicode"/>
                <a:cs typeface="Lucida Sans Unicode"/>
              </a:rPr>
              <a:t>brand </a:t>
            </a:r>
            <a:r>
              <a:rPr sz="1800" spc="-10" dirty="0">
                <a:latin typeface="Lucida Sans Unicode"/>
                <a:cs typeface="Lucida Sans Unicode"/>
              </a:rPr>
              <a:t>loyalty.</a:t>
            </a:r>
            <a:endParaRPr sz="1800">
              <a:latin typeface="Lucida Sans Unicode"/>
              <a:cs typeface="Lucida Sans Unicode"/>
            </a:endParaRPr>
          </a:p>
          <a:p>
            <a:pPr marL="12700">
              <a:lnSpc>
                <a:spcPct val="100000"/>
              </a:lnSpc>
            </a:pPr>
            <a:r>
              <a:rPr sz="1800" spc="-40" dirty="0">
                <a:solidFill>
                  <a:srgbClr val="BD2C28"/>
                </a:solidFill>
                <a:latin typeface="Arial Black"/>
                <a:cs typeface="Arial Black"/>
              </a:rPr>
              <a:t>Vitamin</a:t>
            </a:r>
            <a:r>
              <a:rPr sz="1800" spc="-190" dirty="0">
                <a:solidFill>
                  <a:srgbClr val="BD2C28"/>
                </a:solidFill>
                <a:latin typeface="Arial Black"/>
                <a:cs typeface="Arial Black"/>
              </a:rPr>
              <a:t> </a:t>
            </a:r>
            <a:r>
              <a:rPr sz="1800" spc="-10" dirty="0">
                <a:solidFill>
                  <a:srgbClr val="BD2C28"/>
                </a:solidFill>
                <a:latin typeface="Arial Black"/>
                <a:cs typeface="Arial Black"/>
              </a:rPr>
              <a:t>water</a:t>
            </a:r>
            <a:endParaRPr sz="1800">
              <a:latin typeface="Arial Black"/>
              <a:cs typeface="Arial Black"/>
            </a:endParaRPr>
          </a:p>
          <a:p>
            <a:pPr marL="12700" marR="121285">
              <a:lnSpc>
                <a:spcPct val="100000"/>
              </a:lnSpc>
            </a:pPr>
            <a:r>
              <a:rPr sz="1800" spc="10" dirty="0">
                <a:latin typeface="Lucida Sans Unicode"/>
                <a:cs typeface="Lucida Sans Unicode"/>
              </a:rPr>
              <a:t>Positioned</a:t>
            </a:r>
            <a:r>
              <a:rPr sz="1800" spc="-60" dirty="0">
                <a:latin typeface="Lucida Sans Unicode"/>
                <a:cs typeface="Lucida Sans Unicode"/>
              </a:rPr>
              <a:t> </a:t>
            </a:r>
            <a:r>
              <a:rPr sz="1800" spc="110" dirty="0">
                <a:latin typeface="Lucida Sans Unicode"/>
                <a:cs typeface="Lucida Sans Unicode"/>
              </a:rPr>
              <a:t>as</a:t>
            </a:r>
            <a:r>
              <a:rPr sz="1800" dirty="0">
                <a:latin typeface="Lucida Sans Unicode"/>
                <a:cs typeface="Lucida Sans Unicode"/>
              </a:rPr>
              <a:t> </a:t>
            </a:r>
            <a:r>
              <a:rPr sz="1800" spc="210" dirty="0">
                <a:latin typeface="Lucida Sans Unicode"/>
                <a:cs typeface="Lucida Sans Unicode"/>
              </a:rPr>
              <a:t>a</a:t>
            </a:r>
            <a:r>
              <a:rPr sz="1800" dirty="0">
                <a:latin typeface="Lucida Sans Unicode"/>
                <a:cs typeface="Lucida Sans Unicode"/>
              </a:rPr>
              <a:t> </a:t>
            </a:r>
            <a:r>
              <a:rPr sz="1800" spc="10" dirty="0">
                <a:latin typeface="Lucida Sans Unicode"/>
                <a:cs typeface="Lucida Sans Unicode"/>
              </a:rPr>
              <a:t>healthier</a:t>
            </a:r>
            <a:r>
              <a:rPr sz="1800" spc="-30" dirty="0">
                <a:latin typeface="Lucida Sans Unicode"/>
                <a:cs typeface="Lucida Sans Unicode"/>
              </a:rPr>
              <a:t> </a:t>
            </a:r>
            <a:r>
              <a:rPr sz="1800" spc="10" dirty="0">
                <a:latin typeface="Lucida Sans Unicode"/>
                <a:cs typeface="Lucida Sans Unicode"/>
              </a:rPr>
              <a:t>alternative</a:t>
            </a:r>
            <a:r>
              <a:rPr sz="1800" spc="-35" dirty="0">
                <a:latin typeface="Lucida Sans Unicode"/>
                <a:cs typeface="Lucida Sans Unicode"/>
              </a:rPr>
              <a:t> </a:t>
            </a:r>
            <a:r>
              <a:rPr sz="1800" spc="10" dirty="0">
                <a:latin typeface="Lucida Sans Unicode"/>
                <a:cs typeface="Lucida Sans Unicode"/>
              </a:rPr>
              <a:t>to</a:t>
            </a:r>
            <a:r>
              <a:rPr sz="1800" spc="-15" dirty="0">
                <a:latin typeface="Lucida Sans Unicode"/>
                <a:cs typeface="Lucida Sans Unicode"/>
              </a:rPr>
              <a:t> </a:t>
            </a:r>
            <a:r>
              <a:rPr sz="1800" spc="-10" dirty="0">
                <a:latin typeface="Lucida Sans Unicode"/>
                <a:cs typeface="Lucida Sans Unicode"/>
              </a:rPr>
              <a:t>soda. </a:t>
            </a:r>
            <a:r>
              <a:rPr sz="1800" dirty="0">
                <a:latin typeface="Lucida Sans Unicode"/>
                <a:cs typeface="Lucida Sans Unicode"/>
              </a:rPr>
              <a:t>Typical</a:t>
            </a:r>
            <a:r>
              <a:rPr sz="1800" spc="-60" dirty="0">
                <a:latin typeface="Lucida Sans Unicode"/>
                <a:cs typeface="Lucida Sans Unicode"/>
              </a:rPr>
              <a:t> </a:t>
            </a:r>
            <a:r>
              <a:rPr sz="1800" dirty="0">
                <a:latin typeface="Lucida Sans Unicode"/>
                <a:cs typeface="Lucida Sans Unicode"/>
              </a:rPr>
              <a:t>buyer:</a:t>
            </a:r>
            <a:r>
              <a:rPr sz="1800" spc="-45" dirty="0">
                <a:latin typeface="Lucida Sans Unicode"/>
                <a:cs typeface="Lucida Sans Unicode"/>
              </a:rPr>
              <a:t> </a:t>
            </a:r>
            <a:r>
              <a:rPr sz="1800" spc="-90" dirty="0">
                <a:latin typeface="Lucida Sans Unicode"/>
                <a:cs typeface="Lucida Sans Unicode"/>
              </a:rPr>
              <a:t>18–</a:t>
            </a:r>
            <a:r>
              <a:rPr sz="1800" spc="-50" dirty="0">
                <a:latin typeface="Lucida Sans Unicode"/>
                <a:cs typeface="Lucida Sans Unicode"/>
              </a:rPr>
              <a:t>35</a:t>
            </a:r>
            <a:r>
              <a:rPr sz="1800" spc="-65" dirty="0">
                <a:latin typeface="Lucida Sans Unicode"/>
                <a:cs typeface="Lucida Sans Unicode"/>
              </a:rPr>
              <a:t> </a:t>
            </a:r>
            <a:r>
              <a:rPr sz="1800" spc="70" dirty="0">
                <a:latin typeface="Lucida Sans Unicode"/>
                <a:cs typeface="Lucida Sans Unicode"/>
              </a:rPr>
              <a:t>years</a:t>
            </a:r>
            <a:r>
              <a:rPr sz="1800" spc="-55" dirty="0">
                <a:latin typeface="Lucida Sans Unicode"/>
                <a:cs typeface="Lucida Sans Unicode"/>
              </a:rPr>
              <a:t> </a:t>
            </a:r>
            <a:r>
              <a:rPr sz="1800" spc="-60" dirty="0">
                <a:latin typeface="Lucida Sans Unicode"/>
                <a:cs typeface="Lucida Sans Unicode"/>
              </a:rPr>
              <a:t>old, </a:t>
            </a:r>
            <a:r>
              <a:rPr sz="1800" spc="-10" dirty="0">
                <a:latin typeface="Lucida Sans Unicode"/>
                <a:cs typeface="Lucida Sans Unicode"/>
              </a:rPr>
              <a:t>slightly</a:t>
            </a:r>
            <a:r>
              <a:rPr sz="1800" spc="-95" dirty="0">
                <a:latin typeface="Lucida Sans Unicode"/>
                <a:cs typeface="Lucida Sans Unicode"/>
              </a:rPr>
              <a:t> </a:t>
            </a:r>
            <a:r>
              <a:rPr sz="1800" spc="40" dirty="0">
                <a:latin typeface="Lucida Sans Unicode"/>
                <a:cs typeface="Lucida Sans Unicode"/>
              </a:rPr>
              <a:t>more </a:t>
            </a:r>
            <a:r>
              <a:rPr sz="1800" dirty="0">
                <a:latin typeface="Lucida Sans Unicode"/>
                <a:cs typeface="Lucida Sans Unicode"/>
              </a:rPr>
              <a:t>women.</a:t>
            </a:r>
            <a:r>
              <a:rPr sz="1800" spc="45" dirty="0">
                <a:latin typeface="Lucida Sans Unicode"/>
                <a:cs typeface="Lucida Sans Unicode"/>
              </a:rPr>
              <a:t> </a:t>
            </a:r>
            <a:r>
              <a:rPr sz="1800" dirty="0">
                <a:latin typeface="Lucida Sans Unicode"/>
                <a:cs typeface="Lucida Sans Unicode"/>
              </a:rPr>
              <a:t>Occasions:</a:t>
            </a:r>
            <a:r>
              <a:rPr sz="1800" spc="50" dirty="0">
                <a:latin typeface="Lucida Sans Unicode"/>
                <a:cs typeface="Lucida Sans Unicode"/>
              </a:rPr>
              <a:t> </a:t>
            </a:r>
            <a:r>
              <a:rPr sz="1800" dirty="0">
                <a:latin typeface="Lucida Sans Unicode"/>
                <a:cs typeface="Lucida Sans Unicode"/>
              </a:rPr>
              <a:t>after</a:t>
            </a:r>
            <a:r>
              <a:rPr sz="1800" spc="40" dirty="0">
                <a:latin typeface="Lucida Sans Unicode"/>
                <a:cs typeface="Lucida Sans Unicode"/>
              </a:rPr>
              <a:t> </a:t>
            </a:r>
            <a:r>
              <a:rPr sz="1800" spc="-10" dirty="0">
                <a:latin typeface="Lucida Sans Unicode"/>
                <a:cs typeface="Lucida Sans Unicode"/>
              </a:rPr>
              <a:t>exercise,</a:t>
            </a:r>
            <a:r>
              <a:rPr sz="1800" spc="60" dirty="0">
                <a:latin typeface="Lucida Sans Unicode"/>
                <a:cs typeface="Lucida Sans Unicode"/>
              </a:rPr>
              <a:t> </a:t>
            </a:r>
            <a:r>
              <a:rPr sz="1800" spc="-10" dirty="0">
                <a:latin typeface="Lucida Sans Unicode"/>
                <a:cs typeface="Lucida Sans Unicode"/>
              </a:rPr>
              <a:t>lunch,</a:t>
            </a:r>
            <a:r>
              <a:rPr sz="1800" spc="45" dirty="0">
                <a:latin typeface="Lucida Sans Unicode"/>
                <a:cs typeface="Lucida Sans Unicode"/>
              </a:rPr>
              <a:t> </a:t>
            </a:r>
            <a:r>
              <a:rPr sz="1800" spc="65" dirty="0">
                <a:latin typeface="Lucida Sans Unicode"/>
                <a:cs typeface="Lucida Sans Unicode"/>
              </a:rPr>
              <a:t>everyday </a:t>
            </a:r>
            <a:r>
              <a:rPr sz="1800" dirty="0">
                <a:latin typeface="Lucida Sans Unicode"/>
                <a:cs typeface="Lucida Sans Unicode"/>
              </a:rPr>
              <a:t>energy.</a:t>
            </a:r>
            <a:r>
              <a:rPr sz="1800" spc="40" dirty="0">
                <a:latin typeface="Lucida Sans Unicode"/>
                <a:cs typeface="Lucida Sans Unicode"/>
              </a:rPr>
              <a:t> </a:t>
            </a:r>
            <a:r>
              <a:rPr sz="1800" dirty="0">
                <a:latin typeface="Lucida Sans Unicode"/>
                <a:cs typeface="Lucida Sans Unicode"/>
              </a:rPr>
              <a:t>Frequency:</a:t>
            </a:r>
            <a:r>
              <a:rPr sz="1800" spc="40" dirty="0">
                <a:latin typeface="Lucida Sans Unicode"/>
                <a:cs typeface="Lucida Sans Unicode"/>
              </a:rPr>
              <a:t> </a:t>
            </a:r>
            <a:r>
              <a:rPr sz="1800" spc="65" dirty="0">
                <a:latin typeface="Lucida Sans Unicode"/>
                <a:cs typeface="Lucida Sans Unicode"/>
              </a:rPr>
              <a:t>30–</a:t>
            </a:r>
            <a:r>
              <a:rPr sz="1800" spc="-195" dirty="0">
                <a:latin typeface="Lucida Sans Unicode"/>
                <a:cs typeface="Lucida Sans Unicode"/>
              </a:rPr>
              <a:t>150</a:t>
            </a:r>
            <a:r>
              <a:rPr sz="1800" spc="10" dirty="0">
                <a:latin typeface="Lucida Sans Unicode"/>
                <a:cs typeface="Lucida Sans Unicode"/>
              </a:rPr>
              <a:t> </a:t>
            </a:r>
            <a:r>
              <a:rPr sz="1800" spc="-10" dirty="0">
                <a:latin typeface="Lucida Sans Unicode"/>
                <a:cs typeface="Lucida Sans Unicode"/>
              </a:rPr>
              <a:t>bottles/year.</a:t>
            </a:r>
            <a:endParaRPr sz="1800">
              <a:latin typeface="Lucida Sans Unicode"/>
              <a:cs typeface="Lucida Sans Unicode"/>
            </a:endParaRPr>
          </a:p>
        </p:txBody>
      </p:sp>
      <p:sp>
        <p:nvSpPr>
          <p:cNvPr id="5" name="object 5"/>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18</a:t>
            </a:fld>
            <a:endParaRPr spc="-25"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00" dirty="0">
                <a:solidFill>
                  <a:srgbClr val="000000"/>
                </a:solidFill>
              </a:rPr>
              <a:t>Dog</a:t>
            </a:r>
            <a:r>
              <a:rPr spc="-375" dirty="0">
                <a:solidFill>
                  <a:srgbClr val="000000"/>
                </a:solidFill>
              </a:rPr>
              <a:t> </a:t>
            </a:r>
            <a:r>
              <a:rPr spc="-114" dirty="0">
                <a:solidFill>
                  <a:srgbClr val="000000"/>
                </a:solidFill>
              </a:rPr>
              <a:t>owner</a:t>
            </a:r>
            <a:r>
              <a:rPr spc="-355" dirty="0">
                <a:solidFill>
                  <a:srgbClr val="000000"/>
                </a:solidFill>
              </a:rPr>
              <a:t> </a:t>
            </a:r>
            <a:r>
              <a:rPr spc="-70" dirty="0"/>
              <a:t>Our</a:t>
            </a:r>
            <a:r>
              <a:rPr spc="-370" dirty="0"/>
              <a:t> </a:t>
            </a:r>
            <a:r>
              <a:rPr spc="-65" dirty="0"/>
              <a:t>customer</a:t>
            </a:r>
          </a:p>
        </p:txBody>
      </p:sp>
      <p:sp>
        <p:nvSpPr>
          <p:cNvPr id="3" name="object 3"/>
          <p:cNvSpPr txBox="1"/>
          <p:nvPr/>
        </p:nvSpPr>
        <p:spPr>
          <a:xfrm>
            <a:off x="815441" y="1256791"/>
            <a:ext cx="6099810" cy="4721225"/>
          </a:xfrm>
          <a:prstGeom prst="rect">
            <a:avLst/>
          </a:prstGeom>
        </p:spPr>
        <p:txBody>
          <a:bodyPr vert="horz" wrap="square" lIns="0" tIns="13335" rIns="0" bIns="0" rtlCol="0">
            <a:spAutoFit/>
          </a:bodyPr>
          <a:lstStyle/>
          <a:p>
            <a:pPr marL="12700">
              <a:lnSpc>
                <a:spcPct val="100000"/>
              </a:lnSpc>
              <a:spcBef>
                <a:spcPts val="105"/>
              </a:spcBef>
            </a:pPr>
            <a:r>
              <a:rPr sz="1100" spc="-45" dirty="0">
                <a:solidFill>
                  <a:srgbClr val="BD2C28"/>
                </a:solidFill>
                <a:latin typeface="Arial Black"/>
                <a:cs typeface="Arial Black"/>
              </a:rPr>
              <a:t>Overview</a:t>
            </a:r>
            <a:r>
              <a:rPr sz="1100" spc="-100" dirty="0">
                <a:solidFill>
                  <a:srgbClr val="BD2C28"/>
                </a:solidFill>
                <a:latin typeface="Arial Black"/>
                <a:cs typeface="Arial Black"/>
              </a:rPr>
              <a:t> </a:t>
            </a:r>
            <a:r>
              <a:rPr sz="1100" spc="-10" dirty="0">
                <a:solidFill>
                  <a:srgbClr val="BD2C28"/>
                </a:solidFill>
                <a:latin typeface="Arial Black"/>
                <a:cs typeface="Arial Black"/>
              </a:rPr>
              <a:t>Sweden</a:t>
            </a:r>
            <a:endParaRPr sz="1100">
              <a:latin typeface="Arial Black"/>
              <a:cs typeface="Arial Black"/>
            </a:endParaRPr>
          </a:p>
          <a:p>
            <a:pPr marL="12700">
              <a:lnSpc>
                <a:spcPct val="100000"/>
              </a:lnSpc>
            </a:pPr>
            <a:r>
              <a:rPr sz="1100" dirty="0">
                <a:latin typeface="Lucida Sans Unicode"/>
                <a:cs typeface="Lucida Sans Unicode"/>
              </a:rPr>
              <a:t>Dog</a:t>
            </a:r>
            <a:r>
              <a:rPr sz="1100" spc="-5" dirty="0">
                <a:latin typeface="Lucida Sans Unicode"/>
                <a:cs typeface="Lucida Sans Unicode"/>
              </a:rPr>
              <a:t> </a:t>
            </a:r>
            <a:r>
              <a:rPr sz="1100" dirty="0">
                <a:latin typeface="Lucida Sans Unicode"/>
                <a:cs typeface="Lucida Sans Unicode"/>
              </a:rPr>
              <a:t>ownership</a:t>
            </a:r>
            <a:r>
              <a:rPr sz="1100" spc="10" dirty="0">
                <a:latin typeface="Lucida Sans Unicode"/>
                <a:cs typeface="Lucida Sans Unicode"/>
              </a:rPr>
              <a:t> </a:t>
            </a:r>
            <a:r>
              <a:rPr sz="1100" spc="-20" dirty="0">
                <a:latin typeface="Lucida Sans Unicode"/>
                <a:cs typeface="Lucida Sans Unicode"/>
              </a:rPr>
              <a:t>in</a:t>
            </a:r>
            <a:r>
              <a:rPr sz="1100" spc="20" dirty="0">
                <a:latin typeface="Lucida Sans Unicode"/>
                <a:cs typeface="Lucida Sans Unicode"/>
              </a:rPr>
              <a:t> </a:t>
            </a:r>
            <a:r>
              <a:rPr sz="1100" spc="50" dirty="0">
                <a:latin typeface="Lucida Sans Unicode"/>
                <a:cs typeface="Lucida Sans Unicode"/>
              </a:rPr>
              <a:t>Sweden</a:t>
            </a:r>
            <a:r>
              <a:rPr sz="1100" spc="30" dirty="0">
                <a:latin typeface="Lucida Sans Unicode"/>
                <a:cs typeface="Lucida Sans Unicode"/>
              </a:rPr>
              <a:t> </a:t>
            </a:r>
            <a:r>
              <a:rPr sz="1100" dirty="0">
                <a:latin typeface="Lucida Sans Unicode"/>
                <a:cs typeface="Lucida Sans Unicode"/>
              </a:rPr>
              <a:t>covers</a:t>
            </a:r>
            <a:r>
              <a:rPr sz="1100" spc="5" dirty="0">
                <a:latin typeface="Lucida Sans Unicode"/>
                <a:cs typeface="Lucida Sans Unicode"/>
              </a:rPr>
              <a:t> </a:t>
            </a:r>
            <a:r>
              <a:rPr sz="1100" dirty="0">
                <a:latin typeface="Lucida Sans Unicode"/>
                <a:cs typeface="Lucida Sans Unicode"/>
              </a:rPr>
              <a:t>approximately</a:t>
            </a:r>
            <a:r>
              <a:rPr sz="1100" spc="10" dirty="0">
                <a:latin typeface="Lucida Sans Unicode"/>
                <a:cs typeface="Lucida Sans Unicode"/>
              </a:rPr>
              <a:t> </a:t>
            </a:r>
            <a:r>
              <a:rPr sz="1100" spc="-65" dirty="0">
                <a:latin typeface="Lucida Sans Unicode"/>
                <a:cs typeface="Lucida Sans Unicode"/>
              </a:rPr>
              <a:t>15–</a:t>
            </a:r>
            <a:r>
              <a:rPr sz="1100" dirty="0">
                <a:latin typeface="Lucida Sans Unicode"/>
                <a:cs typeface="Lucida Sans Unicode"/>
              </a:rPr>
              <a:t>20%</a:t>
            </a:r>
            <a:r>
              <a:rPr sz="1100" spc="25" dirty="0">
                <a:latin typeface="Lucida Sans Unicode"/>
                <a:cs typeface="Lucida Sans Unicode"/>
              </a:rPr>
              <a:t> </a:t>
            </a:r>
            <a:r>
              <a:rPr sz="1100" spc="-10" dirty="0">
                <a:latin typeface="Lucida Sans Unicode"/>
                <a:cs typeface="Lucida Sans Unicode"/>
              </a:rPr>
              <a:t>of</a:t>
            </a:r>
            <a:r>
              <a:rPr sz="1100" spc="10" dirty="0">
                <a:latin typeface="Lucida Sans Unicode"/>
                <a:cs typeface="Lucida Sans Unicode"/>
              </a:rPr>
              <a:t> </a:t>
            </a:r>
            <a:r>
              <a:rPr sz="1100" dirty="0">
                <a:latin typeface="Lucida Sans Unicode"/>
                <a:cs typeface="Lucida Sans Unicode"/>
              </a:rPr>
              <a:t>households,</a:t>
            </a:r>
            <a:r>
              <a:rPr sz="1100" spc="-10" dirty="0">
                <a:latin typeface="Lucida Sans Unicode"/>
                <a:cs typeface="Lucida Sans Unicode"/>
              </a:rPr>
              <a:t> corresponding</a:t>
            </a:r>
            <a:endParaRPr sz="1100">
              <a:latin typeface="Lucida Sans Unicode"/>
              <a:cs typeface="Lucida Sans Unicode"/>
            </a:endParaRPr>
          </a:p>
          <a:p>
            <a:pPr marL="12700">
              <a:lnSpc>
                <a:spcPct val="100000"/>
              </a:lnSpc>
            </a:pPr>
            <a:r>
              <a:rPr sz="1100" dirty="0">
                <a:latin typeface="Lucida Sans Unicode"/>
                <a:cs typeface="Lucida Sans Unicode"/>
              </a:rPr>
              <a:t>to</a:t>
            </a:r>
            <a:r>
              <a:rPr sz="1100" spc="40" dirty="0">
                <a:latin typeface="Lucida Sans Unicode"/>
                <a:cs typeface="Lucida Sans Unicode"/>
              </a:rPr>
              <a:t> </a:t>
            </a:r>
            <a:r>
              <a:rPr sz="1100" dirty="0">
                <a:latin typeface="Lucida Sans Unicode"/>
                <a:cs typeface="Lucida Sans Unicode"/>
              </a:rPr>
              <a:t>around</a:t>
            </a:r>
            <a:r>
              <a:rPr sz="1100" spc="-15" dirty="0">
                <a:latin typeface="Lucida Sans Unicode"/>
                <a:cs typeface="Lucida Sans Unicode"/>
              </a:rPr>
              <a:t> </a:t>
            </a:r>
            <a:r>
              <a:rPr sz="1100" spc="-85" dirty="0">
                <a:latin typeface="Lucida Sans Unicode"/>
                <a:cs typeface="Lucida Sans Unicode"/>
              </a:rPr>
              <a:t>1,000,000</a:t>
            </a:r>
            <a:r>
              <a:rPr sz="1100" spc="-20" dirty="0">
                <a:latin typeface="Lucida Sans Unicode"/>
                <a:cs typeface="Lucida Sans Unicode"/>
              </a:rPr>
              <a:t> </a:t>
            </a:r>
            <a:r>
              <a:rPr sz="1100" spc="-10" dirty="0">
                <a:latin typeface="Lucida Sans Unicode"/>
                <a:cs typeface="Lucida Sans Unicode"/>
              </a:rPr>
              <a:t>dogs.</a:t>
            </a:r>
            <a:endParaRPr sz="1100">
              <a:latin typeface="Lucida Sans Unicode"/>
              <a:cs typeface="Lucida Sans Unicode"/>
            </a:endParaRPr>
          </a:p>
          <a:p>
            <a:pPr marL="12700">
              <a:lnSpc>
                <a:spcPct val="100000"/>
              </a:lnSpc>
            </a:pPr>
            <a:r>
              <a:rPr sz="1100" spc="10" dirty="0">
                <a:latin typeface="Lucida Sans Unicode"/>
                <a:cs typeface="Lucida Sans Unicode"/>
              </a:rPr>
              <a:t>Most</a:t>
            </a:r>
            <a:r>
              <a:rPr sz="1100" spc="-10" dirty="0">
                <a:latin typeface="Lucida Sans Unicode"/>
                <a:cs typeface="Lucida Sans Unicode"/>
              </a:rPr>
              <a:t> </a:t>
            </a:r>
            <a:r>
              <a:rPr sz="1100" spc="10" dirty="0">
                <a:latin typeface="Lucida Sans Unicode"/>
                <a:cs typeface="Lucida Sans Unicode"/>
              </a:rPr>
              <a:t>people</a:t>
            </a:r>
            <a:r>
              <a:rPr sz="1100" spc="-30" dirty="0">
                <a:latin typeface="Lucida Sans Unicode"/>
                <a:cs typeface="Lucida Sans Unicode"/>
              </a:rPr>
              <a:t> </a:t>
            </a:r>
            <a:r>
              <a:rPr sz="1100" spc="10" dirty="0">
                <a:latin typeface="Lucida Sans Unicode"/>
                <a:cs typeface="Lucida Sans Unicode"/>
              </a:rPr>
              <a:t>own</a:t>
            </a:r>
            <a:r>
              <a:rPr sz="1100" spc="-15" dirty="0">
                <a:latin typeface="Lucida Sans Unicode"/>
                <a:cs typeface="Lucida Sans Unicode"/>
              </a:rPr>
              <a:t> </a:t>
            </a:r>
            <a:r>
              <a:rPr sz="1100" spc="125" dirty="0">
                <a:latin typeface="Lucida Sans Unicode"/>
                <a:cs typeface="Lucida Sans Unicode"/>
              </a:rPr>
              <a:t>a</a:t>
            </a:r>
            <a:r>
              <a:rPr sz="1100" spc="-15" dirty="0">
                <a:latin typeface="Lucida Sans Unicode"/>
                <a:cs typeface="Lucida Sans Unicode"/>
              </a:rPr>
              <a:t> </a:t>
            </a:r>
            <a:r>
              <a:rPr sz="1100" spc="10" dirty="0">
                <a:latin typeface="Lucida Sans Unicode"/>
                <a:cs typeface="Lucida Sans Unicode"/>
              </a:rPr>
              <a:t>dog</a:t>
            </a:r>
            <a:r>
              <a:rPr sz="1100" spc="-20" dirty="0">
                <a:latin typeface="Lucida Sans Unicode"/>
                <a:cs typeface="Lucida Sans Unicode"/>
              </a:rPr>
              <a:t> </a:t>
            </a:r>
            <a:r>
              <a:rPr sz="1100" spc="65" dirty="0">
                <a:latin typeface="Lucida Sans Unicode"/>
                <a:cs typeface="Lucida Sans Unicode"/>
              </a:rPr>
              <a:t>and</a:t>
            </a:r>
            <a:r>
              <a:rPr sz="1100" spc="-35" dirty="0">
                <a:latin typeface="Lucida Sans Unicode"/>
                <a:cs typeface="Lucida Sans Unicode"/>
              </a:rPr>
              <a:t> </a:t>
            </a:r>
            <a:r>
              <a:rPr sz="1100" spc="60" dirty="0">
                <a:latin typeface="Lucida Sans Unicode"/>
                <a:cs typeface="Lucida Sans Unicode"/>
              </a:rPr>
              <a:t>have</a:t>
            </a:r>
            <a:r>
              <a:rPr sz="1100" spc="-30" dirty="0">
                <a:latin typeface="Lucida Sans Unicode"/>
                <a:cs typeface="Lucida Sans Unicode"/>
              </a:rPr>
              <a:t> </a:t>
            </a:r>
            <a:r>
              <a:rPr sz="1100" spc="125" dirty="0">
                <a:latin typeface="Lucida Sans Unicode"/>
                <a:cs typeface="Lucida Sans Unicode"/>
              </a:rPr>
              <a:t>a</a:t>
            </a:r>
            <a:r>
              <a:rPr sz="1100" spc="-15" dirty="0">
                <a:latin typeface="Lucida Sans Unicode"/>
                <a:cs typeface="Lucida Sans Unicode"/>
              </a:rPr>
              <a:t> </a:t>
            </a:r>
            <a:r>
              <a:rPr sz="1100" dirty="0">
                <a:latin typeface="Lucida Sans Unicode"/>
                <a:cs typeface="Lucida Sans Unicode"/>
              </a:rPr>
              <a:t>strong</a:t>
            </a:r>
            <a:r>
              <a:rPr sz="1100" spc="-15" dirty="0">
                <a:latin typeface="Lucida Sans Unicode"/>
                <a:cs typeface="Lucida Sans Unicode"/>
              </a:rPr>
              <a:t> </a:t>
            </a:r>
            <a:r>
              <a:rPr sz="1100" spc="10" dirty="0">
                <a:latin typeface="Lucida Sans Unicode"/>
                <a:cs typeface="Lucida Sans Unicode"/>
              </a:rPr>
              <a:t>emotional</a:t>
            </a:r>
            <a:r>
              <a:rPr sz="1100" spc="-20" dirty="0">
                <a:latin typeface="Lucida Sans Unicode"/>
                <a:cs typeface="Lucida Sans Unicode"/>
              </a:rPr>
              <a:t> </a:t>
            </a:r>
            <a:r>
              <a:rPr sz="1100" spc="10" dirty="0">
                <a:latin typeface="Lucida Sans Unicode"/>
                <a:cs typeface="Lucida Sans Unicode"/>
              </a:rPr>
              <a:t>connection</a:t>
            </a:r>
            <a:r>
              <a:rPr sz="1100" spc="-60" dirty="0">
                <a:latin typeface="Lucida Sans Unicode"/>
                <a:cs typeface="Lucida Sans Unicode"/>
              </a:rPr>
              <a:t> </a:t>
            </a:r>
            <a:r>
              <a:rPr sz="1100" spc="10" dirty="0">
                <a:latin typeface="Lucida Sans Unicode"/>
                <a:cs typeface="Lucida Sans Unicode"/>
              </a:rPr>
              <a:t>to</a:t>
            </a:r>
            <a:r>
              <a:rPr sz="1100" spc="5" dirty="0">
                <a:latin typeface="Lucida Sans Unicode"/>
                <a:cs typeface="Lucida Sans Unicode"/>
              </a:rPr>
              <a:t> </a:t>
            </a:r>
            <a:r>
              <a:rPr sz="1100" dirty="0">
                <a:latin typeface="Lucida Sans Unicode"/>
                <a:cs typeface="Lucida Sans Unicode"/>
              </a:rPr>
              <a:t>their</a:t>
            </a:r>
            <a:r>
              <a:rPr sz="1100" spc="-5" dirty="0">
                <a:latin typeface="Lucida Sans Unicode"/>
                <a:cs typeface="Lucida Sans Unicode"/>
              </a:rPr>
              <a:t> </a:t>
            </a:r>
            <a:r>
              <a:rPr sz="1100" spc="-10" dirty="0">
                <a:latin typeface="Lucida Sans Unicode"/>
                <a:cs typeface="Lucida Sans Unicode"/>
              </a:rPr>
              <a:t>animal.</a:t>
            </a:r>
            <a:endParaRPr sz="1100">
              <a:latin typeface="Lucida Sans Unicode"/>
              <a:cs typeface="Lucida Sans Unicode"/>
            </a:endParaRPr>
          </a:p>
          <a:p>
            <a:pPr marL="12700">
              <a:lnSpc>
                <a:spcPct val="100000"/>
              </a:lnSpc>
            </a:pPr>
            <a:r>
              <a:rPr sz="1100" spc="-10" dirty="0">
                <a:solidFill>
                  <a:srgbClr val="BD2C28"/>
                </a:solidFill>
                <a:latin typeface="Arial Black"/>
                <a:cs typeface="Arial Black"/>
              </a:rPr>
              <a:t>Demographics</a:t>
            </a:r>
            <a:endParaRPr sz="1100">
              <a:latin typeface="Arial Black"/>
              <a:cs typeface="Arial Black"/>
            </a:endParaRPr>
          </a:p>
          <a:p>
            <a:pPr marL="12700" marR="3629660">
              <a:lnSpc>
                <a:spcPct val="100000"/>
              </a:lnSpc>
            </a:pPr>
            <a:r>
              <a:rPr sz="1100" dirty="0">
                <a:latin typeface="Lucida Sans Unicode"/>
                <a:cs typeface="Lucida Sans Unicode"/>
              </a:rPr>
              <a:t>Gender:</a:t>
            </a:r>
            <a:r>
              <a:rPr sz="1100" spc="-35" dirty="0">
                <a:latin typeface="Lucida Sans Unicode"/>
                <a:cs typeface="Lucida Sans Unicode"/>
              </a:rPr>
              <a:t> </a:t>
            </a:r>
            <a:r>
              <a:rPr sz="1100" dirty="0">
                <a:latin typeface="Lucida Sans Unicode"/>
                <a:cs typeface="Lucida Sans Unicode"/>
              </a:rPr>
              <a:t>Majority</a:t>
            </a:r>
            <a:r>
              <a:rPr sz="1100" spc="-5" dirty="0">
                <a:latin typeface="Lucida Sans Unicode"/>
                <a:cs typeface="Lucida Sans Unicode"/>
              </a:rPr>
              <a:t> </a:t>
            </a:r>
            <a:r>
              <a:rPr sz="1100" spc="50" dirty="0">
                <a:latin typeface="Lucida Sans Unicode"/>
                <a:cs typeface="Lucida Sans Unicode"/>
              </a:rPr>
              <a:t>women</a:t>
            </a:r>
            <a:r>
              <a:rPr sz="1100" spc="-20" dirty="0">
                <a:latin typeface="Lucida Sans Unicode"/>
                <a:cs typeface="Lucida Sans Unicode"/>
              </a:rPr>
              <a:t> </a:t>
            </a:r>
            <a:r>
              <a:rPr sz="1100" spc="75" dirty="0">
                <a:latin typeface="Lucida Sans Unicode"/>
                <a:cs typeface="Lucida Sans Unicode"/>
              </a:rPr>
              <a:t>(55–</a:t>
            </a:r>
            <a:r>
              <a:rPr sz="1100" spc="-20" dirty="0">
                <a:latin typeface="Lucida Sans Unicode"/>
                <a:cs typeface="Lucida Sans Unicode"/>
              </a:rPr>
              <a:t>65%). </a:t>
            </a:r>
            <a:r>
              <a:rPr sz="1100" spc="-10" dirty="0">
                <a:latin typeface="Lucida Sans Unicode"/>
                <a:cs typeface="Lucida Sans Unicode"/>
              </a:rPr>
              <a:t>Age:</a:t>
            </a:r>
            <a:r>
              <a:rPr sz="1100" spc="75" dirty="0">
                <a:latin typeface="Lucida Sans Unicode"/>
                <a:cs typeface="Lucida Sans Unicode"/>
              </a:rPr>
              <a:t> </a:t>
            </a:r>
            <a:r>
              <a:rPr sz="1100" dirty="0">
                <a:latin typeface="Lucida Sans Unicode"/>
                <a:cs typeface="Lucida Sans Unicode"/>
              </a:rPr>
              <a:t>Core</a:t>
            </a:r>
            <a:r>
              <a:rPr sz="1100" spc="85" dirty="0">
                <a:latin typeface="Lucida Sans Unicode"/>
                <a:cs typeface="Lucida Sans Unicode"/>
              </a:rPr>
              <a:t> </a:t>
            </a:r>
            <a:r>
              <a:rPr sz="1100" dirty="0">
                <a:latin typeface="Lucida Sans Unicode"/>
                <a:cs typeface="Lucida Sans Unicode"/>
              </a:rPr>
              <a:t>segment</a:t>
            </a:r>
            <a:r>
              <a:rPr sz="1100" spc="60" dirty="0">
                <a:latin typeface="Lucida Sans Unicode"/>
                <a:cs typeface="Lucida Sans Unicode"/>
              </a:rPr>
              <a:t> </a:t>
            </a:r>
            <a:r>
              <a:rPr sz="1100" dirty="0">
                <a:latin typeface="Lucida Sans Unicode"/>
                <a:cs typeface="Lucida Sans Unicode"/>
              </a:rPr>
              <a:t>30–65</a:t>
            </a:r>
            <a:r>
              <a:rPr sz="1100" spc="90" dirty="0">
                <a:latin typeface="Lucida Sans Unicode"/>
                <a:cs typeface="Lucida Sans Unicode"/>
              </a:rPr>
              <a:t> </a:t>
            </a:r>
            <a:r>
              <a:rPr sz="1100" spc="-10" dirty="0">
                <a:latin typeface="Lucida Sans Unicode"/>
                <a:cs typeface="Lucida Sans Unicode"/>
              </a:rPr>
              <a:t>years.</a:t>
            </a:r>
            <a:endParaRPr sz="1100">
              <a:latin typeface="Lucida Sans Unicode"/>
              <a:cs typeface="Lucida Sans Unicode"/>
            </a:endParaRPr>
          </a:p>
          <a:p>
            <a:pPr marL="12700">
              <a:lnSpc>
                <a:spcPct val="100000"/>
              </a:lnSpc>
            </a:pPr>
            <a:r>
              <a:rPr sz="1100" dirty="0">
                <a:latin typeface="Lucida Sans Unicode"/>
                <a:cs typeface="Lucida Sans Unicode"/>
              </a:rPr>
              <a:t>Income:</a:t>
            </a:r>
            <a:r>
              <a:rPr sz="1100" spc="25" dirty="0">
                <a:latin typeface="Lucida Sans Unicode"/>
                <a:cs typeface="Lucida Sans Unicode"/>
              </a:rPr>
              <a:t> </a:t>
            </a:r>
            <a:r>
              <a:rPr sz="1100" dirty="0">
                <a:latin typeface="Lucida Sans Unicode"/>
                <a:cs typeface="Lucida Sans Unicode"/>
              </a:rPr>
              <a:t>Medium</a:t>
            </a:r>
            <a:r>
              <a:rPr sz="1100" spc="50" dirty="0">
                <a:latin typeface="Lucida Sans Unicode"/>
                <a:cs typeface="Lucida Sans Unicode"/>
              </a:rPr>
              <a:t> </a:t>
            </a:r>
            <a:r>
              <a:rPr sz="1100" dirty="0">
                <a:latin typeface="Lucida Sans Unicode"/>
                <a:cs typeface="Lucida Sans Unicode"/>
              </a:rPr>
              <a:t>to</a:t>
            </a:r>
            <a:r>
              <a:rPr sz="1100" spc="45" dirty="0">
                <a:latin typeface="Lucida Sans Unicode"/>
                <a:cs typeface="Lucida Sans Unicode"/>
              </a:rPr>
              <a:t> </a:t>
            </a:r>
            <a:r>
              <a:rPr sz="1100" spc="-10" dirty="0">
                <a:latin typeface="Lucida Sans Unicode"/>
                <a:cs typeface="Lucida Sans Unicode"/>
              </a:rPr>
              <a:t>high.</a:t>
            </a:r>
            <a:endParaRPr sz="1100">
              <a:latin typeface="Lucida Sans Unicode"/>
              <a:cs typeface="Lucida Sans Unicode"/>
            </a:endParaRPr>
          </a:p>
          <a:p>
            <a:pPr marL="12700">
              <a:lnSpc>
                <a:spcPct val="100000"/>
              </a:lnSpc>
            </a:pPr>
            <a:r>
              <a:rPr sz="1100" dirty="0">
                <a:latin typeface="Lucida Sans Unicode"/>
                <a:cs typeface="Lucida Sans Unicode"/>
              </a:rPr>
              <a:t>Education:</a:t>
            </a:r>
            <a:r>
              <a:rPr sz="1100" spc="-40" dirty="0">
                <a:latin typeface="Lucida Sans Unicode"/>
                <a:cs typeface="Lucida Sans Unicode"/>
              </a:rPr>
              <a:t> </a:t>
            </a:r>
            <a:r>
              <a:rPr sz="1100" dirty="0">
                <a:latin typeface="Lucida Sans Unicode"/>
                <a:cs typeface="Lucida Sans Unicode"/>
              </a:rPr>
              <a:t>Often</a:t>
            </a:r>
            <a:r>
              <a:rPr sz="1100" spc="5" dirty="0">
                <a:latin typeface="Lucida Sans Unicode"/>
                <a:cs typeface="Lucida Sans Unicode"/>
              </a:rPr>
              <a:t> </a:t>
            </a:r>
            <a:r>
              <a:rPr sz="1100" spc="80" dirty="0">
                <a:latin typeface="Lucida Sans Unicode"/>
                <a:cs typeface="Lucida Sans Unicode"/>
              </a:rPr>
              <a:t>academic</a:t>
            </a:r>
            <a:r>
              <a:rPr sz="1100" spc="-35" dirty="0">
                <a:latin typeface="Lucida Sans Unicode"/>
                <a:cs typeface="Lucida Sans Unicode"/>
              </a:rPr>
              <a:t> </a:t>
            </a:r>
            <a:r>
              <a:rPr sz="1100" spc="-10" dirty="0">
                <a:latin typeface="Lucida Sans Unicode"/>
                <a:cs typeface="Lucida Sans Unicode"/>
              </a:rPr>
              <a:t>background.</a:t>
            </a:r>
            <a:endParaRPr sz="1100">
              <a:latin typeface="Lucida Sans Unicode"/>
              <a:cs typeface="Lucida Sans Unicode"/>
            </a:endParaRPr>
          </a:p>
          <a:p>
            <a:pPr marL="12700">
              <a:lnSpc>
                <a:spcPct val="100000"/>
              </a:lnSpc>
            </a:pPr>
            <a:r>
              <a:rPr sz="1100" spc="-10" dirty="0">
                <a:solidFill>
                  <a:srgbClr val="BD2C28"/>
                </a:solidFill>
                <a:latin typeface="Arial Black"/>
                <a:cs typeface="Arial Black"/>
              </a:rPr>
              <a:t>Geography</a:t>
            </a:r>
            <a:endParaRPr sz="1100">
              <a:latin typeface="Arial Black"/>
              <a:cs typeface="Arial Black"/>
            </a:endParaRPr>
          </a:p>
          <a:p>
            <a:pPr marL="12700">
              <a:lnSpc>
                <a:spcPct val="100000"/>
              </a:lnSpc>
            </a:pPr>
            <a:r>
              <a:rPr sz="1100" dirty="0">
                <a:latin typeface="Lucida Sans Unicode"/>
                <a:cs typeface="Lucida Sans Unicode"/>
              </a:rPr>
              <a:t>Dog</a:t>
            </a:r>
            <a:r>
              <a:rPr sz="1100" spc="-45" dirty="0">
                <a:latin typeface="Lucida Sans Unicode"/>
                <a:cs typeface="Lucida Sans Unicode"/>
              </a:rPr>
              <a:t> </a:t>
            </a:r>
            <a:r>
              <a:rPr sz="1100" dirty="0">
                <a:latin typeface="Lucida Sans Unicode"/>
                <a:cs typeface="Lucida Sans Unicode"/>
              </a:rPr>
              <a:t>ownership</a:t>
            </a:r>
            <a:r>
              <a:rPr sz="1100" spc="-40" dirty="0">
                <a:latin typeface="Lucida Sans Unicode"/>
                <a:cs typeface="Lucida Sans Unicode"/>
              </a:rPr>
              <a:t> </a:t>
            </a:r>
            <a:r>
              <a:rPr sz="1100" spc="-10" dirty="0">
                <a:latin typeface="Lucida Sans Unicode"/>
                <a:cs typeface="Lucida Sans Unicode"/>
              </a:rPr>
              <a:t>is </a:t>
            </a:r>
            <a:r>
              <a:rPr sz="1100" dirty="0">
                <a:latin typeface="Lucida Sans Unicode"/>
                <a:cs typeface="Lucida Sans Unicode"/>
              </a:rPr>
              <a:t>more</a:t>
            </a:r>
            <a:r>
              <a:rPr sz="1100" spc="-5" dirty="0">
                <a:latin typeface="Lucida Sans Unicode"/>
                <a:cs typeface="Lucida Sans Unicode"/>
              </a:rPr>
              <a:t> </a:t>
            </a:r>
            <a:r>
              <a:rPr sz="1100" spc="65" dirty="0">
                <a:latin typeface="Lucida Sans Unicode"/>
                <a:cs typeface="Lucida Sans Unicode"/>
              </a:rPr>
              <a:t>common</a:t>
            </a:r>
            <a:r>
              <a:rPr sz="1100" spc="-45" dirty="0">
                <a:latin typeface="Lucida Sans Unicode"/>
                <a:cs typeface="Lucida Sans Unicode"/>
              </a:rPr>
              <a:t> </a:t>
            </a:r>
            <a:r>
              <a:rPr sz="1100" spc="-20" dirty="0">
                <a:latin typeface="Lucida Sans Unicode"/>
                <a:cs typeface="Lucida Sans Unicode"/>
              </a:rPr>
              <a:t>in </a:t>
            </a:r>
            <a:r>
              <a:rPr sz="1100" dirty="0">
                <a:latin typeface="Lucida Sans Unicode"/>
                <a:cs typeface="Lucida Sans Unicode"/>
              </a:rPr>
              <a:t>rural</a:t>
            </a:r>
            <a:r>
              <a:rPr sz="1100" spc="-20" dirty="0">
                <a:latin typeface="Lucida Sans Unicode"/>
                <a:cs typeface="Lucida Sans Unicode"/>
              </a:rPr>
              <a:t> </a:t>
            </a:r>
            <a:r>
              <a:rPr sz="1100" spc="55" dirty="0">
                <a:latin typeface="Lucida Sans Unicode"/>
                <a:cs typeface="Lucida Sans Unicode"/>
              </a:rPr>
              <a:t>areas</a:t>
            </a:r>
            <a:r>
              <a:rPr sz="1100" spc="-10" dirty="0">
                <a:latin typeface="Lucida Sans Unicode"/>
                <a:cs typeface="Lucida Sans Unicode"/>
              </a:rPr>
              <a:t> </a:t>
            </a:r>
            <a:r>
              <a:rPr sz="1100" spc="65" dirty="0">
                <a:latin typeface="Lucida Sans Unicode"/>
                <a:cs typeface="Lucida Sans Unicode"/>
              </a:rPr>
              <a:t>and</a:t>
            </a:r>
            <a:r>
              <a:rPr sz="1100" spc="-40" dirty="0">
                <a:latin typeface="Lucida Sans Unicode"/>
                <a:cs typeface="Lucida Sans Unicode"/>
              </a:rPr>
              <a:t> </a:t>
            </a:r>
            <a:r>
              <a:rPr sz="1100" dirty="0">
                <a:latin typeface="Lucida Sans Unicode"/>
                <a:cs typeface="Lucida Sans Unicode"/>
              </a:rPr>
              <a:t>suburbs</a:t>
            </a:r>
            <a:r>
              <a:rPr sz="1100" spc="-35" dirty="0">
                <a:latin typeface="Lucida Sans Unicode"/>
                <a:cs typeface="Lucida Sans Unicode"/>
              </a:rPr>
              <a:t> </a:t>
            </a:r>
            <a:r>
              <a:rPr sz="1100" dirty="0">
                <a:latin typeface="Lucida Sans Unicode"/>
                <a:cs typeface="Lucida Sans Unicode"/>
              </a:rPr>
              <a:t>than</a:t>
            </a:r>
            <a:r>
              <a:rPr sz="1100" spc="-35" dirty="0">
                <a:latin typeface="Lucida Sans Unicode"/>
                <a:cs typeface="Lucida Sans Unicode"/>
              </a:rPr>
              <a:t> </a:t>
            </a:r>
            <a:r>
              <a:rPr sz="1100" spc="-20" dirty="0">
                <a:latin typeface="Lucida Sans Unicode"/>
                <a:cs typeface="Lucida Sans Unicode"/>
              </a:rPr>
              <a:t>in </a:t>
            </a:r>
            <a:r>
              <a:rPr sz="1100" dirty="0">
                <a:latin typeface="Lucida Sans Unicode"/>
                <a:cs typeface="Lucida Sans Unicode"/>
              </a:rPr>
              <a:t>inner</a:t>
            </a:r>
            <a:r>
              <a:rPr sz="1100" spc="-25" dirty="0">
                <a:latin typeface="Lucida Sans Unicode"/>
                <a:cs typeface="Lucida Sans Unicode"/>
              </a:rPr>
              <a:t> </a:t>
            </a:r>
            <a:r>
              <a:rPr sz="1100" spc="-10" dirty="0">
                <a:latin typeface="Lucida Sans Unicode"/>
                <a:cs typeface="Lucida Sans Unicode"/>
              </a:rPr>
              <a:t>cities. Large</a:t>
            </a:r>
            <a:endParaRPr sz="1100">
              <a:latin typeface="Lucida Sans Unicode"/>
              <a:cs typeface="Lucida Sans Unicode"/>
            </a:endParaRPr>
          </a:p>
          <a:p>
            <a:pPr marL="12700">
              <a:lnSpc>
                <a:spcPct val="100000"/>
              </a:lnSpc>
              <a:spcBef>
                <a:spcPts val="5"/>
              </a:spcBef>
            </a:pPr>
            <a:r>
              <a:rPr sz="1100" dirty="0">
                <a:latin typeface="Lucida Sans Unicode"/>
                <a:cs typeface="Lucida Sans Unicode"/>
              </a:rPr>
              <a:t>cities</a:t>
            </a:r>
            <a:r>
              <a:rPr sz="1100" spc="40" dirty="0">
                <a:latin typeface="Lucida Sans Unicode"/>
                <a:cs typeface="Lucida Sans Unicode"/>
              </a:rPr>
              <a:t> </a:t>
            </a:r>
            <a:r>
              <a:rPr sz="1100" spc="60" dirty="0">
                <a:latin typeface="Lucida Sans Unicode"/>
                <a:cs typeface="Lucida Sans Unicode"/>
              </a:rPr>
              <a:t>have</a:t>
            </a:r>
            <a:r>
              <a:rPr sz="1100" spc="15" dirty="0">
                <a:latin typeface="Lucida Sans Unicode"/>
                <a:cs typeface="Lucida Sans Unicode"/>
              </a:rPr>
              <a:t> </a:t>
            </a:r>
            <a:r>
              <a:rPr sz="1100" dirty="0">
                <a:latin typeface="Lucida Sans Unicode"/>
                <a:cs typeface="Lucida Sans Unicode"/>
              </a:rPr>
              <a:t>more</a:t>
            </a:r>
            <a:r>
              <a:rPr sz="1100" spc="25" dirty="0">
                <a:latin typeface="Lucida Sans Unicode"/>
                <a:cs typeface="Lucida Sans Unicode"/>
              </a:rPr>
              <a:t> </a:t>
            </a:r>
            <a:r>
              <a:rPr sz="1100" dirty="0">
                <a:latin typeface="Lucida Sans Unicode"/>
                <a:cs typeface="Lucida Sans Unicode"/>
              </a:rPr>
              <a:t>small</a:t>
            </a:r>
            <a:r>
              <a:rPr sz="1100" spc="35" dirty="0">
                <a:latin typeface="Lucida Sans Unicode"/>
                <a:cs typeface="Lucida Sans Unicode"/>
              </a:rPr>
              <a:t> </a:t>
            </a:r>
            <a:r>
              <a:rPr sz="1100" spc="-20" dirty="0">
                <a:latin typeface="Lucida Sans Unicode"/>
                <a:cs typeface="Lucida Sans Unicode"/>
              </a:rPr>
              <a:t>dogs</a:t>
            </a:r>
            <a:endParaRPr sz="1100">
              <a:latin typeface="Lucida Sans Unicode"/>
              <a:cs typeface="Lucida Sans Unicode"/>
            </a:endParaRPr>
          </a:p>
          <a:p>
            <a:pPr marL="12700">
              <a:lnSpc>
                <a:spcPct val="100000"/>
              </a:lnSpc>
            </a:pPr>
            <a:r>
              <a:rPr sz="1100" dirty="0">
                <a:latin typeface="Lucida Sans Unicode"/>
                <a:cs typeface="Lucida Sans Unicode"/>
              </a:rPr>
              <a:t>while</a:t>
            </a:r>
            <a:r>
              <a:rPr sz="1100" spc="-30" dirty="0">
                <a:latin typeface="Lucida Sans Unicode"/>
                <a:cs typeface="Lucida Sans Unicode"/>
              </a:rPr>
              <a:t> </a:t>
            </a:r>
            <a:r>
              <a:rPr sz="1100" dirty="0">
                <a:latin typeface="Lucida Sans Unicode"/>
                <a:cs typeface="Lucida Sans Unicode"/>
              </a:rPr>
              <a:t>rural</a:t>
            </a:r>
            <a:r>
              <a:rPr sz="1100" spc="-15" dirty="0">
                <a:latin typeface="Lucida Sans Unicode"/>
                <a:cs typeface="Lucida Sans Unicode"/>
              </a:rPr>
              <a:t> </a:t>
            </a:r>
            <a:r>
              <a:rPr sz="1100" spc="55" dirty="0">
                <a:latin typeface="Lucida Sans Unicode"/>
                <a:cs typeface="Lucida Sans Unicode"/>
              </a:rPr>
              <a:t>areas</a:t>
            </a:r>
            <a:r>
              <a:rPr sz="1100" spc="-35" dirty="0">
                <a:latin typeface="Lucida Sans Unicode"/>
                <a:cs typeface="Lucida Sans Unicode"/>
              </a:rPr>
              <a:t> </a:t>
            </a:r>
            <a:r>
              <a:rPr sz="1100" spc="60" dirty="0">
                <a:latin typeface="Lucida Sans Unicode"/>
                <a:cs typeface="Lucida Sans Unicode"/>
              </a:rPr>
              <a:t>have</a:t>
            </a:r>
            <a:r>
              <a:rPr sz="1100" spc="-40" dirty="0">
                <a:latin typeface="Lucida Sans Unicode"/>
                <a:cs typeface="Lucida Sans Unicode"/>
              </a:rPr>
              <a:t> </a:t>
            </a:r>
            <a:r>
              <a:rPr sz="1100" dirty="0">
                <a:latin typeface="Lucida Sans Unicode"/>
                <a:cs typeface="Lucida Sans Unicode"/>
              </a:rPr>
              <a:t>more</a:t>
            </a:r>
            <a:r>
              <a:rPr sz="1100" spc="-20" dirty="0">
                <a:latin typeface="Lucida Sans Unicode"/>
                <a:cs typeface="Lucida Sans Unicode"/>
              </a:rPr>
              <a:t> </a:t>
            </a:r>
            <a:r>
              <a:rPr sz="1100" spc="-10" dirty="0">
                <a:latin typeface="Lucida Sans Unicode"/>
                <a:cs typeface="Lucida Sans Unicode"/>
              </a:rPr>
              <a:t>working</a:t>
            </a:r>
            <a:r>
              <a:rPr sz="1100" spc="-45" dirty="0">
                <a:latin typeface="Lucida Sans Unicode"/>
                <a:cs typeface="Lucida Sans Unicode"/>
              </a:rPr>
              <a:t> </a:t>
            </a:r>
            <a:r>
              <a:rPr sz="1100" spc="-20" dirty="0">
                <a:latin typeface="Lucida Sans Unicode"/>
                <a:cs typeface="Lucida Sans Unicode"/>
              </a:rPr>
              <a:t>dogs.</a:t>
            </a:r>
            <a:endParaRPr sz="1100">
              <a:latin typeface="Lucida Sans Unicode"/>
              <a:cs typeface="Lucida Sans Unicode"/>
            </a:endParaRPr>
          </a:p>
          <a:p>
            <a:pPr marL="12700">
              <a:lnSpc>
                <a:spcPct val="100000"/>
              </a:lnSpc>
            </a:pPr>
            <a:r>
              <a:rPr sz="1100" spc="-10" dirty="0">
                <a:solidFill>
                  <a:srgbClr val="BD2C28"/>
                </a:solidFill>
                <a:latin typeface="Arial Black"/>
                <a:cs typeface="Arial Black"/>
              </a:rPr>
              <a:t>Lifestyle</a:t>
            </a:r>
            <a:endParaRPr sz="1100">
              <a:latin typeface="Arial Black"/>
              <a:cs typeface="Arial Black"/>
            </a:endParaRPr>
          </a:p>
          <a:p>
            <a:pPr marL="12700" marR="5080">
              <a:lnSpc>
                <a:spcPct val="100000"/>
              </a:lnSpc>
            </a:pPr>
            <a:r>
              <a:rPr sz="1100" dirty="0">
                <a:latin typeface="Lucida Sans Unicode"/>
                <a:cs typeface="Lucida Sans Unicode"/>
              </a:rPr>
              <a:t>Dog</a:t>
            </a:r>
            <a:r>
              <a:rPr sz="1100" spc="-30" dirty="0">
                <a:latin typeface="Lucida Sans Unicode"/>
                <a:cs typeface="Lucida Sans Unicode"/>
              </a:rPr>
              <a:t> </a:t>
            </a:r>
            <a:r>
              <a:rPr sz="1100" dirty="0">
                <a:latin typeface="Lucida Sans Unicode"/>
                <a:cs typeface="Lucida Sans Unicode"/>
              </a:rPr>
              <a:t>owners</a:t>
            </a:r>
            <a:r>
              <a:rPr sz="1100" spc="10" dirty="0">
                <a:latin typeface="Lucida Sans Unicode"/>
                <a:cs typeface="Lucida Sans Unicode"/>
              </a:rPr>
              <a:t> </a:t>
            </a:r>
            <a:r>
              <a:rPr sz="1100" dirty="0">
                <a:latin typeface="Lucida Sans Unicode"/>
                <a:cs typeface="Lucida Sans Unicode"/>
              </a:rPr>
              <a:t>value</a:t>
            </a:r>
            <a:r>
              <a:rPr sz="1100" spc="-20" dirty="0">
                <a:latin typeface="Lucida Sans Unicode"/>
                <a:cs typeface="Lucida Sans Unicode"/>
              </a:rPr>
              <a:t> </a:t>
            </a:r>
            <a:r>
              <a:rPr sz="1100" dirty="0">
                <a:latin typeface="Lucida Sans Unicode"/>
                <a:cs typeface="Lucida Sans Unicode"/>
              </a:rPr>
              <a:t>nature,</a:t>
            </a:r>
            <a:r>
              <a:rPr sz="1100" spc="-25" dirty="0">
                <a:latin typeface="Lucida Sans Unicode"/>
                <a:cs typeface="Lucida Sans Unicode"/>
              </a:rPr>
              <a:t> </a:t>
            </a:r>
            <a:r>
              <a:rPr sz="1100" dirty="0">
                <a:latin typeface="Lucida Sans Unicode"/>
                <a:cs typeface="Lucida Sans Unicode"/>
              </a:rPr>
              <a:t>routines </a:t>
            </a:r>
            <a:r>
              <a:rPr sz="1100" spc="65" dirty="0">
                <a:latin typeface="Lucida Sans Unicode"/>
                <a:cs typeface="Lucida Sans Unicode"/>
              </a:rPr>
              <a:t>and</a:t>
            </a:r>
            <a:r>
              <a:rPr sz="1100" spc="-25" dirty="0">
                <a:latin typeface="Lucida Sans Unicode"/>
                <a:cs typeface="Lucida Sans Unicode"/>
              </a:rPr>
              <a:t> </a:t>
            </a:r>
            <a:r>
              <a:rPr sz="1100" dirty="0">
                <a:latin typeface="Lucida Sans Unicode"/>
                <a:cs typeface="Lucida Sans Unicode"/>
              </a:rPr>
              <a:t>health.</a:t>
            </a:r>
            <a:r>
              <a:rPr sz="1100" spc="-15" dirty="0">
                <a:latin typeface="Lucida Sans Unicode"/>
                <a:cs typeface="Lucida Sans Unicode"/>
              </a:rPr>
              <a:t> </a:t>
            </a:r>
            <a:r>
              <a:rPr sz="1100" spc="-10" dirty="0">
                <a:latin typeface="Lucida Sans Unicode"/>
                <a:cs typeface="Lucida Sans Unicode"/>
              </a:rPr>
              <a:t>The</a:t>
            </a:r>
            <a:r>
              <a:rPr sz="1100" spc="-5" dirty="0">
                <a:latin typeface="Lucida Sans Unicode"/>
                <a:cs typeface="Lucida Sans Unicode"/>
              </a:rPr>
              <a:t> </a:t>
            </a:r>
            <a:r>
              <a:rPr sz="1100" dirty="0">
                <a:latin typeface="Lucida Sans Unicode"/>
                <a:cs typeface="Lucida Sans Unicode"/>
              </a:rPr>
              <a:t>dog</a:t>
            </a:r>
            <a:r>
              <a:rPr sz="1100" spc="-15" dirty="0">
                <a:latin typeface="Lucida Sans Unicode"/>
                <a:cs typeface="Lucida Sans Unicode"/>
              </a:rPr>
              <a:t> </a:t>
            </a:r>
            <a:r>
              <a:rPr sz="1100" spc="-20" dirty="0">
                <a:latin typeface="Lucida Sans Unicode"/>
                <a:cs typeface="Lucida Sans Unicode"/>
              </a:rPr>
              <a:t>is</a:t>
            </a:r>
            <a:r>
              <a:rPr sz="1100" spc="-5" dirty="0">
                <a:latin typeface="Lucida Sans Unicode"/>
                <a:cs typeface="Lucida Sans Unicode"/>
              </a:rPr>
              <a:t> </a:t>
            </a:r>
            <a:r>
              <a:rPr sz="1100" dirty="0">
                <a:latin typeface="Lucida Sans Unicode"/>
                <a:cs typeface="Lucida Sans Unicode"/>
              </a:rPr>
              <a:t>seen</a:t>
            </a:r>
            <a:r>
              <a:rPr sz="1100" spc="15" dirty="0">
                <a:latin typeface="Lucida Sans Unicode"/>
                <a:cs typeface="Lucida Sans Unicode"/>
              </a:rPr>
              <a:t> </a:t>
            </a:r>
            <a:r>
              <a:rPr sz="1100" spc="70" dirty="0">
                <a:latin typeface="Lucida Sans Unicode"/>
                <a:cs typeface="Lucida Sans Unicode"/>
              </a:rPr>
              <a:t>as</a:t>
            </a:r>
            <a:r>
              <a:rPr sz="1100" spc="-10" dirty="0">
                <a:latin typeface="Lucida Sans Unicode"/>
                <a:cs typeface="Lucida Sans Unicode"/>
              </a:rPr>
              <a:t> </a:t>
            </a:r>
            <a:r>
              <a:rPr sz="1100" spc="125" dirty="0">
                <a:latin typeface="Lucida Sans Unicode"/>
                <a:cs typeface="Lucida Sans Unicode"/>
              </a:rPr>
              <a:t>a</a:t>
            </a:r>
            <a:r>
              <a:rPr sz="1100" spc="5" dirty="0">
                <a:latin typeface="Lucida Sans Unicode"/>
                <a:cs typeface="Lucida Sans Unicode"/>
              </a:rPr>
              <a:t> </a:t>
            </a:r>
            <a:r>
              <a:rPr sz="1100" dirty="0">
                <a:latin typeface="Lucida Sans Unicode"/>
                <a:cs typeface="Lucida Sans Unicode"/>
              </a:rPr>
              <a:t>family </a:t>
            </a:r>
            <a:r>
              <a:rPr sz="1100" spc="60" dirty="0">
                <a:latin typeface="Lucida Sans Unicode"/>
                <a:cs typeface="Lucida Sans Unicode"/>
              </a:rPr>
              <a:t>member</a:t>
            </a:r>
            <a:r>
              <a:rPr sz="1100" dirty="0">
                <a:latin typeface="Lucida Sans Unicode"/>
                <a:cs typeface="Lucida Sans Unicode"/>
              </a:rPr>
              <a:t> </a:t>
            </a:r>
            <a:r>
              <a:rPr sz="1100" spc="40" dirty="0">
                <a:latin typeface="Lucida Sans Unicode"/>
                <a:cs typeface="Lucida Sans Unicode"/>
              </a:rPr>
              <a:t>and </a:t>
            </a:r>
            <a:r>
              <a:rPr sz="1100" dirty="0">
                <a:latin typeface="Lucida Sans Unicode"/>
                <a:cs typeface="Lucida Sans Unicode"/>
              </a:rPr>
              <a:t>lifestyle</a:t>
            </a:r>
            <a:r>
              <a:rPr sz="1100" spc="-50" dirty="0">
                <a:latin typeface="Lucida Sans Unicode"/>
                <a:cs typeface="Lucida Sans Unicode"/>
              </a:rPr>
              <a:t> </a:t>
            </a:r>
            <a:r>
              <a:rPr sz="1100" spc="-10" dirty="0">
                <a:latin typeface="Lucida Sans Unicode"/>
                <a:cs typeface="Lucida Sans Unicode"/>
              </a:rPr>
              <a:t>marker.</a:t>
            </a:r>
            <a:endParaRPr sz="1100">
              <a:latin typeface="Lucida Sans Unicode"/>
              <a:cs typeface="Lucida Sans Unicode"/>
            </a:endParaRPr>
          </a:p>
          <a:p>
            <a:pPr marL="12700">
              <a:lnSpc>
                <a:spcPct val="100000"/>
              </a:lnSpc>
            </a:pPr>
            <a:r>
              <a:rPr sz="1100" spc="-35" dirty="0">
                <a:solidFill>
                  <a:srgbClr val="BD2C28"/>
                </a:solidFill>
                <a:latin typeface="Arial Black"/>
                <a:cs typeface="Arial Black"/>
              </a:rPr>
              <a:t>Purchasing</a:t>
            </a:r>
            <a:r>
              <a:rPr sz="1100" spc="-90" dirty="0">
                <a:solidFill>
                  <a:srgbClr val="BD2C28"/>
                </a:solidFill>
                <a:latin typeface="Arial Black"/>
                <a:cs typeface="Arial Black"/>
              </a:rPr>
              <a:t> </a:t>
            </a:r>
            <a:r>
              <a:rPr sz="1100" spc="-10" dirty="0">
                <a:solidFill>
                  <a:srgbClr val="BD2C28"/>
                </a:solidFill>
                <a:latin typeface="Arial Black"/>
                <a:cs typeface="Arial Black"/>
              </a:rPr>
              <a:t>behavior</a:t>
            </a:r>
            <a:endParaRPr sz="1100">
              <a:latin typeface="Arial Black"/>
              <a:cs typeface="Arial Black"/>
            </a:endParaRPr>
          </a:p>
          <a:p>
            <a:pPr marL="12700">
              <a:lnSpc>
                <a:spcPct val="100000"/>
              </a:lnSpc>
            </a:pPr>
            <a:r>
              <a:rPr sz="1100" dirty="0">
                <a:latin typeface="Lucida Sans Unicode"/>
                <a:cs typeface="Lucida Sans Unicode"/>
              </a:rPr>
              <a:t>Annual</a:t>
            </a:r>
            <a:r>
              <a:rPr sz="1100" spc="-45" dirty="0">
                <a:latin typeface="Lucida Sans Unicode"/>
                <a:cs typeface="Lucida Sans Unicode"/>
              </a:rPr>
              <a:t> </a:t>
            </a:r>
            <a:r>
              <a:rPr sz="1100" dirty="0">
                <a:latin typeface="Lucida Sans Unicode"/>
                <a:cs typeface="Lucida Sans Unicode"/>
              </a:rPr>
              <a:t>cost:</a:t>
            </a:r>
            <a:r>
              <a:rPr sz="1100" spc="-30" dirty="0">
                <a:latin typeface="Lucida Sans Unicode"/>
                <a:cs typeface="Lucida Sans Unicode"/>
              </a:rPr>
              <a:t> </a:t>
            </a:r>
            <a:r>
              <a:rPr sz="1100" spc="-10" dirty="0">
                <a:latin typeface="Lucida Sans Unicode"/>
                <a:cs typeface="Lucida Sans Unicode"/>
              </a:rPr>
              <a:t>SEK</a:t>
            </a:r>
            <a:r>
              <a:rPr sz="1100" spc="5" dirty="0">
                <a:latin typeface="Lucida Sans Unicode"/>
                <a:cs typeface="Lucida Sans Unicode"/>
              </a:rPr>
              <a:t> </a:t>
            </a:r>
            <a:r>
              <a:rPr sz="1100" spc="-55" dirty="0">
                <a:latin typeface="Lucida Sans Unicode"/>
                <a:cs typeface="Lucida Sans Unicode"/>
              </a:rPr>
              <a:t>10,000–</a:t>
            </a:r>
            <a:r>
              <a:rPr sz="1100" spc="-10" dirty="0">
                <a:latin typeface="Lucida Sans Unicode"/>
                <a:cs typeface="Lucida Sans Unicode"/>
              </a:rPr>
              <a:t>30,000.</a:t>
            </a:r>
            <a:endParaRPr sz="1100">
              <a:latin typeface="Lucida Sans Unicode"/>
              <a:cs typeface="Lucida Sans Unicode"/>
            </a:endParaRPr>
          </a:p>
          <a:p>
            <a:pPr marL="12700">
              <a:lnSpc>
                <a:spcPct val="100000"/>
              </a:lnSpc>
            </a:pPr>
            <a:r>
              <a:rPr sz="1100" dirty="0">
                <a:latin typeface="Lucida Sans Unicode"/>
                <a:cs typeface="Lucida Sans Unicode"/>
              </a:rPr>
              <a:t>Premium</a:t>
            </a:r>
            <a:r>
              <a:rPr sz="1100" spc="85" dirty="0">
                <a:latin typeface="Lucida Sans Unicode"/>
                <a:cs typeface="Lucida Sans Unicode"/>
              </a:rPr>
              <a:t> </a:t>
            </a:r>
            <a:r>
              <a:rPr sz="1100" dirty="0">
                <a:latin typeface="Lucida Sans Unicode"/>
                <a:cs typeface="Lucida Sans Unicode"/>
              </a:rPr>
              <a:t>focus:</a:t>
            </a:r>
            <a:r>
              <a:rPr sz="1100" spc="35" dirty="0">
                <a:latin typeface="Lucida Sans Unicode"/>
                <a:cs typeface="Lucida Sans Unicode"/>
              </a:rPr>
              <a:t> </a:t>
            </a:r>
            <a:r>
              <a:rPr sz="1100" dirty="0">
                <a:latin typeface="Lucida Sans Unicode"/>
                <a:cs typeface="Lucida Sans Unicode"/>
              </a:rPr>
              <a:t>organic</a:t>
            </a:r>
            <a:r>
              <a:rPr sz="1100" spc="30" dirty="0">
                <a:latin typeface="Lucida Sans Unicode"/>
                <a:cs typeface="Lucida Sans Unicode"/>
              </a:rPr>
              <a:t> </a:t>
            </a:r>
            <a:r>
              <a:rPr sz="1100" spc="-20" dirty="0">
                <a:latin typeface="Lucida Sans Unicode"/>
                <a:cs typeface="Lucida Sans Unicode"/>
              </a:rPr>
              <a:t>food,</a:t>
            </a:r>
            <a:r>
              <a:rPr sz="1100" spc="40" dirty="0">
                <a:latin typeface="Lucida Sans Unicode"/>
                <a:cs typeface="Lucida Sans Unicode"/>
              </a:rPr>
              <a:t> </a:t>
            </a:r>
            <a:r>
              <a:rPr sz="1100" spc="-10" dirty="0">
                <a:latin typeface="Lucida Sans Unicode"/>
                <a:cs typeface="Lucida Sans Unicode"/>
              </a:rPr>
              <a:t>insurance.</a:t>
            </a:r>
            <a:endParaRPr sz="1100">
              <a:latin typeface="Lucida Sans Unicode"/>
              <a:cs typeface="Lucida Sans Unicode"/>
            </a:endParaRPr>
          </a:p>
          <a:p>
            <a:pPr marL="12700" marR="2093595">
              <a:lnSpc>
                <a:spcPct val="100000"/>
              </a:lnSpc>
            </a:pPr>
            <a:r>
              <a:rPr sz="1100" dirty="0">
                <a:latin typeface="Lucida Sans Unicode"/>
                <a:cs typeface="Lucida Sans Unicode"/>
              </a:rPr>
              <a:t>Channels:</a:t>
            </a:r>
            <a:r>
              <a:rPr sz="1100" spc="5" dirty="0">
                <a:latin typeface="Lucida Sans Unicode"/>
                <a:cs typeface="Lucida Sans Unicode"/>
              </a:rPr>
              <a:t> </a:t>
            </a:r>
            <a:r>
              <a:rPr sz="1100" dirty="0">
                <a:latin typeface="Lucida Sans Unicode"/>
                <a:cs typeface="Lucida Sans Unicode"/>
              </a:rPr>
              <a:t>pet</a:t>
            </a:r>
            <a:r>
              <a:rPr sz="1100" spc="45" dirty="0">
                <a:latin typeface="Lucida Sans Unicode"/>
                <a:cs typeface="Lucida Sans Unicode"/>
              </a:rPr>
              <a:t> </a:t>
            </a:r>
            <a:r>
              <a:rPr sz="1100" spc="-10" dirty="0">
                <a:latin typeface="Lucida Sans Unicode"/>
                <a:cs typeface="Lucida Sans Unicode"/>
              </a:rPr>
              <a:t>stores,</a:t>
            </a:r>
            <a:r>
              <a:rPr sz="1100" spc="45" dirty="0">
                <a:latin typeface="Lucida Sans Unicode"/>
                <a:cs typeface="Lucida Sans Unicode"/>
              </a:rPr>
              <a:t> </a:t>
            </a:r>
            <a:r>
              <a:rPr sz="1100" spc="-60" dirty="0">
                <a:latin typeface="Lucida Sans Unicode"/>
                <a:cs typeface="Lucida Sans Unicode"/>
              </a:rPr>
              <a:t>DVH,</a:t>
            </a:r>
            <a:r>
              <a:rPr sz="1100" spc="25" dirty="0">
                <a:latin typeface="Lucida Sans Unicode"/>
                <a:cs typeface="Lucida Sans Unicode"/>
              </a:rPr>
              <a:t> </a:t>
            </a:r>
            <a:r>
              <a:rPr sz="1100" dirty="0">
                <a:latin typeface="Lucida Sans Unicode"/>
                <a:cs typeface="Lucida Sans Unicode"/>
              </a:rPr>
              <a:t>Greymarket</a:t>
            </a:r>
            <a:r>
              <a:rPr sz="1100" spc="50" dirty="0">
                <a:latin typeface="Lucida Sans Unicode"/>
                <a:cs typeface="Lucida Sans Unicode"/>
              </a:rPr>
              <a:t> </a:t>
            </a:r>
            <a:r>
              <a:rPr sz="1100" spc="65" dirty="0">
                <a:latin typeface="Lucida Sans Unicode"/>
                <a:cs typeface="Lucida Sans Unicode"/>
              </a:rPr>
              <a:t>and</a:t>
            </a:r>
            <a:r>
              <a:rPr sz="1100" spc="15" dirty="0">
                <a:latin typeface="Lucida Sans Unicode"/>
                <a:cs typeface="Lucida Sans Unicode"/>
              </a:rPr>
              <a:t> </a:t>
            </a:r>
            <a:r>
              <a:rPr sz="1100" dirty="0">
                <a:latin typeface="Lucida Sans Unicode"/>
                <a:cs typeface="Lucida Sans Unicode"/>
              </a:rPr>
              <a:t>e-</a:t>
            </a:r>
            <a:r>
              <a:rPr sz="1100" spc="35" dirty="0">
                <a:latin typeface="Lucida Sans Unicode"/>
                <a:cs typeface="Lucida Sans Unicode"/>
              </a:rPr>
              <a:t>commerce. </a:t>
            </a:r>
            <a:r>
              <a:rPr sz="1100" spc="10" dirty="0">
                <a:latin typeface="Lucida Sans Unicode"/>
                <a:cs typeface="Lucida Sans Unicode"/>
              </a:rPr>
              <a:t>Decisions</a:t>
            </a:r>
            <a:r>
              <a:rPr sz="1100" spc="-35" dirty="0">
                <a:latin typeface="Lucida Sans Unicode"/>
                <a:cs typeface="Lucida Sans Unicode"/>
              </a:rPr>
              <a:t> </a:t>
            </a:r>
            <a:r>
              <a:rPr sz="1100" spc="10" dirty="0">
                <a:latin typeface="Lucida Sans Unicode"/>
                <a:cs typeface="Lucida Sans Unicode"/>
              </a:rPr>
              <a:t>are</a:t>
            </a:r>
            <a:r>
              <a:rPr sz="1100" spc="5" dirty="0">
                <a:latin typeface="Lucida Sans Unicode"/>
                <a:cs typeface="Lucida Sans Unicode"/>
              </a:rPr>
              <a:t> </a:t>
            </a:r>
            <a:r>
              <a:rPr sz="1100" spc="10" dirty="0">
                <a:latin typeface="Lucida Sans Unicode"/>
                <a:cs typeface="Lucida Sans Unicode"/>
              </a:rPr>
              <a:t>driven</a:t>
            </a:r>
            <a:r>
              <a:rPr sz="1100" spc="-5" dirty="0">
                <a:latin typeface="Lucida Sans Unicode"/>
                <a:cs typeface="Lucida Sans Unicode"/>
              </a:rPr>
              <a:t> </a:t>
            </a:r>
            <a:r>
              <a:rPr sz="1100" spc="50" dirty="0">
                <a:latin typeface="Lucida Sans Unicode"/>
                <a:cs typeface="Lucida Sans Unicode"/>
              </a:rPr>
              <a:t>by</a:t>
            </a:r>
            <a:r>
              <a:rPr sz="1100" spc="-5" dirty="0">
                <a:latin typeface="Lucida Sans Unicode"/>
                <a:cs typeface="Lucida Sans Unicode"/>
              </a:rPr>
              <a:t> </a:t>
            </a:r>
            <a:r>
              <a:rPr sz="1100" spc="10" dirty="0">
                <a:latin typeface="Lucida Sans Unicode"/>
                <a:cs typeface="Lucida Sans Unicode"/>
              </a:rPr>
              <a:t>research </a:t>
            </a:r>
            <a:r>
              <a:rPr sz="1100" spc="65" dirty="0">
                <a:latin typeface="Lucida Sans Unicode"/>
                <a:cs typeface="Lucida Sans Unicode"/>
              </a:rPr>
              <a:t>and</a:t>
            </a:r>
            <a:r>
              <a:rPr sz="1100" spc="-25" dirty="0">
                <a:latin typeface="Lucida Sans Unicode"/>
                <a:cs typeface="Lucida Sans Unicode"/>
              </a:rPr>
              <a:t> </a:t>
            </a:r>
            <a:r>
              <a:rPr sz="1100" spc="-10" dirty="0">
                <a:latin typeface="Lucida Sans Unicode"/>
                <a:cs typeface="Lucida Sans Unicode"/>
              </a:rPr>
              <a:t>recommendations.</a:t>
            </a:r>
            <a:endParaRPr sz="1100">
              <a:latin typeface="Lucida Sans Unicode"/>
              <a:cs typeface="Lucida Sans Unicode"/>
            </a:endParaRPr>
          </a:p>
          <a:p>
            <a:pPr marL="12700">
              <a:lnSpc>
                <a:spcPts val="1315"/>
              </a:lnSpc>
              <a:spcBef>
                <a:spcPts val="10"/>
              </a:spcBef>
            </a:pPr>
            <a:r>
              <a:rPr sz="1100" spc="-35" dirty="0">
                <a:solidFill>
                  <a:srgbClr val="BD2C28"/>
                </a:solidFill>
                <a:latin typeface="Arial Black"/>
                <a:cs typeface="Arial Black"/>
              </a:rPr>
              <a:t>Segmentation</a:t>
            </a:r>
            <a:r>
              <a:rPr sz="1100" spc="-120" dirty="0">
                <a:solidFill>
                  <a:srgbClr val="BD2C28"/>
                </a:solidFill>
                <a:latin typeface="Arial Black"/>
                <a:cs typeface="Arial Black"/>
              </a:rPr>
              <a:t> </a:t>
            </a:r>
            <a:r>
              <a:rPr sz="1100" dirty="0">
                <a:solidFill>
                  <a:srgbClr val="BD2C28"/>
                </a:solidFill>
                <a:latin typeface="Arial Black"/>
                <a:cs typeface="Arial Black"/>
              </a:rPr>
              <a:t>by</a:t>
            </a:r>
            <a:r>
              <a:rPr sz="1100" spc="-95" dirty="0">
                <a:solidFill>
                  <a:srgbClr val="BD2C28"/>
                </a:solidFill>
                <a:latin typeface="Arial Black"/>
                <a:cs typeface="Arial Black"/>
              </a:rPr>
              <a:t> </a:t>
            </a:r>
            <a:r>
              <a:rPr sz="1100" spc="-20" dirty="0">
                <a:solidFill>
                  <a:srgbClr val="BD2C28"/>
                </a:solidFill>
                <a:latin typeface="Arial Black"/>
                <a:cs typeface="Arial Black"/>
              </a:rPr>
              <a:t>dog</a:t>
            </a:r>
            <a:r>
              <a:rPr sz="1100" spc="-75" dirty="0">
                <a:solidFill>
                  <a:srgbClr val="BD2C28"/>
                </a:solidFill>
                <a:latin typeface="Arial Black"/>
                <a:cs typeface="Arial Black"/>
              </a:rPr>
              <a:t> </a:t>
            </a:r>
            <a:r>
              <a:rPr sz="1100" spc="-20" dirty="0">
                <a:solidFill>
                  <a:srgbClr val="BD2C28"/>
                </a:solidFill>
                <a:latin typeface="Arial Black"/>
                <a:cs typeface="Arial Black"/>
              </a:rPr>
              <a:t>type</a:t>
            </a:r>
            <a:endParaRPr sz="1100">
              <a:latin typeface="Arial Black"/>
              <a:cs typeface="Arial Black"/>
            </a:endParaRPr>
          </a:p>
          <a:p>
            <a:pPr marL="170815" indent="-158115">
              <a:lnSpc>
                <a:spcPts val="1315"/>
              </a:lnSpc>
              <a:buAutoNum type="alphaUcPeriod"/>
              <a:tabLst>
                <a:tab pos="170815" algn="l"/>
              </a:tabLst>
            </a:pPr>
            <a:r>
              <a:rPr sz="1100" dirty="0">
                <a:latin typeface="Lucida Sans Unicode"/>
                <a:cs typeface="Lucida Sans Unicode"/>
              </a:rPr>
              <a:t>Small</a:t>
            </a:r>
            <a:r>
              <a:rPr sz="1100" spc="110" dirty="0">
                <a:latin typeface="Lucida Sans Unicode"/>
                <a:cs typeface="Lucida Sans Unicode"/>
              </a:rPr>
              <a:t> </a:t>
            </a:r>
            <a:r>
              <a:rPr sz="1100" dirty="0">
                <a:latin typeface="Lucida Sans Unicode"/>
                <a:cs typeface="Lucida Sans Unicode"/>
              </a:rPr>
              <a:t>companion</a:t>
            </a:r>
            <a:r>
              <a:rPr sz="1100" spc="50" dirty="0">
                <a:latin typeface="Lucida Sans Unicode"/>
                <a:cs typeface="Lucida Sans Unicode"/>
              </a:rPr>
              <a:t> </a:t>
            </a:r>
            <a:r>
              <a:rPr sz="1100" dirty="0">
                <a:latin typeface="Lucida Sans Unicode"/>
                <a:cs typeface="Lucida Sans Unicode"/>
              </a:rPr>
              <a:t>dogs</a:t>
            </a:r>
            <a:r>
              <a:rPr sz="1100" spc="110" dirty="0">
                <a:latin typeface="Lucida Sans Unicode"/>
                <a:cs typeface="Lucida Sans Unicode"/>
              </a:rPr>
              <a:t> </a:t>
            </a:r>
            <a:r>
              <a:rPr sz="1100" spc="190" dirty="0">
                <a:latin typeface="Lucida Sans Unicode"/>
                <a:cs typeface="Lucida Sans Unicode"/>
              </a:rPr>
              <a:t>–</a:t>
            </a:r>
            <a:r>
              <a:rPr sz="1100" spc="120" dirty="0">
                <a:latin typeface="Lucida Sans Unicode"/>
                <a:cs typeface="Lucida Sans Unicode"/>
              </a:rPr>
              <a:t> </a:t>
            </a:r>
            <a:r>
              <a:rPr sz="1100" dirty="0">
                <a:latin typeface="Lucida Sans Unicode"/>
                <a:cs typeface="Lucida Sans Unicode"/>
              </a:rPr>
              <a:t>urban,</a:t>
            </a:r>
            <a:r>
              <a:rPr sz="1100" spc="80" dirty="0">
                <a:latin typeface="Lucida Sans Unicode"/>
                <a:cs typeface="Lucida Sans Unicode"/>
              </a:rPr>
              <a:t> </a:t>
            </a:r>
            <a:r>
              <a:rPr sz="1100" dirty="0">
                <a:latin typeface="Lucida Sans Unicode"/>
                <a:cs typeface="Lucida Sans Unicode"/>
              </a:rPr>
              <a:t>trend-</a:t>
            </a:r>
            <a:r>
              <a:rPr sz="1100" spc="-10" dirty="0">
                <a:latin typeface="Lucida Sans Unicode"/>
                <a:cs typeface="Lucida Sans Unicode"/>
              </a:rPr>
              <a:t>driven.</a:t>
            </a:r>
            <a:endParaRPr sz="1100">
              <a:latin typeface="Lucida Sans Unicode"/>
              <a:cs typeface="Lucida Sans Unicode"/>
            </a:endParaRPr>
          </a:p>
          <a:p>
            <a:pPr marL="163195" indent="-150495">
              <a:lnSpc>
                <a:spcPct val="100000"/>
              </a:lnSpc>
              <a:buAutoNum type="alphaUcPeriod"/>
              <a:tabLst>
                <a:tab pos="163195" algn="l"/>
              </a:tabLst>
            </a:pPr>
            <a:r>
              <a:rPr sz="1100" dirty="0">
                <a:latin typeface="Lucida Sans Unicode"/>
                <a:cs typeface="Lucida Sans Unicode"/>
              </a:rPr>
              <a:t>Family</a:t>
            </a:r>
            <a:r>
              <a:rPr sz="1100" spc="25" dirty="0">
                <a:latin typeface="Lucida Sans Unicode"/>
                <a:cs typeface="Lucida Sans Unicode"/>
              </a:rPr>
              <a:t> </a:t>
            </a:r>
            <a:r>
              <a:rPr sz="1100" dirty="0">
                <a:latin typeface="Lucida Sans Unicode"/>
                <a:cs typeface="Lucida Sans Unicode"/>
              </a:rPr>
              <a:t>dogs </a:t>
            </a:r>
            <a:r>
              <a:rPr sz="1100" spc="190" dirty="0">
                <a:latin typeface="Lucida Sans Unicode"/>
                <a:cs typeface="Lucida Sans Unicode"/>
              </a:rPr>
              <a:t>–</a:t>
            </a:r>
            <a:r>
              <a:rPr sz="1100" spc="35" dirty="0">
                <a:latin typeface="Lucida Sans Unicode"/>
                <a:cs typeface="Lucida Sans Unicode"/>
              </a:rPr>
              <a:t> </a:t>
            </a:r>
            <a:r>
              <a:rPr sz="1100" dirty="0">
                <a:latin typeface="Lucida Sans Unicode"/>
                <a:cs typeface="Lucida Sans Unicode"/>
              </a:rPr>
              <a:t>families</a:t>
            </a:r>
            <a:r>
              <a:rPr sz="1100" spc="45" dirty="0">
                <a:latin typeface="Lucida Sans Unicode"/>
                <a:cs typeface="Lucida Sans Unicode"/>
              </a:rPr>
              <a:t> </a:t>
            </a:r>
            <a:r>
              <a:rPr sz="1100" dirty="0">
                <a:latin typeface="Lucida Sans Unicode"/>
                <a:cs typeface="Lucida Sans Unicode"/>
              </a:rPr>
              <a:t>with</a:t>
            </a:r>
            <a:r>
              <a:rPr sz="1100" spc="25" dirty="0">
                <a:latin typeface="Lucida Sans Unicode"/>
                <a:cs typeface="Lucida Sans Unicode"/>
              </a:rPr>
              <a:t> </a:t>
            </a:r>
            <a:r>
              <a:rPr sz="1100" spc="-10" dirty="0">
                <a:latin typeface="Lucida Sans Unicode"/>
                <a:cs typeface="Lucida Sans Unicode"/>
              </a:rPr>
              <a:t>children.</a:t>
            </a:r>
            <a:endParaRPr sz="1100">
              <a:latin typeface="Lucida Sans Unicode"/>
              <a:cs typeface="Lucida Sans Unicode"/>
            </a:endParaRPr>
          </a:p>
          <a:p>
            <a:pPr marL="186055" indent="-173355">
              <a:lnSpc>
                <a:spcPct val="100000"/>
              </a:lnSpc>
              <a:buAutoNum type="alphaUcPeriod"/>
              <a:tabLst>
                <a:tab pos="186055" algn="l"/>
              </a:tabLst>
            </a:pPr>
            <a:r>
              <a:rPr sz="1100" dirty="0">
                <a:latin typeface="Lucida Sans Unicode"/>
                <a:cs typeface="Lucida Sans Unicode"/>
              </a:rPr>
              <a:t>Working</a:t>
            </a:r>
            <a:r>
              <a:rPr sz="1100" spc="-35" dirty="0">
                <a:latin typeface="Lucida Sans Unicode"/>
                <a:cs typeface="Lucida Sans Unicode"/>
              </a:rPr>
              <a:t> </a:t>
            </a:r>
            <a:r>
              <a:rPr sz="1100" dirty="0">
                <a:latin typeface="Lucida Sans Unicode"/>
                <a:cs typeface="Lucida Sans Unicode"/>
              </a:rPr>
              <a:t>dogs</a:t>
            </a:r>
            <a:r>
              <a:rPr sz="1100" spc="-15" dirty="0">
                <a:latin typeface="Lucida Sans Unicode"/>
                <a:cs typeface="Lucida Sans Unicode"/>
              </a:rPr>
              <a:t> </a:t>
            </a:r>
            <a:r>
              <a:rPr sz="1100" spc="190" dirty="0">
                <a:latin typeface="Lucida Sans Unicode"/>
                <a:cs typeface="Lucida Sans Unicode"/>
              </a:rPr>
              <a:t>–</a:t>
            </a:r>
            <a:r>
              <a:rPr sz="1100" spc="30" dirty="0">
                <a:latin typeface="Lucida Sans Unicode"/>
                <a:cs typeface="Lucida Sans Unicode"/>
              </a:rPr>
              <a:t> </a:t>
            </a:r>
            <a:r>
              <a:rPr sz="1100" spc="-10" dirty="0">
                <a:latin typeface="Lucida Sans Unicode"/>
                <a:cs typeface="Lucida Sans Unicode"/>
              </a:rPr>
              <a:t>performance.</a:t>
            </a:r>
            <a:endParaRPr sz="1100">
              <a:latin typeface="Lucida Sans Unicode"/>
              <a:cs typeface="Lucida Sans Unicode"/>
            </a:endParaRPr>
          </a:p>
          <a:p>
            <a:pPr marL="175260" indent="-162560">
              <a:lnSpc>
                <a:spcPct val="100000"/>
              </a:lnSpc>
              <a:buAutoNum type="alphaUcPeriod"/>
              <a:tabLst>
                <a:tab pos="175260" algn="l"/>
              </a:tabLst>
            </a:pPr>
            <a:r>
              <a:rPr sz="1100" spc="-10" dirty="0">
                <a:latin typeface="Lucida Sans Unicode"/>
                <a:cs typeface="Lucida Sans Unicode"/>
              </a:rPr>
              <a:t>Hunting</a:t>
            </a:r>
            <a:r>
              <a:rPr sz="1100" spc="-35" dirty="0">
                <a:latin typeface="Lucida Sans Unicode"/>
                <a:cs typeface="Lucida Sans Unicode"/>
              </a:rPr>
              <a:t> </a:t>
            </a:r>
            <a:r>
              <a:rPr sz="1100" dirty="0">
                <a:latin typeface="Lucida Sans Unicode"/>
                <a:cs typeface="Lucida Sans Unicode"/>
              </a:rPr>
              <a:t>dogs</a:t>
            </a:r>
            <a:r>
              <a:rPr sz="1100" spc="-5" dirty="0">
                <a:latin typeface="Lucida Sans Unicode"/>
                <a:cs typeface="Lucida Sans Unicode"/>
              </a:rPr>
              <a:t> </a:t>
            </a:r>
            <a:r>
              <a:rPr sz="1100" spc="190" dirty="0">
                <a:latin typeface="Lucida Sans Unicode"/>
                <a:cs typeface="Lucida Sans Unicode"/>
              </a:rPr>
              <a:t>–</a:t>
            </a:r>
            <a:r>
              <a:rPr sz="1100" spc="15" dirty="0">
                <a:latin typeface="Lucida Sans Unicode"/>
                <a:cs typeface="Lucida Sans Unicode"/>
              </a:rPr>
              <a:t> </a:t>
            </a:r>
            <a:r>
              <a:rPr sz="1100" spc="-10" dirty="0">
                <a:latin typeface="Lucida Sans Unicode"/>
                <a:cs typeface="Lucida Sans Unicode"/>
              </a:rPr>
              <a:t>rural.</a:t>
            </a:r>
            <a:endParaRPr sz="1100">
              <a:latin typeface="Lucida Sans Unicode"/>
              <a:cs typeface="Lucida Sans Unicode"/>
            </a:endParaRPr>
          </a:p>
          <a:p>
            <a:pPr marL="149225" indent="-136525">
              <a:lnSpc>
                <a:spcPct val="100000"/>
              </a:lnSpc>
              <a:buAutoNum type="alphaUcPeriod"/>
              <a:tabLst>
                <a:tab pos="149225" algn="l"/>
              </a:tabLst>
            </a:pPr>
            <a:r>
              <a:rPr sz="1100" dirty="0">
                <a:latin typeface="Lucida Sans Unicode"/>
                <a:cs typeface="Lucida Sans Unicode"/>
              </a:rPr>
              <a:t>Nordic</a:t>
            </a:r>
            <a:r>
              <a:rPr sz="1100" spc="-25" dirty="0">
                <a:latin typeface="Lucida Sans Unicode"/>
                <a:cs typeface="Lucida Sans Unicode"/>
              </a:rPr>
              <a:t> </a:t>
            </a:r>
            <a:r>
              <a:rPr sz="1100" dirty="0">
                <a:latin typeface="Lucida Sans Unicode"/>
                <a:cs typeface="Lucida Sans Unicode"/>
              </a:rPr>
              <a:t>breeds</a:t>
            </a:r>
            <a:r>
              <a:rPr sz="1100" spc="25" dirty="0">
                <a:latin typeface="Lucida Sans Unicode"/>
                <a:cs typeface="Lucida Sans Unicode"/>
              </a:rPr>
              <a:t> </a:t>
            </a:r>
            <a:r>
              <a:rPr sz="1100" spc="195" dirty="0">
                <a:latin typeface="Lucida Sans Unicode"/>
                <a:cs typeface="Lucida Sans Unicode"/>
              </a:rPr>
              <a:t>–</a:t>
            </a:r>
            <a:r>
              <a:rPr sz="1100" spc="35" dirty="0">
                <a:latin typeface="Lucida Sans Unicode"/>
                <a:cs typeface="Lucida Sans Unicode"/>
              </a:rPr>
              <a:t> </a:t>
            </a:r>
            <a:r>
              <a:rPr sz="1100" spc="-10" dirty="0">
                <a:latin typeface="Lucida Sans Unicode"/>
                <a:cs typeface="Lucida Sans Unicode"/>
              </a:rPr>
              <a:t>outdoor.</a:t>
            </a:r>
            <a:endParaRPr sz="1100">
              <a:latin typeface="Lucida Sans Unicode"/>
              <a:cs typeface="Lucida Sans Unicode"/>
            </a:endParaRPr>
          </a:p>
          <a:p>
            <a:pPr marL="147955" indent="-135255">
              <a:lnSpc>
                <a:spcPct val="100000"/>
              </a:lnSpc>
              <a:spcBef>
                <a:spcPts val="5"/>
              </a:spcBef>
              <a:buAutoNum type="alphaUcPeriod"/>
              <a:tabLst>
                <a:tab pos="147955" algn="l"/>
              </a:tabLst>
            </a:pPr>
            <a:r>
              <a:rPr sz="1100" dirty="0">
                <a:latin typeface="Lucida Sans Unicode"/>
                <a:cs typeface="Lucida Sans Unicode"/>
              </a:rPr>
              <a:t>Shepherd</a:t>
            </a:r>
            <a:r>
              <a:rPr sz="1100" spc="5" dirty="0">
                <a:latin typeface="Lucida Sans Unicode"/>
                <a:cs typeface="Lucida Sans Unicode"/>
              </a:rPr>
              <a:t> </a:t>
            </a:r>
            <a:r>
              <a:rPr sz="1100" dirty="0">
                <a:latin typeface="Lucida Sans Unicode"/>
                <a:cs typeface="Lucida Sans Unicode"/>
              </a:rPr>
              <a:t>dogs</a:t>
            </a:r>
            <a:r>
              <a:rPr sz="1100" spc="5" dirty="0">
                <a:latin typeface="Lucida Sans Unicode"/>
                <a:cs typeface="Lucida Sans Unicode"/>
              </a:rPr>
              <a:t> </a:t>
            </a:r>
            <a:r>
              <a:rPr sz="1100" spc="190" dirty="0">
                <a:latin typeface="Lucida Sans Unicode"/>
                <a:cs typeface="Lucida Sans Unicode"/>
              </a:rPr>
              <a:t>–</a:t>
            </a:r>
            <a:r>
              <a:rPr sz="1100" spc="55" dirty="0">
                <a:latin typeface="Lucida Sans Unicode"/>
                <a:cs typeface="Lucida Sans Unicode"/>
              </a:rPr>
              <a:t> </a:t>
            </a:r>
            <a:r>
              <a:rPr sz="1100" spc="-20" dirty="0">
                <a:latin typeface="Lucida Sans Unicode"/>
                <a:cs typeface="Lucida Sans Unicode"/>
              </a:rPr>
              <a:t>work</a:t>
            </a:r>
            <a:r>
              <a:rPr sz="1100" spc="20" dirty="0">
                <a:latin typeface="Lucida Sans Unicode"/>
                <a:cs typeface="Lucida Sans Unicode"/>
              </a:rPr>
              <a:t> </a:t>
            </a:r>
            <a:r>
              <a:rPr sz="1100" spc="-130" dirty="0">
                <a:latin typeface="Lucida Sans Unicode"/>
                <a:cs typeface="Lucida Sans Unicode"/>
              </a:rPr>
              <a:t>+</a:t>
            </a:r>
            <a:r>
              <a:rPr sz="1100" spc="45" dirty="0">
                <a:latin typeface="Lucida Sans Unicode"/>
                <a:cs typeface="Lucida Sans Unicode"/>
              </a:rPr>
              <a:t> </a:t>
            </a:r>
            <a:r>
              <a:rPr sz="1100" spc="-10" dirty="0">
                <a:latin typeface="Lucida Sans Unicode"/>
                <a:cs typeface="Lucida Sans Unicode"/>
              </a:rPr>
              <a:t>companionship.</a:t>
            </a:r>
            <a:endParaRPr sz="1100">
              <a:latin typeface="Lucida Sans Unicode"/>
              <a:cs typeface="Lucida Sans Unicode"/>
            </a:endParaRPr>
          </a:p>
        </p:txBody>
      </p:sp>
      <p:pic>
        <p:nvPicPr>
          <p:cNvPr id="4" name="object 4" descr="Hund som badar i handfat"/>
          <p:cNvPicPr/>
          <p:nvPr/>
        </p:nvPicPr>
        <p:blipFill>
          <a:blip r:embed="rId2" cstate="print"/>
          <a:stretch>
            <a:fillRect/>
          </a:stretch>
        </p:blipFill>
        <p:spPr>
          <a:xfrm>
            <a:off x="7145781" y="1992502"/>
            <a:ext cx="4309618" cy="2872994"/>
          </a:xfrm>
          <a:prstGeom prst="rect">
            <a:avLst/>
          </a:prstGeom>
        </p:spPr>
      </p:pic>
      <p:sp>
        <p:nvSpPr>
          <p:cNvPr id="5" name="object 5"/>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19</a:t>
            </a:fld>
            <a:endParaRPr spc="-2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
            <a:ext cx="12192000" cy="6858000"/>
            <a:chOff x="0" y="-2"/>
            <a:chExt cx="12192000" cy="6858000"/>
          </a:xfrm>
        </p:grpSpPr>
        <p:pic>
          <p:nvPicPr>
            <p:cNvPr id="3" name="object 3"/>
            <p:cNvPicPr/>
            <p:nvPr/>
          </p:nvPicPr>
          <p:blipFill>
            <a:blip r:embed="rId2" cstate="print"/>
            <a:stretch>
              <a:fillRect/>
            </a:stretch>
          </p:blipFill>
          <p:spPr>
            <a:xfrm>
              <a:off x="1819148" y="-2"/>
              <a:ext cx="10372852" cy="6858000"/>
            </a:xfrm>
            <a:prstGeom prst="rect">
              <a:avLst/>
            </a:prstGeom>
          </p:spPr>
        </p:pic>
        <p:pic>
          <p:nvPicPr>
            <p:cNvPr id="4" name="object 4"/>
            <p:cNvPicPr/>
            <p:nvPr/>
          </p:nvPicPr>
          <p:blipFill>
            <a:blip r:embed="rId3" cstate="print"/>
            <a:stretch>
              <a:fillRect/>
            </a:stretch>
          </p:blipFill>
          <p:spPr>
            <a:xfrm>
              <a:off x="0" y="0"/>
              <a:ext cx="7942960" cy="6858000"/>
            </a:xfrm>
            <a:prstGeom prst="rect">
              <a:avLst/>
            </a:prstGeom>
          </p:spPr>
        </p:pic>
      </p:grpSp>
      <p:sp>
        <p:nvSpPr>
          <p:cNvPr id="5" name="object 5" descr="$PPTXTitle"/>
          <p:cNvSpPr txBox="1">
            <a:spLocks noGrp="1"/>
          </p:cNvSpPr>
          <p:nvPr>
            <p:ph type="title"/>
          </p:nvPr>
        </p:nvSpPr>
        <p:spPr>
          <a:xfrm>
            <a:off x="825500" y="78486"/>
            <a:ext cx="2273300" cy="953135"/>
          </a:xfrm>
          <a:prstGeom prst="rect">
            <a:avLst/>
          </a:prstGeom>
        </p:spPr>
        <p:txBody>
          <a:bodyPr vert="horz" wrap="square" lIns="0" tIns="12700" rIns="0" bIns="0" rtlCol="0">
            <a:spAutoFit/>
          </a:bodyPr>
          <a:lstStyle/>
          <a:p>
            <a:pPr marL="12700">
              <a:lnSpc>
                <a:spcPts val="3650"/>
              </a:lnSpc>
              <a:spcBef>
                <a:spcPts val="100"/>
              </a:spcBef>
            </a:pPr>
            <a:r>
              <a:rPr spc="-10" dirty="0">
                <a:solidFill>
                  <a:srgbClr val="000000"/>
                </a:solidFill>
              </a:rPr>
              <a:t>Table</a:t>
            </a:r>
          </a:p>
          <a:p>
            <a:pPr marL="12700">
              <a:lnSpc>
                <a:spcPts val="3650"/>
              </a:lnSpc>
            </a:pPr>
            <a:r>
              <a:rPr spc="-145" dirty="0"/>
              <a:t>Of</a:t>
            </a:r>
            <a:r>
              <a:rPr spc="-395" dirty="0"/>
              <a:t> </a:t>
            </a:r>
            <a:r>
              <a:rPr spc="-70" dirty="0"/>
              <a:t>Content</a:t>
            </a:r>
          </a:p>
        </p:txBody>
      </p:sp>
      <p:grpSp>
        <p:nvGrpSpPr>
          <p:cNvPr id="6" name="object 6"/>
          <p:cNvGrpSpPr/>
          <p:nvPr/>
        </p:nvGrpSpPr>
        <p:grpSpPr>
          <a:xfrm>
            <a:off x="0" y="906780"/>
            <a:ext cx="12192000" cy="5951220"/>
            <a:chOff x="0" y="906780"/>
            <a:chExt cx="12192000" cy="5951220"/>
          </a:xfrm>
        </p:grpSpPr>
        <p:sp>
          <p:nvSpPr>
            <p:cNvPr id="7" name="object 7"/>
            <p:cNvSpPr/>
            <p:nvPr/>
          </p:nvSpPr>
          <p:spPr>
            <a:xfrm>
              <a:off x="0" y="5935967"/>
              <a:ext cx="12192000" cy="742315"/>
            </a:xfrm>
            <a:custGeom>
              <a:avLst/>
              <a:gdLst/>
              <a:ahLst/>
              <a:cxnLst/>
              <a:rect l="l" t="t" r="r" b="b"/>
              <a:pathLst>
                <a:path w="12192000" h="742315">
                  <a:moveTo>
                    <a:pt x="12192000" y="0"/>
                  </a:moveTo>
                  <a:lnTo>
                    <a:pt x="9054381" y="344511"/>
                  </a:lnTo>
                  <a:lnTo>
                    <a:pt x="5000339" y="488388"/>
                  </a:lnTo>
                  <a:lnTo>
                    <a:pt x="1494127" y="514178"/>
                  </a:lnTo>
                  <a:lnTo>
                    <a:pt x="0" y="504431"/>
                  </a:lnTo>
                  <a:lnTo>
                    <a:pt x="0" y="741921"/>
                  </a:lnTo>
                  <a:lnTo>
                    <a:pt x="12192000" y="741921"/>
                  </a:lnTo>
                  <a:lnTo>
                    <a:pt x="12192000" y="0"/>
                  </a:lnTo>
                  <a:close/>
                </a:path>
              </a:pathLst>
            </a:custGeom>
            <a:solidFill>
              <a:srgbClr val="8E201E"/>
            </a:solidFill>
          </p:spPr>
          <p:txBody>
            <a:bodyPr wrap="square" lIns="0" tIns="0" rIns="0" bIns="0" rtlCol="0"/>
            <a:lstStyle/>
            <a:p>
              <a:endParaRPr/>
            </a:p>
          </p:txBody>
        </p:sp>
        <p:sp>
          <p:nvSpPr>
            <p:cNvPr id="8" name="object 8"/>
            <p:cNvSpPr/>
            <p:nvPr/>
          </p:nvSpPr>
          <p:spPr>
            <a:xfrm>
              <a:off x="0" y="5773851"/>
              <a:ext cx="12192000" cy="1084580"/>
            </a:xfrm>
            <a:custGeom>
              <a:avLst/>
              <a:gdLst/>
              <a:ahLst/>
              <a:cxnLst/>
              <a:rect l="l" t="t" r="r" b="b"/>
              <a:pathLst>
                <a:path w="12192000" h="1084579">
                  <a:moveTo>
                    <a:pt x="12192000" y="0"/>
                  </a:moveTo>
                  <a:lnTo>
                    <a:pt x="9054381" y="503425"/>
                  </a:lnTo>
                  <a:lnTo>
                    <a:pt x="5000339" y="713662"/>
                  </a:lnTo>
                  <a:lnTo>
                    <a:pt x="1494127" y="751342"/>
                  </a:lnTo>
                  <a:lnTo>
                    <a:pt x="0" y="737095"/>
                  </a:lnTo>
                  <a:lnTo>
                    <a:pt x="0" y="1084148"/>
                  </a:lnTo>
                  <a:lnTo>
                    <a:pt x="12192000" y="1084148"/>
                  </a:lnTo>
                  <a:lnTo>
                    <a:pt x="12192000" y="0"/>
                  </a:lnTo>
                  <a:close/>
                </a:path>
              </a:pathLst>
            </a:custGeom>
            <a:solidFill>
              <a:srgbClr val="BD2C28"/>
            </a:solidFill>
          </p:spPr>
          <p:txBody>
            <a:bodyPr wrap="square" lIns="0" tIns="0" rIns="0" bIns="0" rtlCol="0"/>
            <a:lstStyle/>
            <a:p>
              <a:endParaRPr/>
            </a:p>
          </p:txBody>
        </p:sp>
        <p:pic>
          <p:nvPicPr>
            <p:cNvPr id="9" name="object 9"/>
            <p:cNvPicPr/>
            <p:nvPr/>
          </p:nvPicPr>
          <p:blipFill>
            <a:blip r:embed="rId4" cstate="print"/>
            <a:stretch>
              <a:fillRect/>
            </a:stretch>
          </p:blipFill>
          <p:spPr>
            <a:xfrm>
              <a:off x="786383" y="5468150"/>
              <a:ext cx="11405616" cy="1389849"/>
            </a:xfrm>
            <a:prstGeom prst="rect">
              <a:avLst/>
            </a:prstGeom>
          </p:spPr>
        </p:pic>
        <p:sp>
          <p:nvSpPr>
            <p:cNvPr id="10" name="object 10"/>
            <p:cNvSpPr/>
            <p:nvPr/>
          </p:nvSpPr>
          <p:spPr>
            <a:xfrm>
              <a:off x="1091946" y="5773851"/>
              <a:ext cx="11100435" cy="1084580"/>
            </a:xfrm>
            <a:custGeom>
              <a:avLst/>
              <a:gdLst/>
              <a:ahLst/>
              <a:cxnLst/>
              <a:rect l="l" t="t" r="r" b="b"/>
              <a:pathLst>
                <a:path w="11100435" h="1084579">
                  <a:moveTo>
                    <a:pt x="11100054" y="0"/>
                  </a:moveTo>
                  <a:lnTo>
                    <a:pt x="7602950" y="562093"/>
                  </a:lnTo>
                  <a:lnTo>
                    <a:pt x="3983164" y="891136"/>
                  </a:lnTo>
                  <a:lnTo>
                    <a:pt x="1146810" y="1045648"/>
                  </a:lnTo>
                  <a:lnTo>
                    <a:pt x="0" y="1084148"/>
                  </a:lnTo>
                  <a:lnTo>
                    <a:pt x="11100054" y="1084148"/>
                  </a:lnTo>
                  <a:lnTo>
                    <a:pt x="11100054" y="0"/>
                  </a:lnTo>
                  <a:close/>
                </a:path>
              </a:pathLst>
            </a:custGeom>
            <a:solidFill>
              <a:srgbClr val="FFFFFF"/>
            </a:solidFill>
          </p:spPr>
          <p:txBody>
            <a:bodyPr wrap="square" lIns="0" tIns="0" rIns="0" bIns="0" rtlCol="0"/>
            <a:lstStyle/>
            <a:p>
              <a:endParaRPr/>
            </a:p>
          </p:txBody>
        </p:sp>
        <p:sp>
          <p:nvSpPr>
            <p:cNvPr id="11" name="object 11"/>
            <p:cNvSpPr/>
            <p:nvPr/>
          </p:nvSpPr>
          <p:spPr>
            <a:xfrm>
              <a:off x="10835183" y="6136944"/>
              <a:ext cx="1075055" cy="552450"/>
            </a:xfrm>
            <a:custGeom>
              <a:avLst/>
              <a:gdLst/>
              <a:ahLst/>
              <a:cxnLst/>
              <a:rect l="l" t="t" r="r" b="b"/>
              <a:pathLst>
                <a:path w="1075054" h="552450">
                  <a:moveTo>
                    <a:pt x="208356" y="257708"/>
                  </a:moveTo>
                  <a:lnTo>
                    <a:pt x="206248" y="247307"/>
                  </a:lnTo>
                  <a:lnTo>
                    <a:pt x="200507" y="238810"/>
                  </a:lnTo>
                  <a:lnTo>
                    <a:pt x="191985" y="233083"/>
                  </a:lnTo>
                  <a:lnTo>
                    <a:pt x="181559" y="230987"/>
                  </a:lnTo>
                  <a:lnTo>
                    <a:pt x="171132" y="233083"/>
                  </a:lnTo>
                  <a:lnTo>
                    <a:pt x="162610" y="238810"/>
                  </a:lnTo>
                  <a:lnTo>
                    <a:pt x="156870" y="247307"/>
                  </a:lnTo>
                  <a:lnTo>
                    <a:pt x="154762" y="257708"/>
                  </a:lnTo>
                  <a:lnTo>
                    <a:pt x="156870" y="268109"/>
                  </a:lnTo>
                  <a:lnTo>
                    <a:pt x="162610" y="276606"/>
                  </a:lnTo>
                  <a:lnTo>
                    <a:pt x="171132" y="282333"/>
                  </a:lnTo>
                  <a:lnTo>
                    <a:pt x="181559" y="284441"/>
                  </a:lnTo>
                  <a:lnTo>
                    <a:pt x="191985" y="282333"/>
                  </a:lnTo>
                  <a:lnTo>
                    <a:pt x="200507" y="276606"/>
                  </a:lnTo>
                  <a:lnTo>
                    <a:pt x="206248" y="268109"/>
                  </a:lnTo>
                  <a:lnTo>
                    <a:pt x="208356" y="257708"/>
                  </a:lnTo>
                  <a:close/>
                </a:path>
                <a:path w="1075054" h="552450">
                  <a:moveTo>
                    <a:pt x="427456" y="279400"/>
                  </a:moveTo>
                  <a:lnTo>
                    <a:pt x="417449" y="227164"/>
                  </a:lnTo>
                  <a:lnTo>
                    <a:pt x="389699" y="185953"/>
                  </a:lnTo>
                  <a:lnTo>
                    <a:pt x="384695" y="180987"/>
                  </a:lnTo>
                  <a:lnTo>
                    <a:pt x="384695" y="271500"/>
                  </a:lnTo>
                  <a:lnTo>
                    <a:pt x="384695" y="279400"/>
                  </a:lnTo>
                  <a:lnTo>
                    <a:pt x="369189" y="331114"/>
                  </a:lnTo>
                  <a:lnTo>
                    <a:pt x="326885" y="365988"/>
                  </a:lnTo>
                  <a:lnTo>
                    <a:pt x="290982" y="372808"/>
                  </a:lnTo>
                  <a:lnTo>
                    <a:pt x="102755" y="372808"/>
                  </a:lnTo>
                  <a:lnTo>
                    <a:pt x="42786" y="473951"/>
                  </a:lnTo>
                  <a:lnTo>
                    <a:pt x="42786" y="185953"/>
                  </a:lnTo>
                  <a:lnTo>
                    <a:pt x="291033" y="185953"/>
                  </a:lnTo>
                  <a:lnTo>
                    <a:pt x="302183" y="186563"/>
                  </a:lnTo>
                  <a:lnTo>
                    <a:pt x="312826" y="188366"/>
                  </a:lnTo>
                  <a:lnTo>
                    <a:pt x="322986" y="191350"/>
                  </a:lnTo>
                  <a:lnTo>
                    <a:pt x="332663" y="195516"/>
                  </a:lnTo>
                  <a:lnTo>
                    <a:pt x="326364" y="201612"/>
                  </a:lnTo>
                  <a:lnTo>
                    <a:pt x="321551" y="208991"/>
                  </a:lnTo>
                  <a:lnTo>
                    <a:pt x="318490" y="217398"/>
                  </a:lnTo>
                  <a:lnTo>
                    <a:pt x="317411" y="226568"/>
                  </a:lnTo>
                  <a:lnTo>
                    <a:pt x="320509" y="241858"/>
                  </a:lnTo>
                  <a:lnTo>
                    <a:pt x="328955" y="254342"/>
                  </a:lnTo>
                  <a:lnTo>
                    <a:pt x="341477" y="262775"/>
                  </a:lnTo>
                  <a:lnTo>
                    <a:pt x="356806" y="265861"/>
                  </a:lnTo>
                  <a:lnTo>
                    <a:pt x="363829" y="265239"/>
                  </a:lnTo>
                  <a:lnTo>
                    <a:pt x="370433" y="263436"/>
                  </a:lnTo>
                  <a:lnTo>
                    <a:pt x="376529" y="260578"/>
                  </a:lnTo>
                  <a:lnTo>
                    <a:pt x="382003" y="256768"/>
                  </a:lnTo>
                  <a:lnTo>
                    <a:pt x="383730" y="263969"/>
                  </a:lnTo>
                  <a:lnTo>
                    <a:pt x="384695" y="271500"/>
                  </a:lnTo>
                  <a:lnTo>
                    <a:pt x="384695" y="180987"/>
                  </a:lnTo>
                  <a:lnTo>
                    <a:pt x="366344" y="165773"/>
                  </a:lnTo>
                  <a:lnTo>
                    <a:pt x="343268" y="153276"/>
                  </a:lnTo>
                  <a:lnTo>
                    <a:pt x="318147" y="145783"/>
                  </a:lnTo>
                  <a:lnTo>
                    <a:pt x="290982" y="143281"/>
                  </a:lnTo>
                  <a:lnTo>
                    <a:pt x="162001" y="143281"/>
                  </a:lnTo>
                  <a:lnTo>
                    <a:pt x="161861" y="143090"/>
                  </a:lnTo>
                  <a:lnTo>
                    <a:pt x="84632" y="43459"/>
                  </a:lnTo>
                  <a:lnTo>
                    <a:pt x="84823" y="143090"/>
                  </a:lnTo>
                  <a:lnTo>
                    <a:pt x="0" y="0"/>
                  </a:lnTo>
                  <a:lnTo>
                    <a:pt x="0" y="552145"/>
                  </a:lnTo>
                  <a:lnTo>
                    <a:pt x="42786" y="552145"/>
                  </a:lnTo>
                  <a:lnTo>
                    <a:pt x="89712" y="473951"/>
                  </a:lnTo>
                  <a:lnTo>
                    <a:pt x="124815" y="415455"/>
                  </a:lnTo>
                  <a:lnTo>
                    <a:pt x="290982" y="415455"/>
                  </a:lnTo>
                  <a:lnTo>
                    <a:pt x="343242" y="405472"/>
                  </a:lnTo>
                  <a:lnTo>
                    <a:pt x="387400" y="375488"/>
                  </a:lnTo>
                  <a:lnTo>
                    <a:pt x="417436" y="331470"/>
                  </a:lnTo>
                  <a:lnTo>
                    <a:pt x="424954" y="306425"/>
                  </a:lnTo>
                  <a:lnTo>
                    <a:pt x="427456" y="279400"/>
                  </a:lnTo>
                  <a:close/>
                </a:path>
                <a:path w="1075054" h="552450">
                  <a:moveTo>
                    <a:pt x="539965" y="286918"/>
                  </a:moveTo>
                  <a:lnTo>
                    <a:pt x="511213" y="286918"/>
                  </a:lnTo>
                  <a:lnTo>
                    <a:pt x="511213" y="344093"/>
                  </a:lnTo>
                  <a:lnTo>
                    <a:pt x="510819" y="344093"/>
                  </a:lnTo>
                  <a:lnTo>
                    <a:pt x="510425" y="343598"/>
                  </a:lnTo>
                  <a:lnTo>
                    <a:pt x="510425" y="376008"/>
                  </a:lnTo>
                  <a:lnTo>
                    <a:pt x="508850" y="384479"/>
                  </a:lnTo>
                  <a:lnTo>
                    <a:pt x="504520" y="390944"/>
                  </a:lnTo>
                  <a:lnTo>
                    <a:pt x="498068" y="395058"/>
                  </a:lnTo>
                  <a:lnTo>
                    <a:pt x="490067" y="396494"/>
                  </a:lnTo>
                  <a:lnTo>
                    <a:pt x="482104" y="395058"/>
                  </a:lnTo>
                  <a:lnTo>
                    <a:pt x="475703" y="390944"/>
                  </a:lnTo>
                  <a:lnTo>
                    <a:pt x="471449" y="384479"/>
                  </a:lnTo>
                  <a:lnTo>
                    <a:pt x="469912" y="376008"/>
                  </a:lnTo>
                  <a:lnTo>
                    <a:pt x="471424" y="367499"/>
                  </a:lnTo>
                  <a:lnTo>
                    <a:pt x="475640" y="361035"/>
                  </a:lnTo>
                  <a:lnTo>
                    <a:pt x="482028" y="356920"/>
                  </a:lnTo>
                  <a:lnTo>
                    <a:pt x="490067" y="355473"/>
                  </a:lnTo>
                  <a:lnTo>
                    <a:pt x="498157" y="356920"/>
                  </a:lnTo>
                  <a:lnTo>
                    <a:pt x="504609" y="361035"/>
                  </a:lnTo>
                  <a:lnTo>
                    <a:pt x="508876" y="367499"/>
                  </a:lnTo>
                  <a:lnTo>
                    <a:pt x="510425" y="376008"/>
                  </a:lnTo>
                  <a:lnTo>
                    <a:pt x="510425" y="343598"/>
                  </a:lnTo>
                  <a:lnTo>
                    <a:pt x="505993" y="338010"/>
                  </a:lnTo>
                  <a:lnTo>
                    <a:pt x="499719" y="333336"/>
                  </a:lnTo>
                  <a:lnTo>
                    <a:pt x="491794" y="330327"/>
                  </a:lnTo>
                  <a:lnTo>
                    <a:pt x="482066" y="329272"/>
                  </a:lnTo>
                  <a:lnTo>
                    <a:pt x="465899" y="332244"/>
                  </a:lnTo>
                  <a:lnTo>
                    <a:pt x="452640" y="341096"/>
                  </a:lnTo>
                  <a:lnTo>
                    <a:pt x="443661" y="355714"/>
                  </a:lnTo>
                  <a:lnTo>
                    <a:pt x="440359" y="376008"/>
                  </a:lnTo>
                  <a:lnTo>
                    <a:pt x="443661" y="396290"/>
                  </a:lnTo>
                  <a:lnTo>
                    <a:pt x="452640" y="410908"/>
                  </a:lnTo>
                  <a:lnTo>
                    <a:pt x="465899" y="419760"/>
                  </a:lnTo>
                  <a:lnTo>
                    <a:pt x="482066" y="422732"/>
                  </a:lnTo>
                  <a:lnTo>
                    <a:pt x="491807" y="421665"/>
                  </a:lnTo>
                  <a:lnTo>
                    <a:pt x="499732" y="418668"/>
                  </a:lnTo>
                  <a:lnTo>
                    <a:pt x="506006" y="413994"/>
                  </a:lnTo>
                  <a:lnTo>
                    <a:pt x="510819" y="407911"/>
                  </a:lnTo>
                  <a:lnTo>
                    <a:pt x="511213" y="407911"/>
                  </a:lnTo>
                  <a:lnTo>
                    <a:pt x="511213" y="419887"/>
                  </a:lnTo>
                  <a:lnTo>
                    <a:pt x="539965" y="419887"/>
                  </a:lnTo>
                  <a:lnTo>
                    <a:pt x="539965" y="407911"/>
                  </a:lnTo>
                  <a:lnTo>
                    <a:pt x="539965" y="396494"/>
                  </a:lnTo>
                  <a:lnTo>
                    <a:pt x="539965" y="355473"/>
                  </a:lnTo>
                  <a:lnTo>
                    <a:pt x="539965" y="344093"/>
                  </a:lnTo>
                  <a:lnTo>
                    <a:pt x="539965" y="286918"/>
                  </a:lnTo>
                  <a:close/>
                </a:path>
                <a:path w="1075054" h="552450">
                  <a:moveTo>
                    <a:pt x="542251" y="180594"/>
                  </a:moveTo>
                  <a:lnTo>
                    <a:pt x="510451" y="180594"/>
                  </a:lnTo>
                  <a:lnTo>
                    <a:pt x="491223" y="236067"/>
                  </a:lnTo>
                  <a:lnTo>
                    <a:pt x="472186" y="180594"/>
                  </a:lnTo>
                  <a:lnTo>
                    <a:pt x="440385" y="180594"/>
                  </a:lnTo>
                  <a:lnTo>
                    <a:pt x="476948" y="268351"/>
                  </a:lnTo>
                  <a:lnTo>
                    <a:pt x="505701" y="268351"/>
                  </a:lnTo>
                  <a:lnTo>
                    <a:pt x="542251" y="180594"/>
                  </a:lnTo>
                  <a:close/>
                </a:path>
                <a:path w="1075054" h="552450">
                  <a:moveTo>
                    <a:pt x="580910" y="180594"/>
                  </a:moveTo>
                  <a:lnTo>
                    <a:pt x="552132" y="180594"/>
                  </a:lnTo>
                  <a:lnTo>
                    <a:pt x="552132" y="268351"/>
                  </a:lnTo>
                  <a:lnTo>
                    <a:pt x="580910" y="268351"/>
                  </a:lnTo>
                  <a:lnTo>
                    <a:pt x="580910" y="180594"/>
                  </a:lnTo>
                  <a:close/>
                </a:path>
                <a:path w="1075054" h="552450">
                  <a:moveTo>
                    <a:pt x="581850" y="135572"/>
                  </a:moveTo>
                  <a:lnTo>
                    <a:pt x="551002" y="135572"/>
                  </a:lnTo>
                  <a:lnTo>
                    <a:pt x="551002" y="164439"/>
                  </a:lnTo>
                  <a:lnTo>
                    <a:pt x="581850" y="164439"/>
                  </a:lnTo>
                  <a:lnTo>
                    <a:pt x="581850" y="135572"/>
                  </a:lnTo>
                  <a:close/>
                </a:path>
                <a:path w="1075054" h="552450">
                  <a:moveTo>
                    <a:pt x="651725" y="375983"/>
                  </a:moveTo>
                  <a:lnTo>
                    <a:pt x="648004" y="356920"/>
                  </a:lnTo>
                  <a:lnTo>
                    <a:pt x="647039" y="355473"/>
                  </a:lnTo>
                  <a:lnTo>
                    <a:pt x="637616" y="342087"/>
                  </a:lnTo>
                  <a:lnTo>
                    <a:pt x="622769" y="333133"/>
                  </a:lnTo>
                  <a:lnTo>
                    <a:pt x="622769" y="375983"/>
                  </a:lnTo>
                  <a:lnTo>
                    <a:pt x="621157" y="384479"/>
                  </a:lnTo>
                  <a:lnTo>
                    <a:pt x="616775" y="390944"/>
                  </a:lnTo>
                  <a:lnTo>
                    <a:pt x="610095" y="395147"/>
                  </a:lnTo>
                  <a:lnTo>
                    <a:pt x="609727" y="395147"/>
                  </a:lnTo>
                  <a:lnTo>
                    <a:pt x="602208" y="396494"/>
                  </a:lnTo>
                  <a:lnTo>
                    <a:pt x="594690" y="395147"/>
                  </a:lnTo>
                  <a:lnTo>
                    <a:pt x="594334" y="395147"/>
                  </a:lnTo>
                  <a:lnTo>
                    <a:pt x="587654" y="390944"/>
                  </a:lnTo>
                  <a:lnTo>
                    <a:pt x="583260" y="384479"/>
                  </a:lnTo>
                  <a:lnTo>
                    <a:pt x="581647" y="375983"/>
                  </a:lnTo>
                  <a:lnTo>
                    <a:pt x="583222" y="367499"/>
                  </a:lnTo>
                  <a:lnTo>
                    <a:pt x="587578" y="361035"/>
                  </a:lnTo>
                  <a:lnTo>
                    <a:pt x="594093" y="356920"/>
                  </a:lnTo>
                  <a:lnTo>
                    <a:pt x="602208" y="355473"/>
                  </a:lnTo>
                  <a:lnTo>
                    <a:pt x="610323" y="356920"/>
                  </a:lnTo>
                  <a:lnTo>
                    <a:pt x="616839" y="361035"/>
                  </a:lnTo>
                  <a:lnTo>
                    <a:pt x="621195" y="367499"/>
                  </a:lnTo>
                  <a:lnTo>
                    <a:pt x="622769" y="375983"/>
                  </a:lnTo>
                  <a:lnTo>
                    <a:pt x="622769" y="333133"/>
                  </a:lnTo>
                  <a:lnTo>
                    <a:pt x="621919" y="332613"/>
                  </a:lnTo>
                  <a:lnTo>
                    <a:pt x="602208" y="329272"/>
                  </a:lnTo>
                  <a:lnTo>
                    <a:pt x="582536" y="332613"/>
                  </a:lnTo>
                  <a:lnTo>
                    <a:pt x="566915" y="342087"/>
                  </a:lnTo>
                  <a:lnTo>
                    <a:pt x="557555" y="355473"/>
                  </a:lnTo>
                  <a:lnTo>
                    <a:pt x="556590" y="356920"/>
                  </a:lnTo>
                  <a:lnTo>
                    <a:pt x="552894" y="375983"/>
                  </a:lnTo>
                  <a:lnTo>
                    <a:pt x="556577" y="395147"/>
                  </a:lnTo>
                  <a:lnTo>
                    <a:pt x="566839" y="409879"/>
                  </a:lnTo>
                  <a:lnTo>
                    <a:pt x="582447" y="419354"/>
                  </a:lnTo>
                  <a:lnTo>
                    <a:pt x="602208" y="422706"/>
                  </a:lnTo>
                  <a:lnTo>
                    <a:pt x="621995" y="419354"/>
                  </a:lnTo>
                  <a:lnTo>
                    <a:pt x="637679" y="409879"/>
                  </a:lnTo>
                  <a:lnTo>
                    <a:pt x="647065" y="396494"/>
                  </a:lnTo>
                  <a:lnTo>
                    <a:pt x="648017" y="395147"/>
                  </a:lnTo>
                  <a:lnTo>
                    <a:pt x="651725" y="375983"/>
                  </a:lnTo>
                  <a:close/>
                </a:path>
                <a:path w="1075054" h="552450">
                  <a:moveTo>
                    <a:pt x="655561" y="180594"/>
                  </a:moveTo>
                  <a:lnTo>
                    <a:pt x="637463" y="180594"/>
                  </a:lnTo>
                  <a:lnTo>
                    <a:pt x="637463" y="145440"/>
                  </a:lnTo>
                  <a:lnTo>
                    <a:pt x="608698" y="145440"/>
                  </a:lnTo>
                  <a:lnTo>
                    <a:pt x="608698" y="180594"/>
                  </a:lnTo>
                  <a:lnTo>
                    <a:pt x="591566" y="180594"/>
                  </a:lnTo>
                  <a:lnTo>
                    <a:pt x="591566" y="204533"/>
                  </a:lnTo>
                  <a:lnTo>
                    <a:pt x="608698" y="204533"/>
                  </a:lnTo>
                  <a:lnTo>
                    <a:pt x="608698" y="238721"/>
                  </a:lnTo>
                  <a:lnTo>
                    <a:pt x="610781" y="252247"/>
                  </a:lnTo>
                  <a:lnTo>
                    <a:pt x="616737" y="261442"/>
                  </a:lnTo>
                  <a:lnTo>
                    <a:pt x="626046" y="266687"/>
                  </a:lnTo>
                  <a:lnTo>
                    <a:pt x="638213" y="268351"/>
                  </a:lnTo>
                  <a:lnTo>
                    <a:pt x="650214" y="268351"/>
                  </a:lnTo>
                  <a:lnTo>
                    <a:pt x="650214" y="241757"/>
                  </a:lnTo>
                  <a:lnTo>
                    <a:pt x="639546" y="241757"/>
                  </a:lnTo>
                  <a:lnTo>
                    <a:pt x="637425" y="239064"/>
                  </a:lnTo>
                  <a:lnTo>
                    <a:pt x="637425" y="204533"/>
                  </a:lnTo>
                  <a:lnTo>
                    <a:pt x="655561" y="204533"/>
                  </a:lnTo>
                  <a:lnTo>
                    <a:pt x="655561" y="180594"/>
                  </a:lnTo>
                  <a:close/>
                </a:path>
                <a:path w="1075054" h="552450">
                  <a:moveTo>
                    <a:pt x="759345" y="332117"/>
                  </a:moveTo>
                  <a:lnTo>
                    <a:pt x="730567" y="332117"/>
                  </a:lnTo>
                  <a:lnTo>
                    <a:pt x="730567" y="344093"/>
                  </a:lnTo>
                  <a:lnTo>
                    <a:pt x="730173" y="344093"/>
                  </a:lnTo>
                  <a:lnTo>
                    <a:pt x="729805" y="343636"/>
                  </a:lnTo>
                  <a:lnTo>
                    <a:pt x="729805" y="375983"/>
                  </a:lnTo>
                  <a:lnTo>
                    <a:pt x="728230" y="384479"/>
                  </a:lnTo>
                  <a:lnTo>
                    <a:pt x="723900" y="390944"/>
                  </a:lnTo>
                  <a:lnTo>
                    <a:pt x="717423" y="395058"/>
                  </a:lnTo>
                  <a:lnTo>
                    <a:pt x="709422" y="396494"/>
                  </a:lnTo>
                  <a:lnTo>
                    <a:pt x="701459" y="395058"/>
                  </a:lnTo>
                  <a:lnTo>
                    <a:pt x="695058" y="390944"/>
                  </a:lnTo>
                  <a:lnTo>
                    <a:pt x="690803" y="384479"/>
                  </a:lnTo>
                  <a:lnTo>
                    <a:pt x="689254" y="375983"/>
                  </a:lnTo>
                  <a:lnTo>
                    <a:pt x="690778" y="367499"/>
                  </a:lnTo>
                  <a:lnTo>
                    <a:pt x="694982" y="361035"/>
                  </a:lnTo>
                  <a:lnTo>
                    <a:pt x="701382" y="356920"/>
                  </a:lnTo>
                  <a:lnTo>
                    <a:pt x="709422" y="355473"/>
                  </a:lnTo>
                  <a:lnTo>
                    <a:pt x="717511" y="356920"/>
                  </a:lnTo>
                  <a:lnTo>
                    <a:pt x="723976" y="361035"/>
                  </a:lnTo>
                  <a:lnTo>
                    <a:pt x="728256" y="367499"/>
                  </a:lnTo>
                  <a:lnTo>
                    <a:pt x="729767" y="375818"/>
                  </a:lnTo>
                  <a:lnTo>
                    <a:pt x="729805" y="375983"/>
                  </a:lnTo>
                  <a:lnTo>
                    <a:pt x="725347" y="338010"/>
                  </a:lnTo>
                  <a:lnTo>
                    <a:pt x="701421" y="329272"/>
                  </a:lnTo>
                  <a:lnTo>
                    <a:pt x="685253" y="332270"/>
                  </a:lnTo>
                  <a:lnTo>
                    <a:pt x="671995" y="341160"/>
                  </a:lnTo>
                  <a:lnTo>
                    <a:pt x="663016" y="355727"/>
                  </a:lnTo>
                  <a:lnTo>
                    <a:pt x="659714" y="375818"/>
                  </a:lnTo>
                  <a:lnTo>
                    <a:pt x="662851" y="395058"/>
                  </a:lnTo>
                  <a:lnTo>
                    <a:pt x="662965" y="395757"/>
                  </a:lnTo>
                  <a:lnTo>
                    <a:pt x="671842" y="410006"/>
                  </a:lnTo>
                  <a:lnTo>
                    <a:pt x="685025" y="418553"/>
                  </a:lnTo>
                  <a:lnTo>
                    <a:pt x="701230" y="421398"/>
                  </a:lnTo>
                  <a:lnTo>
                    <a:pt x="711301" y="420281"/>
                  </a:lnTo>
                  <a:lnTo>
                    <a:pt x="719340" y="417309"/>
                  </a:lnTo>
                  <a:lnTo>
                    <a:pt x="725563" y="413067"/>
                  </a:lnTo>
                  <a:lnTo>
                    <a:pt x="730173" y="408101"/>
                  </a:lnTo>
                  <a:lnTo>
                    <a:pt x="730567" y="408101"/>
                  </a:lnTo>
                  <a:lnTo>
                    <a:pt x="730567" y="413804"/>
                  </a:lnTo>
                  <a:lnTo>
                    <a:pt x="729361" y="423430"/>
                  </a:lnTo>
                  <a:lnTo>
                    <a:pt x="725614" y="429628"/>
                  </a:lnTo>
                  <a:lnTo>
                    <a:pt x="718997" y="433031"/>
                  </a:lnTo>
                  <a:lnTo>
                    <a:pt x="718362" y="433031"/>
                  </a:lnTo>
                  <a:lnTo>
                    <a:pt x="709815" y="433920"/>
                  </a:lnTo>
                  <a:lnTo>
                    <a:pt x="704227" y="433730"/>
                  </a:lnTo>
                  <a:lnTo>
                    <a:pt x="697318" y="433031"/>
                  </a:lnTo>
                  <a:lnTo>
                    <a:pt x="688949" y="431685"/>
                  </a:lnTo>
                  <a:lnTo>
                    <a:pt x="679297" y="429628"/>
                  </a:lnTo>
                  <a:lnTo>
                    <a:pt x="678954" y="429628"/>
                  </a:lnTo>
                  <a:lnTo>
                    <a:pt x="704253" y="460451"/>
                  </a:lnTo>
                  <a:lnTo>
                    <a:pt x="711923" y="460705"/>
                  </a:lnTo>
                  <a:lnTo>
                    <a:pt x="731291" y="458304"/>
                  </a:lnTo>
                  <a:lnTo>
                    <a:pt x="731939" y="458304"/>
                  </a:lnTo>
                  <a:lnTo>
                    <a:pt x="746975" y="450621"/>
                  </a:lnTo>
                  <a:lnTo>
                    <a:pt x="756132" y="437870"/>
                  </a:lnTo>
                  <a:lnTo>
                    <a:pt x="756831" y="433920"/>
                  </a:lnTo>
                  <a:lnTo>
                    <a:pt x="759269" y="420281"/>
                  </a:lnTo>
                  <a:lnTo>
                    <a:pt x="759345" y="408101"/>
                  </a:lnTo>
                  <a:lnTo>
                    <a:pt x="759345" y="396494"/>
                  </a:lnTo>
                  <a:lnTo>
                    <a:pt x="759345" y="355473"/>
                  </a:lnTo>
                  <a:lnTo>
                    <a:pt x="759345" y="344093"/>
                  </a:lnTo>
                  <a:lnTo>
                    <a:pt x="759345" y="332117"/>
                  </a:lnTo>
                  <a:close/>
                </a:path>
                <a:path w="1075054" h="552450">
                  <a:moveTo>
                    <a:pt x="759371" y="180708"/>
                  </a:moveTo>
                  <a:lnTo>
                    <a:pt x="730592" y="180708"/>
                  </a:lnTo>
                  <a:lnTo>
                    <a:pt x="730592" y="192570"/>
                  </a:lnTo>
                  <a:lnTo>
                    <a:pt x="730224" y="192570"/>
                  </a:lnTo>
                  <a:lnTo>
                    <a:pt x="729818" y="192062"/>
                  </a:lnTo>
                  <a:lnTo>
                    <a:pt x="729818" y="224472"/>
                  </a:lnTo>
                  <a:lnTo>
                    <a:pt x="728243" y="232930"/>
                  </a:lnTo>
                  <a:lnTo>
                    <a:pt x="723925" y="239395"/>
                  </a:lnTo>
                  <a:lnTo>
                    <a:pt x="717448" y="243509"/>
                  </a:lnTo>
                  <a:lnTo>
                    <a:pt x="709447" y="244957"/>
                  </a:lnTo>
                  <a:lnTo>
                    <a:pt x="701484" y="243509"/>
                  </a:lnTo>
                  <a:lnTo>
                    <a:pt x="695083" y="239395"/>
                  </a:lnTo>
                  <a:lnTo>
                    <a:pt x="690829" y="232930"/>
                  </a:lnTo>
                  <a:lnTo>
                    <a:pt x="689279" y="224472"/>
                  </a:lnTo>
                  <a:lnTo>
                    <a:pt x="690803" y="215963"/>
                  </a:lnTo>
                  <a:lnTo>
                    <a:pt x="695007" y="209499"/>
                  </a:lnTo>
                  <a:lnTo>
                    <a:pt x="701395" y="205384"/>
                  </a:lnTo>
                  <a:lnTo>
                    <a:pt x="709447" y="203936"/>
                  </a:lnTo>
                  <a:lnTo>
                    <a:pt x="717537" y="205384"/>
                  </a:lnTo>
                  <a:lnTo>
                    <a:pt x="724001" y="209499"/>
                  </a:lnTo>
                  <a:lnTo>
                    <a:pt x="728281" y="215963"/>
                  </a:lnTo>
                  <a:lnTo>
                    <a:pt x="729818" y="224472"/>
                  </a:lnTo>
                  <a:lnTo>
                    <a:pt x="729818" y="192062"/>
                  </a:lnTo>
                  <a:lnTo>
                    <a:pt x="725385" y="186486"/>
                  </a:lnTo>
                  <a:lnTo>
                    <a:pt x="719099" y="181800"/>
                  </a:lnTo>
                  <a:lnTo>
                    <a:pt x="711187" y="178803"/>
                  </a:lnTo>
                  <a:lnTo>
                    <a:pt x="701446" y="177736"/>
                  </a:lnTo>
                  <a:lnTo>
                    <a:pt x="685292" y="180708"/>
                  </a:lnTo>
                  <a:lnTo>
                    <a:pt x="672020" y="189560"/>
                  </a:lnTo>
                  <a:lnTo>
                    <a:pt x="663041" y="204177"/>
                  </a:lnTo>
                  <a:lnTo>
                    <a:pt x="659739" y="224472"/>
                  </a:lnTo>
                  <a:lnTo>
                    <a:pt x="663041" y="244754"/>
                  </a:lnTo>
                  <a:lnTo>
                    <a:pt x="672020" y="259372"/>
                  </a:lnTo>
                  <a:lnTo>
                    <a:pt x="685469" y="268351"/>
                  </a:lnTo>
                  <a:lnTo>
                    <a:pt x="685939" y="268351"/>
                  </a:lnTo>
                  <a:lnTo>
                    <a:pt x="701446" y="271195"/>
                  </a:lnTo>
                  <a:lnTo>
                    <a:pt x="711200" y="270141"/>
                  </a:lnTo>
                  <a:lnTo>
                    <a:pt x="719124" y="267144"/>
                  </a:lnTo>
                  <a:lnTo>
                    <a:pt x="725411" y="262458"/>
                  </a:lnTo>
                  <a:lnTo>
                    <a:pt x="730224" y="256374"/>
                  </a:lnTo>
                  <a:lnTo>
                    <a:pt x="730592" y="256374"/>
                  </a:lnTo>
                  <a:lnTo>
                    <a:pt x="730592" y="268351"/>
                  </a:lnTo>
                  <a:lnTo>
                    <a:pt x="759371" y="268351"/>
                  </a:lnTo>
                  <a:lnTo>
                    <a:pt x="759371" y="256374"/>
                  </a:lnTo>
                  <a:lnTo>
                    <a:pt x="759371" y="244957"/>
                  </a:lnTo>
                  <a:lnTo>
                    <a:pt x="759371" y="203936"/>
                  </a:lnTo>
                  <a:lnTo>
                    <a:pt x="759371" y="192570"/>
                  </a:lnTo>
                  <a:lnTo>
                    <a:pt x="759371" y="180708"/>
                  </a:lnTo>
                  <a:close/>
                </a:path>
                <a:path w="1075054" h="552450">
                  <a:moveTo>
                    <a:pt x="921029" y="211162"/>
                  </a:moveTo>
                  <a:lnTo>
                    <a:pt x="918679" y="196964"/>
                  </a:lnTo>
                  <a:lnTo>
                    <a:pt x="912164" y="186474"/>
                  </a:lnTo>
                  <a:lnTo>
                    <a:pt x="902220" y="179971"/>
                  </a:lnTo>
                  <a:lnTo>
                    <a:pt x="889596" y="177736"/>
                  </a:lnTo>
                  <a:lnTo>
                    <a:pt x="880389" y="178879"/>
                  </a:lnTo>
                  <a:lnTo>
                    <a:pt x="872286" y="182219"/>
                  </a:lnTo>
                  <a:lnTo>
                    <a:pt x="865454" y="187579"/>
                  </a:lnTo>
                  <a:lnTo>
                    <a:pt x="860094" y="194818"/>
                  </a:lnTo>
                  <a:lnTo>
                    <a:pt x="859701" y="194818"/>
                  </a:lnTo>
                  <a:lnTo>
                    <a:pt x="855294" y="187680"/>
                  </a:lnTo>
                  <a:lnTo>
                    <a:pt x="849058" y="182295"/>
                  </a:lnTo>
                  <a:lnTo>
                    <a:pt x="841248" y="178917"/>
                  </a:lnTo>
                  <a:lnTo>
                    <a:pt x="832104" y="177736"/>
                  </a:lnTo>
                  <a:lnTo>
                    <a:pt x="823048" y="178841"/>
                  </a:lnTo>
                  <a:lnTo>
                    <a:pt x="815378" y="181991"/>
                  </a:lnTo>
                  <a:lnTo>
                    <a:pt x="809218" y="186944"/>
                  </a:lnTo>
                  <a:lnTo>
                    <a:pt x="804672" y="193484"/>
                  </a:lnTo>
                  <a:lnTo>
                    <a:pt x="804278" y="193484"/>
                  </a:lnTo>
                  <a:lnTo>
                    <a:pt x="804278" y="180594"/>
                  </a:lnTo>
                  <a:lnTo>
                    <a:pt x="776097" y="180594"/>
                  </a:lnTo>
                  <a:lnTo>
                    <a:pt x="776122" y="268325"/>
                  </a:lnTo>
                  <a:lnTo>
                    <a:pt x="804900" y="268325"/>
                  </a:lnTo>
                  <a:lnTo>
                    <a:pt x="804900" y="224815"/>
                  </a:lnTo>
                  <a:lnTo>
                    <a:pt x="806107" y="214426"/>
                  </a:lnTo>
                  <a:lnTo>
                    <a:pt x="809409" y="207695"/>
                  </a:lnTo>
                  <a:lnTo>
                    <a:pt x="814362" y="204063"/>
                  </a:lnTo>
                  <a:lnTo>
                    <a:pt x="820496" y="202971"/>
                  </a:lnTo>
                  <a:lnTo>
                    <a:pt x="830580" y="202971"/>
                  </a:lnTo>
                  <a:lnTo>
                    <a:pt x="834758" y="209600"/>
                  </a:lnTo>
                  <a:lnTo>
                    <a:pt x="834758" y="268325"/>
                  </a:lnTo>
                  <a:lnTo>
                    <a:pt x="862355" y="268325"/>
                  </a:lnTo>
                  <a:lnTo>
                    <a:pt x="862355" y="224815"/>
                  </a:lnTo>
                  <a:lnTo>
                    <a:pt x="863574" y="214426"/>
                  </a:lnTo>
                  <a:lnTo>
                    <a:pt x="866889" y="207695"/>
                  </a:lnTo>
                  <a:lnTo>
                    <a:pt x="871855" y="204063"/>
                  </a:lnTo>
                  <a:lnTo>
                    <a:pt x="877989" y="202971"/>
                  </a:lnTo>
                  <a:lnTo>
                    <a:pt x="888072" y="202971"/>
                  </a:lnTo>
                  <a:lnTo>
                    <a:pt x="892263" y="209600"/>
                  </a:lnTo>
                  <a:lnTo>
                    <a:pt x="892263" y="268325"/>
                  </a:lnTo>
                  <a:lnTo>
                    <a:pt x="921029" y="268325"/>
                  </a:lnTo>
                  <a:lnTo>
                    <a:pt x="921029" y="211162"/>
                  </a:lnTo>
                  <a:close/>
                </a:path>
                <a:path w="1075054" h="552450">
                  <a:moveTo>
                    <a:pt x="966533" y="180594"/>
                  </a:moveTo>
                  <a:lnTo>
                    <a:pt x="937755" y="180594"/>
                  </a:lnTo>
                  <a:lnTo>
                    <a:pt x="937755" y="268351"/>
                  </a:lnTo>
                  <a:lnTo>
                    <a:pt x="966533" y="268351"/>
                  </a:lnTo>
                  <a:lnTo>
                    <a:pt x="966533" y="180594"/>
                  </a:lnTo>
                  <a:close/>
                </a:path>
                <a:path w="1075054" h="552450">
                  <a:moveTo>
                    <a:pt x="967473" y="135572"/>
                  </a:moveTo>
                  <a:lnTo>
                    <a:pt x="936625" y="135572"/>
                  </a:lnTo>
                  <a:lnTo>
                    <a:pt x="936625" y="164439"/>
                  </a:lnTo>
                  <a:lnTo>
                    <a:pt x="967473" y="164439"/>
                  </a:lnTo>
                  <a:lnTo>
                    <a:pt x="967473" y="135572"/>
                  </a:lnTo>
                  <a:close/>
                </a:path>
                <a:path w="1075054" h="552450">
                  <a:moveTo>
                    <a:pt x="1074483" y="213995"/>
                  </a:moveTo>
                  <a:lnTo>
                    <a:pt x="1072045" y="197739"/>
                  </a:lnTo>
                  <a:lnTo>
                    <a:pt x="1065212" y="186448"/>
                  </a:lnTo>
                  <a:lnTo>
                    <a:pt x="1054722" y="179857"/>
                  </a:lnTo>
                  <a:lnTo>
                    <a:pt x="1041349" y="177723"/>
                  </a:lnTo>
                  <a:lnTo>
                    <a:pt x="1032484" y="178803"/>
                  </a:lnTo>
                  <a:lnTo>
                    <a:pt x="1024610" y="181940"/>
                  </a:lnTo>
                  <a:lnTo>
                    <a:pt x="1017917" y="187007"/>
                  </a:lnTo>
                  <a:lnTo>
                    <a:pt x="1012596" y="193852"/>
                  </a:lnTo>
                  <a:lnTo>
                    <a:pt x="1012202" y="193852"/>
                  </a:lnTo>
                  <a:lnTo>
                    <a:pt x="1012202" y="180543"/>
                  </a:lnTo>
                  <a:lnTo>
                    <a:pt x="984021" y="180543"/>
                  </a:lnTo>
                  <a:lnTo>
                    <a:pt x="984021" y="268325"/>
                  </a:lnTo>
                  <a:lnTo>
                    <a:pt x="1012774" y="268325"/>
                  </a:lnTo>
                  <a:lnTo>
                    <a:pt x="1012774" y="224269"/>
                  </a:lnTo>
                  <a:lnTo>
                    <a:pt x="1014056" y="214363"/>
                  </a:lnTo>
                  <a:lnTo>
                    <a:pt x="1017612" y="207772"/>
                  </a:lnTo>
                  <a:lnTo>
                    <a:pt x="1022985" y="204101"/>
                  </a:lnTo>
                  <a:lnTo>
                    <a:pt x="1029741" y="202971"/>
                  </a:lnTo>
                  <a:lnTo>
                    <a:pt x="1040409" y="202971"/>
                  </a:lnTo>
                  <a:lnTo>
                    <a:pt x="1045921" y="208864"/>
                  </a:lnTo>
                  <a:lnTo>
                    <a:pt x="1045921" y="268325"/>
                  </a:lnTo>
                  <a:lnTo>
                    <a:pt x="1074483" y="268325"/>
                  </a:lnTo>
                  <a:lnTo>
                    <a:pt x="1074483" y="213995"/>
                  </a:lnTo>
                  <a:close/>
                </a:path>
              </a:pathLst>
            </a:custGeom>
            <a:solidFill>
              <a:srgbClr val="000000"/>
            </a:solidFill>
          </p:spPr>
          <p:txBody>
            <a:bodyPr wrap="square" lIns="0" tIns="0" rIns="0" bIns="0" rtlCol="0"/>
            <a:lstStyle/>
            <a:p>
              <a:endParaRPr/>
            </a:p>
          </p:txBody>
        </p:sp>
        <p:pic>
          <p:nvPicPr>
            <p:cNvPr id="12" name="object 12"/>
            <p:cNvPicPr/>
            <p:nvPr/>
          </p:nvPicPr>
          <p:blipFill>
            <a:blip r:embed="rId5" cstate="print"/>
            <a:stretch>
              <a:fillRect/>
            </a:stretch>
          </p:blipFill>
          <p:spPr>
            <a:xfrm>
              <a:off x="451104" y="906780"/>
              <a:ext cx="4290822" cy="1049274"/>
            </a:xfrm>
            <a:prstGeom prst="rect">
              <a:avLst/>
            </a:prstGeom>
          </p:spPr>
        </p:pic>
        <p:pic>
          <p:nvPicPr>
            <p:cNvPr id="13" name="object 13"/>
            <p:cNvPicPr/>
            <p:nvPr/>
          </p:nvPicPr>
          <p:blipFill>
            <a:blip r:embed="rId6" cstate="print"/>
            <a:stretch>
              <a:fillRect/>
            </a:stretch>
          </p:blipFill>
          <p:spPr>
            <a:xfrm>
              <a:off x="838200" y="929678"/>
              <a:ext cx="1635887" cy="1072476"/>
            </a:xfrm>
            <a:prstGeom prst="rect">
              <a:avLst/>
            </a:prstGeom>
          </p:spPr>
        </p:pic>
        <p:sp>
          <p:nvSpPr>
            <p:cNvPr id="14" name="object 14"/>
            <p:cNvSpPr/>
            <p:nvPr/>
          </p:nvSpPr>
          <p:spPr>
            <a:xfrm>
              <a:off x="756919" y="1212723"/>
              <a:ext cx="3699510" cy="457834"/>
            </a:xfrm>
            <a:custGeom>
              <a:avLst/>
              <a:gdLst/>
              <a:ahLst/>
              <a:cxnLst/>
              <a:rect l="l" t="t" r="r" b="b"/>
              <a:pathLst>
                <a:path w="3699510" h="457835">
                  <a:moveTo>
                    <a:pt x="3470402" y="0"/>
                  </a:moveTo>
                  <a:lnTo>
                    <a:pt x="228904" y="0"/>
                  </a:lnTo>
                  <a:lnTo>
                    <a:pt x="182773" y="4650"/>
                  </a:lnTo>
                  <a:lnTo>
                    <a:pt x="139806" y="17990"/>
                  </a:lnTo>
                  <a:lnTo>
                    <a:pt x="100924" y="39098"/>
                  </a:lnTo>
                  <a:lnTo>
                    <a:pt x="67046" y="67056"/>
                  </a:lnTo>
                  <a:lnTo>
                    <a:pt x="39094" y="100942"/>
                  </a:lnTo>
                  <a:lnTo>
                    <a:pt x="17989" y="139838"/>
                  </a:lnTo>
                  <a:lnTo>
                    <a:pt x="4650" y="182824"/>
                  </a:lnTo>
                  <a:lnTo>
                    <a:pt x="0" y="228980"/>
                  </a:lnTo>
                  <a:lnTo>
                    <a:pt x="4650" y="275095"/>
                  </a:lnTo>
                  <a:lnTo>
                    <a:pt x="17989" y="318049"/>
                  </a:lnTo>
                  <a:lnTo>
                    <a:pt x="39094" y="356923"/>
                  </a:lnTo>
                  <a:lnTo>
                    <a:pt x="67046" y="390794"/>
                  </a:lnTo>
                  <a:lnTo>
                    <a:pt x="100924" y="418743"/>
                  </a:lnTo>
                  <a:lnTo>
                    <a:pt x="139806" y="439846"/>
                  </a:lnTo>
                  <a:lnTo>
                    <a:pt x="182773" y="453184"/>
                  </a:lnTo>
                  <a:lnTo>
                    <a:pt x="228904" y="457835"/>
                  </a:lnTo>
                  <a:lnTo>
                    <a:pt x="3470402" y="457835"/>
                  </a:lnTo>
                  <a:lnTo>
                    <a:pt x="3516516" y="453184"/>
                  </a:lnTo>
                  <a:lnTo>
                    <a:pt x="3559470" y="439846"/>
                  </a:lnTo>
                  <a:lnTo>
                    <a:pt x="3598344" y="418743"/>
                  </a:lnTo>
                  <a:lnTo>
                    <a:pt x="3632215" y="390794"/>
                  </a:lnTo>
                  <a:lnTo>
                    <a:pt x="3660164" y="356923"/>
                  </a:lnTo>
                  <a:lnTo>
                    <a:pt x="3681267" y="318049"/>
                  </a:lnTo>
                  <a:lnTo>
                    <a:pt x="3694605" y="275095"/>
                  </a:lnTo>
                  <a:lnTo>
                    <a:pt x="3699255" y="228980"/>
                  </a:lnTo>
                  <a:lnTo>
                    <a:pt x="3694605" y="182824"/>
                  </a:lnTo>
                  <a:lnTo>
                    <a:pt x="3681267" y="139838"/>
                  </a:lnTo>
                  <a:lnTo>
                    <a:pt x="3660164" y="100942"/>
                  </a:lnTo>
                  <a:lnTo>
                    <a:pt x="3632215" y="67056"/>
                  </a:lnTo>
                  <a:lnTo>
                    <a:pt x="3598344" y="39098"/>
                  </a:lnTo>
                  <a:lnTo>
                    <a:pt x="3559470" y="17990"/>
                  </a:lnTo>
                  <a:lnTo>
                    <a:pt x="3516516" y="4650"/>
                  </a:lnTo>
                  <a:lnTo>
                    <a:pt x="3470402" y="0"/>
                  </a:lnTo>
                  <a:close/>
                </a:path>
              </a:pathLst>
            </a:custGeom>
            <a:solidFill>
              <a:srgbClr val="FFFFFF"/>
            </a:solidFill>
          </p:spPr>
          <p:txBody>
            <a:bodyPr wrap="square" lIns="0" tIns="0" rIns="0" bIns="0" rtlCol="0"/>
            <a:lstStyle/>
            <a:p>
              <a:endParaRPr/>
            </a:p>
          </p:txBody>
        </p:sp>
        <p:pic>
          <p:nvPicPr>
            <p:cNvPr id="15" name="object 15"/>
            <p:cNvPicPr/>
            <p:nvPr/>
          </p:nvPicPr>
          <p:blipFill>
            <a:blip r:embed="rId7" cstate="print"/>
            <a:stretch>
              <a:fillRect/>
            </a:stretch>
          </p:blipFill>
          <p:spPr>
            <a:xfrm>
              <a:off x="451104" y="1464576"/>
              <a:ext cx="4290822" cy="1062723"/>
            </a:xfrm>
            <a:prstGeom prst="rect">
              <a:avLst/>
            </a:prstGeom>
          </p:spPr>
        </p:pic>
        <p:pic>
          <p:nvPicPr>
            <p:cNvPr id="16" name="object 16"/>
            <p:cNvPicPr/>
            <p:nvPr/>
          </p:nvPicPr>
          <p:blipFill>
            <a:blip r:embed="rId8" cstate="print"/>
            <a:stretch>
              <a:fillRect/>
            </a:stretch>
          </p:blipFill>
          <p:spPr>
            <a:xfrm>
              <a:off x="839724" y="1495082"/>
              <a:ext cx="1406144" cy="1072476"/>
            </a:xfrm>
            <a:prstGeom prst="rect">
              <a:avLst/>
            </a:prstGeom>
          </p:spPr>
        </p:pic>
        <p:sp>
          <p:nvSpPr>
            <p:cNvPr id="17" name="object 17"/>
            <p:cNvSpPr/>
            <p:nvPr/>
          </p:nvSpPr>
          <p:spPr>
            <a:xfrm>
              <a:off x="756919" y="1771141"/>
              <a:ext cx="3699510" cy="471170"/>
            </a:xfrm>
            <a:custGeom>
              <a:avLst/>
              <a:gdLst/>
              <a:ahLst/>
              <a:cxnLst/>
              <a:rect l="l" t="t" r="r" b="b"/>
              <a:pathLst>
                <a:path w="3699510" h="471169">
                  <a:moveTo>
                    <a:pt x="3463925" y="0"/>
                  </a:moveTo>
                  <a:lnTo>
                    <a:pt x="235343" y="0"/>
                  </a:lnTo>
                  <a:lnTo>
                    <a:pt x="187915" y="4783"/>
                  </a:lnTo>
                  <a:lnTo>
                    <a:pt x="143739" y="18500"/>
                  </a:lnTo>
                  <a:lnTo>
                    <a:pt x="103762" y="40203"/>
                  </a:lnTo>
                  <a:lnTo>
                    <a:pt x="68932" y="68945"/>
                  </a:lnTo>
                  <a:lnTo>
                    <a:pt x="40194" y="103776"/>
                  </a:lnTo>
                  <a:lnTo>
                    <a:pt x="18495" y="143750"/>
                  </a:lnTo>
                  <a:lnTo>
                    <a:pt x="4781" y="187917"/>
                  </a:lnTo>
                  <a:lnTo>
                    <a:pt x="0" y="235331"/>
                  </a:lnTo>
                  <a:lnTo>
                    <a:pt x="4781" y="282744"/>
                  </a:lnTo>
                  <a:lnTo>
                    <a:pt x="18495" y="326911"/>
                  </a:lnTo>
                  <a:lnTo>
                    <a:pt x="40194" y="366885"/>
                  </a:lnTo>
                  <a:lnTo>
                    <a:pt x="68932" y="401716"/>
                  </a:lnTo>
                  <a:lnTo>
                    <a:pt x="103762" y="430458"/>
                  </a:lnTo>
                  <a:lnTo>
                    <a:pt x="143739" y="452161"/>
                  </a:lnTo>
                  <a:lnTo>
                    <a:pt x="187915" y="465878"/>
                  </a:lnTo>
                  <a:lnTo>
                    <a:pt x="235343" y="470662"/>
                  </a:lnTo>
                  <a:lnTo>
                    <a:pt x="3463925" y="470662"/>
                  </a:lnTo>
                  <a:lnTo>
                    <a:pt x="3511374" y="465878"/>
                  </a:lnTo>
                  <a:lnTo>
                    <a:pt x="3555559" y="452161"/>
                  </a:lnTo>
                  <a:lnTo>
                    <a:pt x="3595535" y="430458"/>
                  </a:lnTo>
                  <a:lnTo>
                    <a:pt x="3630358" y="401716"/>
                  </a:lnTo>
                  <a:lnTo>
                    <a:pt x="3659085" y="366885"/>
                  </a:lnTo>
                  <a:lnTo>
                    <a:pt x="3680773" y="326911"/>
                  </a:lnTo>
                  <a:lnTo>
                    <a:pt x="3694478" y="282744"/>
                  </a:lnTo>
                  <a:lnTo>
                    <a:pt x="3699255" y="235331"/>
                  </a:lnTo>
                  <a:lnTo>
                    <a:pt x="3694478" y="187917"/>
                  </a:lnTo>
                  <a:lnTo>
                    <a:pt x="3680773" y="143750"/>
                  </a:lnTo>
                  <a:lnTo>
                    <a:pt x="3659085" y="103776"/>
                  </a:lnTo>
                  <a:lnTo>
                    <a:pt x="3630358" y="68945"/>
                  </a:lnTo>
                  <a:lnTo>
                    <a:pt x="3595535" y="40203"/>
                  </a:lnTo>
                  <a:lnTo>
                    <a:pt x="3555559" y="18500"/>
                  </a:lnTo>
                  <a:lnTo>
                    <a:pt x="3511374" y="4783"/>
                  </a:lnTo>
                  <a:lnTo>
                    <a:pt x="3463925" y="0"/>
                  </a:lnTo>
                  <a:close/>
                </a:path>
              </a:pathLst>
            </a:custGeom>
            <a:solidFill>
              <a:srgbClr val="FFFFFF"/>
            </a:solidFill>
          </p:spPr>
          <p:txBody>
            <a:bodyPr wrap="square" lIns="0" tIns="0" rIns="0" bIns="0" rtlCol="0"/>
            <a:lstStyle/>
            <a:p>
              <a:endParaRPr/>
            </a:p>
          </p:txBody>
        </p:sp>
        <p:pic>
          <p:nvPicPr>
            <p:cNvPr id="18" name="object 18"/>
            <p:cNvPicPr/>
            <p:nvPr/>
          </p:nvPicPr>
          <p:blipFill>
            <a:blip r:embed="rId9" cstate="print"/>
            <a:stretch>
              <a:fillRect/>
            </a:stretch>
          </p:blipFill>
          <p:spPr>
            <a:xfrm>
              <a:off x="451104" y="2023846"/>
              <a:ext cx="4290822" cy="1061237"/>
            </a:xfrm>
            <a:prstGeom prst="rect">
              <a:avLst/>
            </a:prstGeom>
          </p:spPr>
        </p:pic>
        <p:pic>
          <p:nvPicPr>
            <p:cNvPr id="19" name="object 19"/>
            <p:cNvPicPr/>
            <p:nvPr/>
          </p:nvPicPr>
          <p:blipFill>
            <a:blip r:embed="rId10" cstate="print"/>
            <a:stretch>
              <a:fillRect/>
            </a:stretch>
          </p:blipFill>
          <p:spPr>
            <a:xfrm>
              <a:off x="839724" y="2052866"/>
              <a:ext cx="2402586" cy="1072476"/>
            </a:xfrm>
            <a:prstGeom prst="rect">
              <a:avLst/>
            </a:prstGeom>
          </p:spPr>
        </p:pic>
        <p:sp>
          <p:nvSpPr>
            <p:cNvPr id="20" name="object 20"/>
            <p:cNvSpPr/>
            <p:nvPr/>
          </p:nvSpPr>
          <p:spPr>
            <a:xfrm>
              <a:off x="756919" y="2329433"/>
              <a:ext cx="3699510" cy="471170"/>
            </a:xfrm>
            <a:custGeom>
              <a:avLst/>
              <a:gdLst/>
              <a:ahLst/>
              <a:cxnLst/>
              <a:rect l="l" t="t" r="r" b="b"/>
              <a:pathLst>
                <a:path w="3699510" h="471169">
                  <a:moveTo>
                    <a:pt x="3463925" y="0"/>
                  </a:moveTo>
                  <a:lnTo>
                    <a:pt x="235343" y="0"/>
                  </a:lnTo>
                  <a:lnTo>
                    <a:pt x="187915" y="4783"/>
                  </a:lnTo>
                  <a:lnTo>
                    <a:pt x="143739" y="18500"/>
                  </a:lnTo>
                  <a:lnTo>
                    <a:pt x="103762" y="40203"/>
                  </a:lnTo>
                  <a:lnTo>
                    <a:pt x="68932" y="68945"/>
                  </a:lnTo>
                  <a:lnTo>
                    <a:pt x="40194" y="103776"/>
                  </a:lnTo>
                  <a:lnTo>
                    <a:pt x="18495" y="143750"/>
                  </a:lnTo>
                  <a:lnTo>
                    <a:pt x="4781" y="187917"/>
                  </a:lnTo>
                  <a:lnTo>
                    <a:pt x="0" y="235330"/>
                  </a:lnTo>
                  <a:lnTo>
                    <a:pt x="4783" y="282786"/>
                  </a:lnTo>
                  <a:lnTo>
                    <a:pt x="18505" y="326985"/>
                  </a:lnTo>
                  <a:lnTo>
                    <a:pt x="40227" y="366981"/>
                  </a:lnTo>
                  <a:lnTo>
                    <a:pt x="69009" y="401827"/>
                  </a:lnTo>
                  <a:lnTo>
                    <a:pt x="103922" y="430578"/>
                  </a:lnTo>
                  <a:lnTo>
                    <a:pt x="143936" y="452286"/>
                  </a:lnTo>
                  <a:lnTo>
                    <a:pt x="144084" y="452286"/>
                  </a:lnTo>
                  <a:lnTo>
                    <a:pt x="188306" y="466005"/>
                  </a:lnTo>
                  <a:lnTo>
                    <a:pt x="189121" y="466005"/>
                  </a:lnTo>
                  <a:lnTo>
                    <a:pt x="236604" y="470788"/>
                  </a:lnTo>
                  <a:lnTo>
                    <a:pt x="3463925" y="470788"/>
                  </a:lnTo>
                  <a:lnTo>
                    <a:pt x="3511374" y="466005"/>
                  </a:lnTo>
                  <a:lnTo>
                    <a:pt x="3555559" y="452286"/>
                  </a:lnTo>
                  <a:lnTo>
                    <a:pt x="3595535" y="430578"/>
                  </a:lnTo>
                  <a:lnTo>
                    <a:pt x="3630358" y="401827"/>
                  </a:lnTo>
                  <a:lnTo>
                    <a:pt x="3659085" y="366981"/>
                  </a:lnTo>
                  <a:lnTo>
                    <a:pt x="3680773" y="326985"/>
                  </a:lnTo>
                  <a:lnTo>
                    <a:pt x="3694478" y="282786"/>
                  </a:lnTo>
                  <a:lnTo>
                    <a:pt x="3699255" y="235330"/>
                  </a:lnTo>
                  <a:lnTo>
                    <a:pt x="3694478" y="187917"/>
                  </a:lnTo>
                  <a:lnTo>
                    <a:pt x="3680773" y="143750"/>
                  </a:lnTo>
                  <a:lnTo>
                    <a:pt x="3659085" y="103776"/>
                  </a:lnTo>
                  <a:lnTo>
                    <a:pt x="3630358" y="68945"/>
                  </a:lnTo>
                  <a:lnTo>
                    <a:pt x="3595535" y="40203"/>
                  </a:lnTo>
                  <a:lnTo>
                    <a:pt x="3555559" y="18500"/>
                  </a:lnTo>
                  <a:lnTo>
                    <a:pt x="3511374" y="4783"/>
                  </a:lnTo>
                  <a:lnTo>
                    <a:pt x="3463925" y="0"/>
                  </a:lnTo>
                  <a:close/>
                </a:path>
              </a:pathLst>
            </a:custGeom>
            <a:solidFill>
              <a:srgbClr val="FFFFFF"/>
            </a:solidFill>
          </p:spPr>
          <p:txBody>
            <a:bodyPr wrap="square" lIns="0" tIns="0" rIns="0" bIns="0" rtlCol="0"/>
            <a:lstStyle/>
            <a:p>
              <a:endParaRPr/>
            </a:p>
          </p:txBody>
        </p:sp>
        <p:pic>
          <p:nvPicPr>
            <p:cNvPr id="21" name="object 21"/>
            <p:cNvPicPr/>
            <p:nvPr/>
          </p:nvPicPr>
          <p:blipFill>
            <a:blip r:embed="rId9" cstate="print"/>
            <a:stretch>
              <a:fillRect/>
            </a:stretch>
          </p:blipFill>
          <p:spPr>
            <a:xfrm>
              <a:off x="451104" y="2581668"/>
              <a:ext cx="4290822" cy="1062723"/>
            </a:xfrm>
            <a:prstGeom prst="rect">
              <a:avLst/>
            </a:prstGeom>
          </p:spPr>
        </p:pic>
        <p:pic>
          <p:nvPicPr>
            <p:cNvPr id="22" name="object 22"/>
            <p:cNvPicPr/>
            <p:nvPr/>
          </p:nvPicPr>
          <p:blipFill>
            <a:blip r:embed="rId11" cstate="print"/>
            <a:stretch>
              <a:fillRect/>
            </a:stretch>
          </p:blipFill>
          <p:spPr>
            <a:xfrm>
              <a:off x="839724" y="2610650"/>
              <a:ext cx="1794510" cy="1072476"/>
            </a:xfrm>
            <a:prstGeom prst="rect">
              <a:avLst/>
            </a:prstGeom>
          </p:spPr>
        </p:pic>
        <p:sp>
          <p:nvSpPr>
            <p:cNvPr id="23" name="object 23"/>
            <p:cNvSpPr/>
            <p:nvPr/>
          </p:nvSpPr>
          <p:spPr>
            <a:xfrm>
              <a:off x="756919" y="2887853"/>
              <a:ext cx="3699510" cy="471170"/>
            </a:xfrm>
            <a:custGeom>
              <a:avLst/>
              <a:gdLst/>
              <a:ahLst/>
              <a:cxnLst/>
              <a:rect l="l" t="t" r="r" b="b"/>
              <a:pathLst>
                <a:path w="3699510" h="471170">
                  <a:moveTo>
                    <a:pt x="3463925" y="0"/>
                  </a:moveTo>
                  <a:lnTo>
                    <a:pt x="235343" y="0"/>
                  </a:lnTo>
                  <a:lnTo>
                    <a:pt x="187915" y="4777"/>
                  </a:lnTo>
                  <a:lnTo>
                    <a:pt x="143739" y="18482"/>
                  </a:lnTo>
                  <a:lnTo>
                    <a:pt x="103762" y="40170"/>
                  </a:lnTo>
                  <a:lnTo>
                    <a:pt x="68932" y="68897"/>
                  </a:lnTo>
                  <a:lnTo>
                    <a:pt x="40194" y="103720"/>
                  </a:lnTo>
                  <a:lnTo>
                    <a:pt x="18495" y="143696"/>
                  </a:lnTo>
                  <a:lnTo>
                    <a:pt x="4781" y="187881"/>
                  </a:lnTo>
                  <a:lnTo>
                    <a:pt x="0" y="235331"/>
                  </a:lnTo>
                  <a:lnTo>
                    <a:pt x="4781" y="282744"/>
                  </a:lnTo>
                  <a:lnTo>
                    <a:pt x="18495" y="326911"/>
                  </a:lnTo>
                  <a:lnTo>
                    <a:pt x="40194" y="366885"/>
                  </a:lnTo>
                  <a:lnTo>
                    <a:pt x="68932" y="401716"/>
                  </a:lnTo>
                  <a:lnTo>
                    <a:pt x="103762" y="430458"/>
                  </a:lnTo>
                  <a:lnTo>
                    <a:pt x="143739" y="452161"/>
                  </a:lnTo>
                  <a:lnTo>
                    <a:pt x="187915" y="465878"/>
                  </a:lnTo>
                  <a:lnTo>
                    <a:pt x="235343" y="470662"/>
                  </a:lnTo>
                  <a:lnTo>
                    <a:pt x="3463925" y="470662"/>
                  </a:lnTo>
                  <a:lnTo>
                    <a:pt x="3511374" y="465878"/>
                  </a:lnTo>
                  <a:lnTo>
                    <a:pt x="3555559" y="452161"/>
                  </a:lnTo>
                  <a:lnTo>
                    <a:pt x="3595535" y="430458"/>
                  </a:lnTo>
                  <a:lnTo>
                    <a:pt x="3630358" y="401716"/>
                  </a:lnTo>
                  <a:lnTo>
                    <a:pt x="3659085" y="366885"/>
                  </a:lnTo>
                  <a:lnTo>
                    <a:pt x="3680773" y="326911"/>
                  </a:lnTo>
                  <a:lnTo>
                    <a:pt x="3694478" y="282744"/>
                  </a:lnTo>
                  <a:lnTo>
                    <a:pt x="3699255" y="235331"/>
                  </a:lnTo>
                  <a:lnTo>
                    <a:pt x="3694478" y="187881"/>
                  </a:lnTo>
                  <a:lnTo>
                    <a:pt x="3680773" y="143696"/>
                  </a:lnTo>
                  <a:lnTo>
                    <a:pt x="3659085" y="103720"/>
                  </a:lnTo>
                  <a:lnTo>
                    <a:pt x="3630358" y="68897"/>
                  </a:lnTo>
                  <a:lnTo>
                    <a:pt x="3595535" y="40170"/>
                  </a:lnTo>
                  <a:lnTo>
                    <a:pt x="3555559" y="18482"/>
                  </a:lnTo>
                  <a:lnTo>
                    <a:pt x="3511374" y="4777"/>
                  </a:lnTo>
                  <a:lnTo>
                    <a:pt x="3463925" y="0"/>
                  </a:lnTo>
                  <a:close/>
                </a:path>
              </a:pathLst>
            </a:custGeom>
            <a:solidFill>
              <a:srgbClr val="FFFFFF"/>
            </a:solidFill>
          </p:spPr>
          <p:txBody>
            <a:bodyPr wrap="square" lIns="0" tIns="0" rIns="0" bIns="0" rtlCol="0"/>
            <a:lstStyle/>
            <a:p>
              <a:endParaRPr/>
            </a:p>
          </p:txBody>
        </p:sp>
        <p:pic>
          <p:nvPicPr>
            <p:cNvPr id="24" name="object 24"/>
            <p:cNvPicPr/>
            <p:nvPr/>
          </p:nvPicPr>
          <p:blipFill>
            <a:blip r:embed="rId7" cstate="print"/>
            <a:stretch>
              <a:fillRect/>
            </a:stretch>
          </p:blipFill>
          <p:spPr>
            <a:xfrm>
              <a:off x="451104" y="3139452"/>
              <a:ext cx="4290822" cy="1062723"/>
            </a:xfrm>
            <a:prstGeom prst="rect">
              <a:avLst/>
            </a:prstGeom>
          </p:spPr>
        </p:pic>
        <p:pic>
          <p:nvPicPr>
            <p:cNvPr id="25" name="object 25"/>
            <p:cNvPicPr/>
            <p:nvPr/>
          </p:nvPicPr>
          <p:blipFill>
            <a:blip r:embed="rId12" cstate="print"/>
            <a:stretch>
              <a:fillRect/>
            </a:stretch>
          </p:blipFill>
          <p:spPr>
            <a:xfrm>
              <a:off x="839724" y="3169958"/>
              <a:ext cx="2507615" cy="1072476"/>
            </a:xfrm>
            <a:prstGeom prst="rect">
              <a:avLst/>
            </a:prstGeom>
          </p:spPr>
        </p:pic>
        <p:sp>
          <p:nvSpPr>
            <p:cNvPr id="26" name="object 26"/>
            <p:cNvSpPr/>
            <p:nvPr/>
          </p:nvSpPr>
          <p:spPr>
            <a:xfrm>
              <a:off x="756919" y="3446144"/>
              <a:ext cx="3699510" cy="471170"/>
            </a:xfrm>
            <a:custGeom>
              <a:avLst/>
              <a:gdLst/>
              <a:ahLst/>
              <a:cxnLst/>
              <a:rect l="l" t="t" r="r" b="b"/>
              <a:pathLst>
                <a:path w="3699510" h="471170">
                  <a:moveTo>
                    <a:pt x="3463925" y="0"/>
                  </a:moveTo>
                  <a:lnTo>
                    <a:pt x="235343" y="0"/>
                  </a:lnTo>
                  <a:lnTo>
                    <a:pt x="187915" y="4783"/>
                  </a:lnTo>
                  <a:lnTo>
                    <a:pt x="143739" y="18500"/>
                  </a:lnTo>
                  <a:lnTo>
                    <a:pt x="103762" y="40203"/>
                  </a:lnTo>
                  <a:lnTo>
                    <a:pt x="68932" y="68945"/>
                  </a:lnTo>
                  <a:lnTo>
                    <a:pt x="40194" y="103776"/>
                  </a:lnTo>
                  <a:lnTo>
                    <a:pt x="18495" y="143750"/>
                  </a:lnTo>
                  <a:lnTo>
                    <a:pt x="4781" y="187917"/>
                  </a:lnTo>
                  <a:lnTo>
                    <a:pt x="0" y="235330"/>
                  </a:lnTo>
                  <a:lnTo>
                    <a:pt x="4781" y="282780"/>
                  </a:lnTo>
                  <a:lnTo>
                    <a:pt x="18495" y="326965"/>
                  </a:lnTo>
                  <a:lnTo>
                    <a:pt x="40194" y="366941"/>
                  </a:lnTo>
                  <a:lnTo>
                    <a:pt x="68932" y="401764"/>
                  </a:lnTo>
                  <a:lnTo>
                    <a:pt x="103762" y="430491"/>
                  </a:lnTo>
                  <a:lnTo>
                    <a:pt x="143739" y="452179"/>
                  </a:lnTo>
                  <a:lnTo>
                    <a:pt x="187915" y="465884"/>
                  </a:lnTo>
                  <a:lnTo>
                    <a:pt x="235343" y="470661"/>
                  </a:lnTo>
                  <a:lnTo>
                    <a:pt x="3463925" y="470661"/>
                  </a:lnTo>
                  <a:lnTo>
                    <a:pt x="3511374" y="465884"/>
                  </a:lnTo>
                  <a:lnTo>
                    <a:pt x="3555559" y="452179"/>
                  </a:lnTo>
                  <a:lnTo>
                    <a:pt x="3595535" y="430491"/>
                  </a:lnTo>
                  <a:lnTo>
                    <a:pt x="3630358" y="401764"/>
                  </a:lnTo>
                  <a:lnTo>
                    <a:pt x="3659085" y="366941"/>
                  </a:lnTo>
                  <a:lnTo>
                    <a:pt x="3680773" y="326965"/>
                  </a:lnTo>
                  <a:lnTo>
                    <a:pt x="3694478" y="282780"/>
                  </a:lnTo>
                  <a:lnTo>
                    <a:pt x="3699255" y="235330"/>
                  </a:lnTo>
                  <a:lnTo>
                    <a:pt x="3694478" y="187917"/>
                  </a:lnTo>
                  <a:lnTo>
                    <a:pt x="3680773" y="143750"/>
                  </a:lnTo>
                  <a:lnTo>
                    <a:pt x="3659085" y="103776"/>
                  </a:lnTo>
                  <a:lnTo>
                    <a:pt x="3630358" y="68945"/>
                  </a:lnTo>
                  <a:lnTo>
                    <a:pt x="3595535" y="40203"/>
                  </a:lnTo>
                  <a:lnTo>
                    <a:pt x="3555559" y="18500"/>
                  </a:lnTo>
                  <a:lnTo>
                    <a:pt x="3511374" y="4783"/>
                  </a:lnTo>
                  <a:lnTo>
                    <a:pt x="3463925" y="0"/>
                  </a:lnTo>
                  <a:close/>
                </a:path>
              </a:pathLst>
            </a:custGeom>
            <a:solidFill>
              <a:srgbClr val="FFFFFF"/>
            </a:solidFill>
          </p:spPr>
          <p:txBody>
            <a:bodyPr wrap="square" lIns="0" tIns="0" rIns="0" bIns="0" rtlCol="0"/>
            <a:lstStyle/>
            <a:p>
              <a:endParaRPr/>
            </a:p>
          </p:txBody>
        </p:sp>
        <p:pic>
          <p:nvPicPr>
            <p:cNvPr id="27" name="object 27"/>
            <p:cNvPicPr/>
            <p:nvPr/>
          </p:nvPicPr>
          <p:blipFill>
            <a:blip r:embed="rId13" cstate="print"/>
            <a:stretch>
              <a:fillRect/>
            </a:stretch>
          </p:blipFill>
          <p:spPr>
            <a:xfrm>
              <a:off x="451104" y="3698722"/>
              <a:ext cx="4290822" cy="1061237"/>
            </a:xfrm>
            <a:prstGeom prst="rect">
              <a:avLst/>
            </a:prstGeom>
          </p:spPr>
        </p:pic>
        <p:pic>
          <p:nvPicPr>
            <p:cNvPr id="28" name="object 28"/>
            <p:cNvPicPr/>
            <p:nvPr/>
          </p:nvPicPr>
          <p:blipFill>
            <a:blip r:embed="rId14" cstate="print"/>
            <a:stretch>
              <a:fillRect/>
            </a:stretch>
          </p:blipFill>
          <p:spPr>
            <a:xfrm>
              <a:off x="839724" y="3727742"/>
              <a:ext cx="1780920" cy="1072476"/>
            </a:xfrm>
            <a:prstGeom prst="rect">
              <a:avLst/>
            </a:prstGeom>
          </p:spPr>
        </p:pic>
        <p:sp>
          <p:nvSpPr>
            <p:cNvPr id="29" name="object 29"/>
            <p:cNvSpPr/>
            <p:nvPr/>
          </p:nvSpPr>
          <p:spPr>
            <a:xfrm>
              <a:off x="756919" y="4004563"/>
              <a:ext cx="3699510" cy="471170"/>
            </a:xfrm>
            <a:custGeom>
              <a:avLst/>
              <a:gdLst/>
              <a:ahLst/>
              <a:cxnLst/>
              <a:rect l="l" t="t" r="r" b="b"/>
              <a:pathLst>
                <a:path w="3699510" h="471170">
                  <a:moveTo>
                    <a:pt x="3463925" y="0"/>
                  </a:moveTo>
                  <a:lnTo>
                    <a:pt x="235343" y="0"/>
                  </a:lnTo>
                  <a:lnTo>
                    <a:pt x="187915" y="4777"/>
                  </a:lnTo>
                  <a:lnTo>
                    <a:pt x="143739" y="18482"/>
                  </a:lnTo>
                  <a:lnTo>
                    <a:pt x="103762" y="40170"/>
                  </a:lnTo>
                  <a:lnTo>
                    <a:pt x="68932" y="68897"/>
                  </a:lnTo>
                  <a:lnTo>
                    <a:pt x="40194" y="103720"/>
                  </a:lnTo>
                  <a:lnTo>
                    <a:pt x="18495" y="143696"/>
                  </a:lnTo>
                  <a:lnTo>
                    <a:pt x="4781" y="187881"/>
                  </a:lnTo>
                  <a:lnTo>
                    <a:pt x="0" y="235331"/>
                  </a:lnTo>
                  <a:lnTo>
                    <a:pt x="4781" y="282744"/>
                  </a:lnTo>
                  <a:lnTo>
                    <a:pt x="18495" y="326911"/>
                  </a:lnTo>
                  <a:lnTo>
                    <a:pt x="40194" y="366885"/>
                  </a:lnTo>
                  <a:lnTo>
                    <a:pt x="68932" y="401716"/>
                  </a:lnTo>
                  <a:lnTo>
                    <a:pt x="103762" y="430458"/>
                  </a:lnTo>
                  <a:lnTo>
                    <a:pt x="143739" y="452161"/>
                  </a:lnTo>
                  <a:lnTo>
                    <a:pt x="187915" y="465878"/>
                  </a:lnTo>
                  <a:lnTo>
                    <a:pt x="235343" y="470662"/>
                  </a:lnTo>
                  <a:lnTo>
                    <a:pt x="3463925" y="470662"/>
                  </a:lnTo>
                  <a:lnTo>
                    <a:pt x="3511374" y="465878"/>
                  </a:lnTo>
                  <a:lnTo>
                    <a:pt x="3555559" y="452161"/>
                  </a:lnTo>
                  <a:lnTo>
                    <a:pt x="3595535" y="430458"/>
                  </a:lnTo>
                  <a:lnTo>
                    <a:pt x="3630358" y="401716"/>
                  </a:lnTo>
                  <a:lnTo>
                    <a:pt x="3659085" y="366885"/>
                  </a:lnTo>
                  <a:lnTo>
                    <a:pt x="3680773" y="326911"/>
                  </a:lnTo>
                  <a:lnTo>
                    <a:pt x="3694478" y="282744"/>
                  </a:lnTo>
                  <a:lnTo>
                    <a:pt x="3699255" y="235331"/>
                  </a:lnTo>
                  <a:lnTo>
                    <a:pt x="3694478" y="187881"/>
                  </a:lnTo>
                  <a:lnTo>
                    <a:pt x="3680773" y="143696"/>
                  </a:lnTo>
                  <a:lnTo>
                    <a:pt x="3659085" y="103720"/>
                  </a:lnTo>
                  <a:lnTo>
                    <a:pt x="3630358" y="68897"/>
                  </a:lnTo>
                  <a:lnTo>
                    <a:pt x="3595535" y="40170"/>
                  </a:lnTo>
                  <a:lnTo>
                    <a:pt x="3555559" y="18482"/>
                  </a:lnTo>
                  <a:lnTo>
                    <a:pt x="3511374" y="4777"/>
                  </a:lnTo>
                  <a:lnTo>
                    <a:pt x="3463925" y="0"/>
                  </a:lnTo>
                  <a:close/>
                </a:path>
              </a:pathLst>
            </a:custGeom>
            <a:solidFill>
              <a:srgbClr val="FFFFFF"/>
            </a:solidFill>
          </p:spPr>
          <p:txBody>
            <a:bodyPr wrap="square" lIns="0" tIns="0" rIns="0" bIns="0" rtlCol="0"/>
            <a:lstStyle/>
            <a:p>
              <a:endParaRPr/>
            </a:p>
          </p:txBody>
        </p:sp>
        <p:pic>
          <p:nvPicPr>
            <p:cNvPr id="30" name="object 30"/>
            <p:cNvPicPr/>
            <p:nvPr/>
          </p:nvPicPr>
          <p:blipFill>
            <a:blip r:embed="rId15" cstate="print"/>
            <a:stretch>
              <a:fillRect/>
            </a:stretch>
          </p:blipFill>
          <p:spPr>
            <a:xfrm>
              <a:off x="451104" y="4256544"/>
              <a:ext cx="4290822" cy="1062723"/>
            </a:xfrm>
            <a:prstGeom prst="rect">
              <a:avLst/>
            </a:prstGeom>
          </p:spPr>
        </p:pic>
        <p:pic>
          <p:nvPicPr>
            <p:cNvPr id="31" name="object 31"/>
            <p:cNvPicPr/>
            <p:nvPr/>
          </p:nvPicPr>
          <p:blipFill>
            <a:blip r:embed="rId16" cstate="print"/>
            <a:stretch>
              <a:fillRect/>
            </a:stretch>
          </p:blipFill>
          <p:spPr>
            <a:xfrm>
              <a:off x="839724" y="4285526"/>
              <a:ext cx="3159887" cy="1072476"/>
            </a:xfrm>
            <a:prstGeom prst="rect">
              <a:avLst/>
            </a:prstGeom>
          </p:spPr>
        </p:pic>
        <p:sp>
          <p:nvSpPr>
            <p:cNvPr id="32" name="object 32"/>
            <p:cNvSpPr/>
            <p:nvPr/>
          </p:nvSpPr>
          <p:spPr>
            <a:xfrm>
              <a:off x="756919" y="4562856"/>
              <a:ext cx="3699510" cy="471170"/>
            </a:xfrm>
            <a:custGeom>
              <a:avLst/>
              <a:gdLst/>
              <a:ahLst/>
              <a:cxnLst/>
              <a:rect l="l" t="t" r="r" b="b"/>
              <a:pathLst>
                <a:path w="3699510" h="471170">
                  <a:moveTo>
                    <a:pt x="3463925" y="0"/>
                  </a:moveTo>
                  <a:lnTo>
                    <a:pt x="235343" y="0"/>
                  </a:lnTo>
                  <a:lnTo>
                    <a:pt x="187915" y="4783"/>
                  </a:lnTo>
                  <a:lnTo>
                    <a:pt x="143739" y="18500"/>
                  </a:lnTo>
                  <a:lnTo>
                    <a:pt x="103762" y="40203"/>
                  </a:lnTo>
                  <a:lnTo>
                    <a:pt x="68932" y="68945"/>
                  </a:lnTo>
                  <a:lnTo>
                    <a:pt x="40194" y="103776"/>
                  </a:lnTo>
                  <a:lnTo>
                    <a:pt x="18495" y="143750"/>
                  </a:lnTo>
                  <a:lnTo>
                    <a:pt x="4781" y="187917"/>
                  </a:lnTo>
                  <a:lnTo>
                    <a:pt x="0" y="235331"/>
                  </a:lnTo>
                  <a:lnTo>
                    <a:pt x="4781" y="282780"/>
                  </a:lnTo>
                  <a:lnTo>
                    <a:pt x="18495" y="326965"/>
                  </a:lnTo>
                  <a:lnTo>
                    <a:pt x="40194" y="366941"/>
                  </a:lnTo>
                  <a:lnTo>
                    <a:pt x="68932" y="401764"/>
                  </a:lnTo>
                  <a:lnTo>
                    <a:pt x="103762" y="430491"/>
                  </a:lnTo>
                  <a:lnTo>
                    <a:pt x="143739" y="452179"/>
                  </a:lnTo>
                  <a:lnTo>
                    <a:pt x="187915" y="465884"/>
                  </a:lnTo>
                  <a:lnTo>
                    <a:pt x="235343" y="470662"/>
                  </a:lnTo>
                  <a:lnTo>
                    <a:pt x="3463925" y="470662"/>
                  </a:lnTo>
                  <a:lnTo>
                    <a:pt x="3511374" y="465884"/>
                  </a:lnTo>
                  <a:lnTo>
                    <a:pt x="3555559" y="452179"/>
                  </a:lnTo>
                  <a:lnTo>
                    <a:pt x="3595535" y="430491"/>
                  </a:lnTo>
                  <a:lnTo>
                    <a:pt x="3630358" y="401764"/>
                  </a:lnTo>
                  <a:lnTo>
                    <a:pt x="3659085" y="366941"/>
                  </a:lnTo>
                  <a:lnTo>
                    <a:pt x="3680773" y="326965"/>
                  </a:lnTo>
                  <a:lnTo>
                    <a:pt x="3694478" y="282780"/>
                  </a:lnTo>
                  <a:lnTo>
                    <a:pt x="3699255" y="235331"/>
                  </a:lnTo>
                  <a:lnTo>
                    <a:pt x="3694478" y="187917"/>
                  </a:lnTo>
                  <a:lnTo>
                    <a:pt x="3680773" y="143750"/>
                  </a:lnTo>
                  <a:lnTo>
                    <a:pt x="3659085" y="103776"/>
                  </a:lnTo>
                  <a:lnTo>
                    <a:pt x="3630358" y="68945"/>
                  </a:lnTo>
                  <a:lnTo>
                    <a:pt x="3595535" y="40203"/>
                  </a:lnTo>
                  <a:lnTo>
                    <a:pt x="3555559" y="18500"/>
                  </a:lnTo>
                  <a:lnTo>
                    <a:pt x="3511374" y="4783"/>
                  </a:lnTo>
                  <a:lnTo>
                    <a:pt x="3463925" y="0"/>
                  </a:lnTo>
                  <a:close/>
                </a:path>
              </a:pathLst>
            </a:custGeom>
            <a:solidFill>
              <a:srgbClr val="FFFFFF"/>
            </a:solidFill>
          </p:spPr>
          <p:txBody>
            <a:bodyPr wrap="square" lIns="0" tIns="0" rIns="0" bIns="0" rtlCol="0"/>
            <a:lstStyle/>
            <a:p>
              <a:endParaRPr/>
            </a:p>
          </p:txBody>
        </p:sp>
        <p:pic>
          <p:nvPicPr>
            <p:cNvPr id="33" name="object 33"/>
            <p:cNvPicPr/>
            <p:nvPr/>
          </p:nvPicPr>
          <p:blipFill>
            <a:blip r:embed="rId17" cstate="print"/>
            <a:stretch>
              <a:fillRect/>
            </a:stretch>
          </p:blipFill>
          <p:spPr>
            <a:xfrm>
              <a:off x="451104" y="4814315"/>
              <a:ext cx="4290822" cy="1062723"/>
            </a:xfrm>
            <a:prstGeom prst="rect">
              <a:avLst/>
            </a:prstGeom>
          </p:spPr>
        </p:pic>
        <p:pic>
          <p:nvPicPr>
            <p:cNvPr id="34" name="object 34"/>
            <p:cNvPicPr/>
            <p:nvPr/>
          </p:nvPicPr>
          <p:blipFill>
            <a:blip r:embed="rId18" cstate="print"/>
            <a:stretch>
              <a:fillRect/>
            </a:stretch>
          </p:blipFill>
          <p:spPr>
            <a:xfrm>
              <a:off x="839724" y="4844795"/>
              <a:ext cx="2539619" cy="1072476"/>
            </a:xfrm>
            <a:prstGeom prst="rect">
              <a:avLst/>
            </a:prstGeom>
          </p:spPr>
        </p:pic>
        <p:sp>
          <p:nvSpPr>
            <p:cNvPr id="35" name="object 35"/>
            <p:cNvSpPr/>
            <p:nvPr/>
          </p:nvSpPr>
          <p:spPr>
            <a:xfrm>
              <a:off x="756919" y="5121275"/>
              <a:ext cx="3699510" cy="471170"/>
            </a:xfrm>
            <a:custGeom>
              <a:avLst/>
              <a:gdLst/>
              <a:ahLst/>
              <a:cxnLst/>
              <a:rect l="l" t="t" r="r" b="b"/>
              <a:pathLst>
                <a:path w="3699510" h="471170">
                  <a:moveTo>
                    <a:pt x="3463925" y="0"/>
                  </a:moveTo>
                  <a:lnTo>
                    <a:pt x="235343" y="0"/>
                  </a:lnTo>
                  <a:lnTo>
                    <a:pt x="187915" y="4777"/>
                  </a:lnTo>
                  <a:lnTo>
                    <a:pt x="143739" y="18482"/>
                  </a:lnTo>
                  <a:lnTo>
                    <a:pt x="103762" y="40170"/>
                  </a:lnTo>
                  <a:lnTo>
                    <a:pt x="68932" y="68897"/>
                  </a:lnTo>
                  <a:lnTo>
                    <a:pt x="40194" y="103720"/>
                  </a:lnTo>
                  <a:lnTo>
                    <a:pt x="18495" y="143696"/>
                  </a:lnTo>
                  <a:lnTo>
                    <a:pt x="4781" y="187881"/>
                  </a:lnTo>
                  <a:lnTo>
                    <a:pt x="0" y="235331"/>
                  </a:lnTo>
                  <a:lnTo>
                    <a:pt x="4781" y="282742"/>
                  </a:lnTo>
                  <a:lnTo>
                    <a:pt x="18495" y="326905"/>
                  </a:lnTo>
                  <a:lnTo>
                    <a:pt x="40194" y="366873"/>
                  </a:lnTo>
                  <a:lnTo>
                    <a:pt x="68932" y="401697"/>
                  </a:lnTo>
                  <a:lnTo>
                    <a:pt x="103762" y="430432"/>
                  </a:lnTo>
                  <a:lnTo>
                    <a:pt x="143739" y="452129"/>
                  </a:lnTo>
                  <a:lnTo>
                    <a:pt x="187915" y="465842"/>
                  </a:lnTo>
                  <a:lnTo>
                    <a:pt x="235343" y="470623"/>
                  </a:lnTo>
                  <a:lnTo>
                    <a:pt x="3463925" y="470623"/>
                  </a:lnTo>
                  <a:lnTo>
                    <a:pt x="3511374" y="465842"/>
                  </a:lnTo>
                  <a:lnTo>
                    <a:pt x="3555559" y="452129"/>
                  </a:lnTo>
                  <a:lnTo>
                    <a:pt x="3595535" y="430432"/>
                  </a:lnTo>
                  <a:lnTo>
                    <a:pt x="3630358" y="401697"/>
                  </a:lnTo>
                  <a:lnTo>
                    <a:pt x="3659085" y="366873"/>
                  </a:lnTo>
                  <a:lnTo>
                    <a:pt x="3680773" y="326905"/>
                  </a:lnTo>
                  <a:lnTo>
                    <a:pt x="3694478" y="282742"/>
                  </a:lnTo>
                  <a:lnTo>
                    <a:pt x="3699255" y="235331"/>
                  </a:lnTo>
                  <a:lnTo>
                    <a:pt x="3694478" y="187881"/>
                  </a:lnTo>
                  <a:lnTo>
                    <a:pt x="3680773" y="143696"/>
                  </a:lnTo>
                  <a:lnTo>
                    <a:pt x="3659085" y="103720"/>
                  </a:lnTo>
                  <a:lnTo>
                    <a:pt x="3630358" y="68897"/>
                  </a:lnTo>
                  <a:lnTo>
                    <a:pt x="3595535" y="40170"/>
                  </a:lnTo>
                  <a:lnTo>
                    <a:pt x="3555559" y="18482"/>
                  </a:lnTo>
                  <a:lnTo>
                    <a:pt x="3511374" y="4777"/>
                  </a:lnTo>
                  <a:lnTo>
                    <a:pt x="3463925" y="0"/>
                  </a:lnTo>
                  <a:close/>
                </a:path>
              </a:pathLst>
            </a:custGeom>
            <a:solidFill>
              <a:srgbClr val="FFFFFF"/>
            </a:solidFill>
          </p:spPr>
          <p:txBody>
            <a:bodyPr wrap="square" lIns="0" tIns="0" rIns="0" bIns="0" rtlCol="0"/>
            <a:lstStyle/>
            <a:p>
              <a:endParaRPr/>
            </a:p>
          </p:txBody>
        </p:sp>
      </p:grpSp>
      <p:sp>
        <p:nvSpPr>
          <p:cNvPr id="36" name="object 36"/>
          <p:cNvSpPr txBox="1"/>
          <p:nvPr/>
        </p:nvSpPr>
        <p:spPr>
          <a:xfrm>
            <a:off x="1268730" y="1273809"/>
            <a:ext cx="2319655" cy="421576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Arial Black"/>
                <a:cs typeface="Arial Black"/>
              </a:rPr>
              <a:t>Owner</a:t>
            </a:r>
            <a:endParaRPr sz="1800" dirty="0">
              <a:latin typeface="Arial Black"/>
              <a:cs typeface="Arial Black"/>
            </a:endParaRPr>
          </a:p>
          <a:p>
            <a:pPr marL="13970">
              <a:lnSpc>
                <a:spcPct val="100000"/>
              </a:lnSpc>
              <a:spcBef>
                <a:spcPts val="2285"/>
              </a:spcBef>
            </a:pPr>
            <a:r>
              <a:rPr sz="1800" spc="-25" dirty="0">
                <a:latin typeface="Arial Black"/>
                <a:cs typeface="Arial Black"/>
              </a:rPr>
              <a:t>Why</a:t>
            </a:r>
            <a:endParaRPr sz="1800" dirty="0">
              <a:latin typeface="Arial Black"/>
              <a:cs typeface="Arial Black"/>
            </a:endParaRPr>
          </a:p>
          <a:p>
            <a:pPr marL="13970" marR="656590">
              <a:lnSpc>
                <a:spcPct val="203600"/>
              </a:lnSpc>
              <a:spcBef>
                <a:spcPts val="5"/>
              </a:spcBef>
            </a:pPr>
            <a:r>
              <a:rPr sz="1800" spc="-80" dirty="0">
                <a:latin typeface="Arial Black"/>
                <a:cs typeface="Arial Black"/>
              </a:rPr>
              <a:t>Target</a:t>
            </a:r>
            <a:r>
              <a:rPr sz="1800" spc="-160" dirty="0">
                <a:latin typeface="Arial Black"/>
                <a:cs typeface="Arial Black"/>
              </a:rPr>
              <a:t> </a:t>
            </a:r>
            <a:r>
              <a:rPr sz="1800" spc="-10" dirty="0">
                <a:latin typeface="Arial Black"/>
                <a:cs typeface="Arial Black"/>
              </a:rPr>
              <a:t>group Product </a:t>
            </a:r>
            <a:r>
              <a:rPr sz="1800" spc="-50" dirty="0">
                <a:latin typeface="Arial Black"/>
                <a:cs typeface="Arial Black"/>
              </a:rPr>
              <a:t>Sustainability </a:t>
            </a:r>
            <a:r>
              <a:rPr sz="1800" spc="-10" dirty="0">
                <a:latin typeface="Arial Black"/>
                <a:cs typeface="Arial Black"/>
              </a:rPr>
              <a:t>Identity</a:t>
            </a:r>
            <a:endParaRPr sz="1800" dirty="0">
              <a:latin typeface="Arial Black"/>
              <a:cs typeface="Arial Black"/>
            </a:endParaRPr>
          </a:p>
          <a:p>
            <a:pPr marL="13970" marR="5080">
              <a:lnSpc>
                <a:spcPts val="4400"/>
              </a:lnSpc>
              <a:spcBef>
                <a:spcPts val="315"/>
              </a:spcBef>
            </a:pPr>
            <a:r>
              <a:rPr sz="1800" spc="-60" dirty="0">
                <a:latin typeface="Arial Black"/>
                <a:cs typeface="Arial Black"/>
              </a:rPr>
              <a:t>Market</a:t>
            </a:r>
            <a:r>
              <a:rPr sz="1800" spc="-185" dirty="0">
                <a:latin typeface="Arial Black"/>
                <a:cs typeface="Arial Black"/>
              </a:rPr>
              <a:t> </a:t>
            </a:r>
            <a:r>
              <a:rPr sz="1800" spc="-30" dirty="0">
                <a:latin typeface="Arial Black"/>
                <a:cs typeface="Arial Black"/>
              </a:rPr>
              <a:t>opportunity </a:t>
            </a:r>
            <a:r>
              <a:rPr sz="1800" spc="-75" dirty="0">
                <a:latin typeface="Arial Black"/>
                <a:cs typeface="Arial Black"/>
              </a:rPr>
              <a:t>Offer</a:t>
            </a:r>
            <a:r>
              <a:rPr sz="1800" spc="-170" dirty="0">
                <a:latin typeface="Arial Black"/>
                <a:cs typeface="Arial Black"/>
              </a:rPr>
              <a:t> </a:t>
            </a:r>
            <a:r>
              <a:rPr sz="1800" dirty="0">
                <a:latin typeface="Arial Black"/>
                <a:cs typeface="Arial Black"/>
              </a:rPr>
              <a:t>and</a:t>
            </a:r>
            <a:r>
              <a:rPr sz="1800" spc="-185" dirty="0">
                <a:latin typeface="Arial Black"/>
                <a:cs typeface="Arial Black"/>
              </a:rPr>
              <a:t> </a:t>
            </a:r>
            <a:r>
              <a:rPr sz="1800" spc="-25" dirty="0">
                <a:latin typeface="Arial Black"/>
                <a:cs typeface="Arial Black"/>
              </a:rPr>
              <a:t>OTM</a:t>
            </a:r>
            <a:endParaRPr sz="1800" dirty="0">
              <a:latin typeface="Arial Black"/>
              <a:cs typeface="Arial Black"/>
            </a:endParaRPr>
          </a:p>
        </p:txBody>
      </p:sp>
      <p:sp>
        <p:nvSpPr>
          <p:cNvPr id="37" name="object 37"/>
          <p:cNvSpPr/>
          <p:nvPr/>
        </p:nvSpPr>
        <p:spPr>
          <a:xfrm>
            <a:off x="842632" y="1294257"/>
            <a:ext cx="307975" cy="307975"/>
          </a:xfrm>
          <a:custGeom>
            <a:avLst/>
            <a:gdLst/>
            <a:ahLst/>
            <a:cxnLst/>
            <a:rect l="l" t="t" r="r" b="b"/>
            <a:pathLst>
              <a:path w="307975" h="307975">
                <a:moveTo>
                  <a:pt x="153911" y="0"/>
                </a:moveTo>
                <a:lnTo>
                  <a:pt x="105264" y="7839"/>
                </a:lnTo>
                <a:lnTo>
                  <a:pt x="63014" y="29675"/>
                </a:lnTo>
                <a:lnTo>
                  <a:pt x="29696" y="62983"/>
                </a:lnTo>
                <a:lnTo>
                  <a:pt x="7846" y="105241"/>
                </a:lnTo>
                <a:lnTo>
                  <a:pt x="0" y="153923"/>
                </a:lnTo>
                <a:lnTo>
                  <a:pt x="7846" y="202544"/>
                </a:lnTo>
                <a:lnTo>
                  <a:pt x="29696" y="244764"/>
                </a:lnTo>
                <a:lnTo>
                  <a:pt x="63014" y="278053"/>
                </a:lnTo>
                <a:lnTo>
                  <a:pt x="105264" y="299882"/>
                </a:lnTo>
                <a:lnTo>
                  <a:pt x="153911" y="307720"/>
                </a:lnTo>
                <a:lnTo>
                  <a:pt x="202564" y="299882"/>
                </a:lnTo>
                <a:lnTo>
                  <a:pt x="244818" y="278053"/>
                </a:lnTo>
                <a:lnTo>
                  <a:pt x="278138" y="244764"/>
                </a:lnTo>
                <a:lnTo>
                  <a:pt x="299988" y="202544"/>
                </a:lnTo>
                <a:lnTo>
                  <a:pt x="307835" y="153923"/>
                </a:lnTo>
                <a:lnTo>
                  <a:pt x="299988" y="105241"/>
                </a:lnTo>
                <a:lnTo>
                  <a:pt x="278138" y="62983"/>
                </a:lnTo>
                <a:lnTo>
                  <a:pt x="244818" y="29675"/>
                </a:lnTo>
                <a:lnTo>
                  <a:pt x="202564" y="7839"/>
                </a:lnTo>
                <a:lnTo>
                  <a:pt x="153911" y="0"/>
                </a:lnTo>
                <a:close/>
              </a:path>
            </a:pathLst>
          </a:custGeom>
          <a:solidFill>
            <a:srgbClr val="BD2C28"/>
          </a:solidFill>
        </p:spPr>
        <p:txBody>
          <a:bodyPr wrap="square" lIns="0" tIns="0" rIns="0" bIns="0" rtlCol="0"/>
          <a:lstStyle/>
          <a:p>
            <a:endParaRPr/>
          </a:p>
        </p:txBody>
      </p:sp>
      <p:sp>
        <p:nvSpPr>
          <p:cNvPr id="38" name="object 38"/>
          <p:cNvSpPr txBox="1"/>
          <p:nvPr/>
        </p:nvSpPr>
        <p:spPr>
          <a:xfrm>
            <a:off x="950772" y="1313814"/>
            <a:ext cx="92710" cy="239395"/>
          </a:xfrm>
          <a:prstGeom prst="rect">
            <a:avLst/>
          </a:prstGeom>
        </p:spPr>
        <p:txBody>
          <a:bodyPr vert="horz" wrap="square" lIns="0" tIns="13335" rIns="0" bIns="0" rtlCol="0">
            <a:spAutoFit/>
          </a:bodyPr>
          <a:lstStyle/>
          <a:p>
            <a:pPr marL="12700">
              <a:lnSpc>
                <a:spcPct val="100000"/>
              </a:lnSpc>
              <a:spcBef>
                <a:spcPts val="105"/>
              </a:spcBef>
            </a:pPr>
            <a:r>
              <a:rPr sz="1400" spc="-465" dirty="0">
                <a:solidFill>
                  <a:srgbClr val="FFFFFF"/>
                </a:solidFill>
                <a:latin typeface="Arial Black"/>
                <a:cs typeface="Arial Black"/>
              </a:rPr>
              <a:t>1</a:t>
            </a:r>
            <a:endParaRPr sz="1400">
              <a:latin typeface="Arial Black"/>
              <a:cs typeface="Arial Black"/>
            </a:endParaRPr>
          </a:p>
        </p:txBody>
      </p:sp>
      <p:sp>
        <p:nvSpPr>
          <p:cNvPr id="39" name="object 39"/>
          <p:cNvSpPr/>
          <p:nvPr/>
        </p:nvSpPr>
        <p:spPr>
          <a:xfrm>
            <a:off x="842632" y="1852548"/>
            <a:ext cx="307975" cy="307975"/>
          </a:xfrm>
          <a:custGeom>
            <a:avLst/>
            <a:gdLst/>
            <a:ahLst/>
            <a:cxnLst/>
            <a:rect l="l" t="t" r="r" b="b"/>
            <a:pathLst>
              <a:path w="307975" h="307975">
                <a:moveTo>
                  <a:pt x="153911" y="0"/>
                </a:moveTo>
                <a:lnTo>
                  <a:pt x="105264" y="7851"/>
                </a:lnTo>
                <a:lnTo>
                  <a:pt x="63014" y="29711"/>
                </a:lnTo>
                <a:lnTo>
                  <a:pt x="29696" y="63038"/>
                </a:lnTo>
                <a:lnTo>
                  <a:pt x="7846" y="105290"/>
                </a:lnTo>
                <a:lnTo>
                  <a:pt x="0" y="153924"/>
                </a:lnTo>
                <a:lnTo>
                  <a:pt x="7846" y="202557"/>
                </a:lnTo>
                <a:lnTo>
                  <a:pt x="29696" y="244809"/>
                </a:lnTo>
                <a:lnTo>
                  <a:pt x="63014" y="278136"/>
                </a:lnTo>
                <a:lnTo>
                  <a:pt x="105264" y="299996"/>
                </a:lnTo>
                <a:lnTo>
                  <a:pt x="153911" y="307848"/>
                </a:lnTo>
                <a:lnTo>
                  <a:pt x="202564" y="299996"/>
                </a:lnTo>
                <a:lnTo>
                  <a:pt x="244818" y="278136"/>
                </a:lnTo>
                <a:lnTo>
                  <a:pt x="278138" y="244809"/>
                </a:lnTo>
                <a:lnTo>
                  <a:pt x="299988" y="202557"/>
                </a:lnTo>
                <a:lnTo>
                  <a:pt x="307835" y="153924"/>
                </a:lnTo>
                <a:lnTo>
                  <a:pt x="299988" y="105290"/>
                </a:lnTo>
                <a:lnTo>
                  <a:pt x="278138" y="63038"/>
                </a:lnTo>
                <a:lnTo>
                  <a:pt x="244818" y="29711"/>
                </a:lnTo>
                <a:lnTo>
                  <a:pt x="202564" y="7851"/>
                </a:lnTo>
                <a:lnTo>
                  <a:pt x="153911" y="0"/>
                </a:lnTo>
                <a:close/>
              </a:path>
            </a:pathLst>
          </a:custGeom>
          <a:solidFill>
            <a:srgbClr val="BD2C28"/>
          </a:solidFill>
        </p:spPr>
        <p:txBody>
          <a:bodyPr wrap="square" lIns="0" tIns="0" rIns="0" bIns="0" rtlCol="0"/>
          <a:lstStyle/>
          <a:p>
            <a:endParaRPr/>
          </a:p>
        </p:txBody>
      </p:sp>
      <p:sp>
        <p:nvSpPr>
          <p:cNvPr id="40" name="object 40"/>
          <p:cNvSpPr txBox="1"/>
          <p:nvPr/>
        </p:nvSpPr>
        <p:spPr>
          <a:xfrm>
            <a:off x="933094" y="1871929"/>
            <a:ext cx="127635" cy="240029"/>
          </a:xfrm>
          <a:prstGeom prst="rect">
            <a:avLst/>
          </a:prstGeom>
        </p:spPr>
        <p:txBody>
          <a:bodyPr vert="horz" wrap="square" lIns="0" tIns="13335" rIns="0" bIns="0" rtlCol="0">
            <a:spAutoFit/>
          </a:bodyPr>
          <a:lstStyle/>
          <a:p>
            <a:pPr marL="12700">
              <a:lnSpc>
                <a:spcPct val="100000"/>
              </a:lnSpc>
              <a:spcBef>
                <a:spcPts val="105"/>
              </a:spcBef>
            </a:pPr>
            <a:r>
              <a:rPr sz="1400" spc="-90" dirty="0">
                <a:solidFill>
                  <a:srgbClr val="FFFFFF"/>
                </a:solidFill>
                <a:latin typeface="Arial Black"/>
                <a:cs typeface="Arial Black"/>
              </a:rPr>
              <a:t>2</a:t>
            </a:r>
            <a:endParaRPr sz="1400">
              <a:latin typeface="Arial Black"/>
              <a:cs typeface="Arial Black"/>
            </a:endParaRPr>
          </a:p>
        </p:txBody>
      </p:sp>
      <p:sp>
        <p:nvSpPr>
          <p:cNvPr id="41" name="object 41"/>
          <p:cNvSpPr/>
          <p:nvPr/>
        </p:nvSpPr>
        <p:spPr>
          <a:xfrm>
            <a:off x="842632" y="2410841"/>
            <a:ext cx="307975" cy="307975"/>
          </a:xfrm>
          <a:custGeom>
            <a:avLst/>
            <a:gdLst/>
            <a:ahLst/>
            <a:cxnLst/>
            <a:rect l="l" t="t" r="r" b="b"/>
            <a:pathLst>
              <a:path w="307975" h="307975">
                <a:moveTo>
                  <a:pt x="153911" y="0"/>
                </a:moveTo>
                <a:lnTo>
                  <a:pt x="105264" y="7851"/>
                </a:lnTo>
                <a:lnTo>
                  <a:pt x="63014" y="29711"/>
                </a:lnTo>
                <a:lnTo>
                  <a:pt x="29696" y="63038"/>
                </a:lnTo>
                <a:lnTo>
                  <a:pt x="7846" y="105290"/>
                </a:lnTo>
                <a:lnTo>
                  <a:pt x="0" y="153924"/>
                </a:lnTo>
                <a:lnTo>
                  <a:pt x="7846" y="202606"/>
                </a:lnTo>
                <a:lnTo>
                  <a:pt x="29696" y="244864"/>
                </a:lnTo>
                <a:lnTo>
                  <a:pt x="63014" y="278172"/>
                </a:lnTo>
                <a:lnTo>
                  <a:pt x="105264" y="300008"/>
                </a:lnTo>
                <a:lnTo>
                  <a:pt x="153911" y="307848"/>
                </a:lnTo>
                <a:lnTo>
                  <a:pt x="202564" y="300008"/>
                </a:lnTo>
                <a:lnTo>
                  <a:pt x="244818" y="278172"/>
                </a:lnTo>
                <a:lnTo>
                  <a:pt x="278138" y="244864"/>
                </a:lnTo>
                <a:lnTo>
                  <a:pt x="299988" y="202606"/>
                </a:lnTo>
                <a:lnTo>
                  <a:pt x="307835" y="153924"/>
                </a:lnTo>
                <a:lnTo>
                  <a:pt x="299988" y="105290"/>
                </a:lnTo>
                <a:lnTo>
                  <a:pt x="278138" y="63038"/>
                </a:lnTo>
                <a:lnTo>
                  <a:pt x="244818" y="29711"/>
                </a:lnTo>
                <a:lnTo>
                  <a:pt x="202564" y="7851"/>
                </a:lnTo>
                <a:lnTo>
                  <a:pt x="153911" y="0"/>
                </a:lnTo>
                <a:close/>
              </a:path>
            </a:pathLst>
          </a:custGeom>
          <a:solidFill>
            <a:srgbClr val="BD2C28"/>
          </a:solidFill>
        </p:spPr>
        <p:txBody>
          <a:bodyPr wrap="square" lIns="0" tIns="0" rIns="0" bIns="0" rtlCol="0"/>
          <a:lstStyle/>
          <a:p>
            <a:endParaRPr/>
          </a:p>
        </p:txBody>
      </p:sp>
      <p:sp>
        <p:nvSpPr>
          <p:cNvPr id="42" name="object 42"/>
          <p:cNvSpPr txBox="1"/>
          <p:nvPr/>
        </p:nvSpPr>
        <p:spPr>
          <a:xfrm>
            <a:off x="930046" y="2430907"/>
            <a:ext cx="133350" cy="239395"/>
          </a:xfrm>
          <a:prstGeom prst="rect">
            <a:avLst/>
          </a:prstGeom>
        </p:spPr>
        <p:txBody>
          <a:bodyPr vert="horz" wrap="square" lIns="0" tIns="13335" rIns="0" bIns="0" rtlCol="0">
            <a:spAutoFit/>
          </a:bodyPr>
          <a:lstStyle/>
          <a:p>
            <a:pPr marL="12700">
              <a:lnSpc>
                <a:spcPct val="100000"/>
              </a:lnSpc>
              <a:spcBef>
                <a:spcPts val="105"/>
              </a:spcBef>
            </a:pPr>
            <a:r>
              <a:rPr sz="1400" spc="-50" dirty="0">
                <a:solidFill>
                  <a:srgbClr val="FFFFFF"/>
                </a:solidFill>
                <a:latin typeface="Arial Black"/>
                <a:cs typeface="Arial Black"/>
              </a:rPr>
              <a:t>3</a:t>
            </a:r>
            <a:endParaRPr sz="1400">
              <a:latin typeface="Arial Black"/>
              <a:cs typeface="Arial Black"/>
            </a:endParaRPr>
          </a:p>
        </p:txBody>
      </p:sp>
      <p:sp>
        <p:nvSpPr>
          <p:cNvPr id="43" name="object 43"/>
          <p:cNvSpPr/>
          <p:nvPr/>
        </p:nvSpPr>
        <p:spPr>
          <a:xfrm>
            <a:off x="842632" y="2969260"/>
            <a:ext cx="307975" cy="307975"/>
          </a:xfrm>
          <a:custGeom>
            <a:avLst/>
            <a:gdLst/>
            <a:ahLst/>
            <a:cxnLst/>
            <a:rect l="l" t="t" r="r" b="b"/>
            <a:pathLst>
              <a:path w="307975" h="307975">
                <a:moveTo>
                  <a:pt x="153911" y="0"/>
                </a:moveTo>
                <a:lnTo>
                  <a:pt x="105264" y="7851"/>
                </a:lnTo>
                <a:lnTo>
                  <a:pt x="63014" y="29711"/>
                </a:lnTo>
                <a:lnTo>
                  <a:pt x="29696" y="63038"/>
                </a:lnTo>
                <a:lnTo>
                  <a:pt x="7846" y="105290"/>
                </a:lnTo>
                <a:lnTo>
                  <a:pt x="0" y="153924"/>
                </a:lnTo>
                <a:lnTo>
                  <a:pt x="7846" y="202557"/>
                </a:lnTo>
                <a:lnTo>
                  <a:pt x="29696" y="244809"/>
                </a:lnTo>
                <a:lnTo>
                  <a:pt x="63014" y="278136"/>
                </a:lnTo>
                <a:lnTo>
                  <a:pt x="105264" y="299996"/>
                </a:lnTo>
                <a:lnTo>
                  <a:pt x="153911" y="307848"/>
                </a:lnTo>
                <a:lnTo>
                  <a:pt x="202564" y="299996"/>
                </a:lnTo>
                <a:lnTo>
                  <a:pt x="244818" y="278136"/>
                </a:lnTo>
                <a:lnTo>
                  <a:pt x="278138" y="244809"/>
                </a:lnTo>
                <a:lnTo>
                  <a:pt x="299988" y="202557"/>
                </a:lnTo>
                <a:lnTo>
                  <a:pt x="307835" y="153924"/>
                </a:lnTo>
                <a:lnTo>
                  <a:pt x="299988" y="105290"/>
                </a:lnTo>
                <a:lnTo>
                  <a:pt x="278138" y="63038"/>
                </a:lnTo>
                <a:lnTo>
                  <a:pt x="244818" y="29711"/>
                </a:lnTo>
                <a:lnTo>
                  <a:pt x="202564" y="7851"/>
                </a:lnTo>
                <a:lnTo>
                  <a:pt x="153911" y="0"/>
                </a:lnTo>
                <a:close/>
              </a:path>
            </a:pathLst>
          </a:custGeom>
          <a:solidFill>
            <a:srgbClr val="BD2C28"/>
          </a:solidFill>
        </p:spPr>
        <p:txBody>
          <a:bodyPr wrap="square" lIns="0" tIns="0" rIns="0" bIns="0" rtlCol="0"/>
          <a:lstStyle/>
          <a:p>
            <a:endParaRPr/>
          </a:p>
        </p:txBody>
      </p:sp>
      <p:sp>
        <p:nvSpPr>
          <p:cNvPr id="44" name="object 44"/>
          <p:cNvSpPr txBox="1"/>
          <p:nvPr/>
        </p:nvSpPr>
        <p:spPr>
          <a:xfrm>
            <a:off x="923645" y="2989326"/>
            <a:ext cx="146685" cy="239395"/>
          </a:xfrm>
          <a:prstGeom prst="rect">
            <a:avLst/>
          </a:prstGeom>
        </p:spPr>
        <p:txBody>
          <a:bodyPr vert="horz" wrap="square" lIns="0" tIns="13335" rIns="0" bIns="0" rtlCol="0">
            <a:spAutoFit/>
          </a:bodyPr>
          <a:lstStyle/>
          <a:p>
            <a:pPr marL="12700">
              <a:lnSpc>
                <a:spcPct val="100000"/>
              </a:lnSpc>
              <a:spcBef>
                <a:spcPts val="105"/>
              </a:spcBef>
            </a:pPr>
            <a:r>
              <a:rPr sz="1400" spc="-50" dirty="0">
                <a:solidFill>
                  <a:srgbClr val="FFFFFF"/>
                </a:solidFill>
                <a:latin typeface="Arial Black"/>
                <a:cs typeface="Arial Black"/>
              </a:rPr>
              <a:t>4</a:t>
            </a:r>
            <a:endParaRPr sz="1400">
              <a:latin typeface="Arial Black"/>
              <a:cs typeface="Arial Black"/>
            </a:endParaRPr>
          </a:p>
        </p:txBody>
      </p:sp>
      <p:sp>
        <p:nvSpPr>
          <p:cNvPr id="45" name="object 45"/>
          <p:cNvSpPr/>
          <p:nvPr/>
        </p:nvSpPr>
        <p:spPr>
          <a:xfrm>
            <a:off x="842632" y="3527552"/>
            <a:ext cx="307975" cy="307975"/>
          </a:xfrm>
          <a:custGeom>
            <a:avLst/>
            <a:gdLst/>
            <a:ahLst/>
            <a:cxnLst/>
            <a:rect l="l" t="t" r="r" b="b"/>
            <a:pathLst>
              <a:path w="307975" h="307975">
                <a:moveTo>
                  <a:pt x="153911" y="0"/>
                </a:moveTo>
                <a:lnTo>
                  <a:pt x="105264" y="7851"/>
                </a:lnTo>
                <a:lnTo>
                  <a:pt x="63014" y="29711"/>
                </a:lnTo>
                <a:lnTo>
                  <a:pt x="29696" y="63038"/>
                </a:lnTo>
                <a:lnTo>
                  <a:pt x="7846" y="105290"/>
                </a:lnTo>
                <a:lnTo>
                  <a:pt x="0" y="153924"/>
                </a:lnTo>
                <a:lnTo>
                  <a:pt x="7846" y="202606"/>
                </a:lnTo>
                <a:lnTo>
                  <a:pt x="29696" y="244864"/>
                </a:lnTo>
                <a:lnTo>
                  <a:pt x="63014" y="278172"/>
                </a:lnTo>
                <a:lnTo>
                  <a:pt x="105264" y="300008"/>
                </a:lnTo>
                <a:lnTo>
                  <a:pt x="153911" y="307848"/>
                </a:lnTo>
                <a:lnTo>
                  <a:pt x="202564" y="300008"/>
                </a:lnTo>
                <a:lnTo>
                  <a:pt x="244818" y="278172"/>
                </a:lnTo>
                <a:lnTo>
                  <a:pt x="278138" y="244864"/>
                </a:lnTo>
                <a:lnTo>
                  <a:pt x="299988" y="202606"/>
                </a:lnTo>
                <a:lnTo>
                  <a:pt x="307835" y="153924"/>
                </a:lnTo>
                <a:lnTo>
                  <a:pt x="299988" y="105290"/>
                </a:lnTo>
                <a:lnTo>
                  <a:pt x="278138" y="63038"/>
                </a:lnTo>
                <a:lnTo>
                  <a:pt x="244818" y="29711"/>
                </a:lnTo>
                <a:lnTo>
                  <a:pt x="202564" y="7851"/>
                </a:lnTo>
                <a:lnTo>
                  <a:pt x="153911" y="0"/>
                </a:lnTo>
                <a:close/>
              </a:path>
            </a:pathLst>
          </a:custGeom>
          <a:solidFill>
            <a:srgbClr val="BD2C28"/>
          </a:solidFill>
        </p:spPr>
        <p:txBody>
          <a:bodyPr wrap="square" lIns="0" tIns="0" rIns="0" bIns="0" rtlCol="0"/>
          <a:lstStyle/>
          <a:p>
            <a:endParaRPr/>
          </a:p>
        </p:txBody>
      </p:sp>
      <p:sp>
        <p:nvSpPr>
          <p:cNvPr id="46" name="object 46"/>
          <p:cNvSpPr txBox="1"/>
          <p:nvPr/>
        </p:nvSpPr>
        <p:spPr>
          <a:xfrm>
            <a:off x="926083" y="3547617"/>
            <a:ext cx="141605" cy="239395"/>
          </a:xfrm>
          <a:prstGeom prst="rect">
            <a:avLst/>
          </a:prstGeom>
        </p:spPr>
        <p:txBody>
          <a:bodyPr vert="horz" wrap="square" lIns="0" tIns="13335" rIns="0" bIns="0" rtlCol="0">
            <a:spAutoFit/>
          </a:bodyPr>
          <a:lstStyle/>
          <a:p>
            <a:pPr marL="12700">
              <a:lnSpc>
                <a:spcPct val="100000"/>
              </a:lnSpc>
              <a:spcBef>
                <a:spcPts val="105"/>
              </a:spcBef>
            </a:pPr>
            <a:r>
              <a:rPr sz="1400" spc="-50" dirty="0">
                <a:solidFill>
                  <a:srgbClr val="FFFFFF"/>
                </a:solidFill>
                <a:latin typeface="Arial Black"/>
                <a:cs typeface="Arial Black"/>
              </a:rPr>
              <a:t>5</a:t>
            </a:r>
            <a:endParaRPr sz="1400">
              <a:latin typeface="Arial Black"/>
              <a:cs typeface="Arial Black"/>
            </a:endParaRPr>
          </a:p>
        </p:txBody>
      </p:sp>
      <p:sp>
        <p:nvSpPr>
          <p:cNvPr id="47" name="object 47"/>
          <p:cNvSpPr/>
          <p:nvPr/>
        </p:nvSpPr>
        <p:spPr>
          <a:xfrm>
            <a:off x="842632" y="4085971"/>
            <a:ext cx="307975" cy="307975"/>
          </a:xfrm>
          <a:custGeom>
            <a:avLst/>
            <a:gdLst/>
            <a:ahLst/>
            <a:cxnLst/>
            <a:rect l="l" t="t" r="r" b="b"/>
            <a:pathLst>
              <a:path w="307975" h="307975">
                <a:moveTo>
                  <a:pt x="153911" y="0"/>
                </a:moveTo>
                <a:lnTo>
                  <a:pt x="105264" y="7839"/>
                </a:lnTo>
                <a:lnTo>
                  <a:pt x="63014" y="29675"/>
                </a:lnTo>
                <a:lnTo>
                  <a:pt x="29696" y="62983"/>
                </a:lnTo>
                <a:lnTo>
                  <a:pt x="7846" y="105241"/>
                </a:lnTo>
                <a:lnTo>
                  <a:pt x="0" y="153923"/>
                </a:lnTo>
                <a:lnTo>
                  <a:pt x="7846" y="202557"/>
                </a:lnTo>
                <a:lnTo>
                  <a:pt x="29696" y="244809"/>
                </a:lnTo>
                <a:lnTo>
                  <a:pt x="63014" y="278136"/>
                </a:lnTo>
                <a:lnTo>
                  <a:pt x="105264" y="299996"/>
                </a:lnTo>
                <a:lnTo>
                  <a:pt x="153911" y="307847"/>
                </a:lnTo>
                <a:lnTo>
                  <a:pt x="202564" y="299996"/>
                </a:lnTo>
                <a:lnTo>
                  <a:pt x="244818" y="278136"/>
                </a:lnTo>
                <a:lnTo>
                  <a:pt x="278138" y="244809"/>
                </a:lnTo>
                <a:lnTo>
                  <a:pt x="299988" y="202557"/>
                </a:lnTo>
                <a:lnTo>
                  <a:pt x="307835" y="153923"/>
                </a:lnTo>
                <a:lnTo>
                  <a:pt x="299988" y="105241"/>
                </a:lnTo>
                <a:lnTo>
                  <a:pt x="278138" y="62983"/>
                </a:lnTo>
                <a:lnTo>
                  <a:pt x="244818" y="29675"/>
                </a:lnTo>
                <a:lnTo>
                  <a:pt x="202564" y="7839"/>
                </a:lnTo>
                <a:lnTo>
                  <a:pt x="153911" y="0"/>
                </a:lnTo>
                <a:close/>
              </a:path>
            </a:pathLst>
          </a:custGeom>
          <a:solidFill>
            <a:srgbClr val="BD2C28"/>
          </a:solidFill>
        </p:spPr>
        <p:txBody>
          <a:bodyPr wrap="square" lIns="0" tIns="0" rIns="0" bIns="0" rtlCol="0"/>
          <a:lstStyle/>
          <a:p>
            <a:endParaRPr/>
          </a:p>
        </p:txBody>
      </p:sp>
      <p:sp>
        <p:nvSpPr>
          <p:cNvPr id="48" name="object 48"/>
          <p:cNvSpPr txBox="1"/>
          <p:nvPr/>
        </p:nvSpPr>
        <p:spPr>
          <a:xfrm>
            <a:off x="927608" y="4106417"/>
            <a:ext cx="139065" cy="239395"/>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FFFFFF"/>
                </a:solidFill>
                <a:latin typeface="Arial Black"/>
                <a:cs typeface="Arial Black"/>
              </a:rPr>
              <a:t>6</a:t>
            </a:r>
            <a:endParaRPr sz="1400">
              <a:latin typeface="Arial Black"/>
              <a:cs typeface="Arial Black"/>
            </a:endParaRPr>
          </a:p>
        </p:txBody>
      </p:sp>
      <p:sp>
        <p:nvSpPr>
          <p:cNvPr id="49" name="object 49"/>
          <p:cNvSpPr/>
          <p:nvPr/>
        </p:nvSpPr>
        <p:spPr>
          <a:xfrm>
            <a:off x="842632" y="4644263"/>
            <a:ext cx="307975" cy="307975"/>
          </a:xfrm>
          <a:custGeom>
            <a:avLst/>
            <a:gdLst/>
            <a:ahLst/>
            <a:cxnLst/>
            <a:rect l="l" t="t" r="r" b="b"/>
            <a:pathLst>
              <a:path w="307975" h="307975">
                <a:moveTo>
                  <a:pt x="153911" y="0"/>
                </a:moveTo>
                <a:lnTo>
                  <a:pt x="105264" y="7851"/>
                </a:lnTo>
                <a:lnTo>
                  <a:pt x="63014" y="29711"/>
                </a:lnTo>
                <a:lnTo>
                  <a:pt x="29696" y="63038"/>
                </a:lnTo>
                <a:lnTo>
                  <a:pt x="7846" y="105290"/>
                </a:lnTo>
                <a:lnTo>
                  <a:pt x="0" y="153924"/>
                </a:lnTo>
                <a:lnTo>
                  <a:pt x="7846" y="202557"/>
                </a:lnTo>
                <a:lnTo>
                  <a:pt x="29696" y="244809"/>
                </a:lnTo>
                <a:lnTo>
                  <a:pt x="63014" y="278136"/>
                </a:lnTo>
                <a:lnTo>
                  <a:pt x="105264" y="299996"/>
                </a:lnTo>
                <a:lnTo>
                  <a:pt x="153911" y="307848"/>
                </a:lnTo>
                <a:lnTo>
                  <a:pt x="202564" y="299996"/>
                </a:lnTo>
                <a:lnTo>
                  <a:pt x="244818" y="278136"/>
                </a:lnTo>
                <a:lnTo>
                  <a:pt x="278138" y="244809"/>
                </a:lnTo>
                <a:lnTo>
                  <a:pt x="299988" y="202557"/>
                </a:lnTo>
                <a:lnTo>
                  <a:pt x="307835" y="153924"/>
                </a:lnTo>
                <a:lnTo>
                  <a:pt x="299988" y="105290"/>
                </a:lnTo>
                <a:lnTo>
                  <a:pt x="278138" y="63038"/>
                </a:lnTo>
                <a:lnTo>
                  <a:pt x="244818" y="29711"/>
                </a:lnTo>
                <a:lnTo>
                  <a:pt x="202564" y="7851"/>
                </a:lnTo>
                <a:lnTo>
                  <a:pt x="153911" y="0"/>
                </a:lnTo>
                <a:close/>
              </a:path>
            </a:pathLst>
          </a:custGeom>
          <a:solidFill>
            <a:srgbClr val="BD2C28"/>
          </a:solidFill>
        </p:spPr>
        <p:txBody>
          <a:bodyPr wrap="square" lIns="0" tIns="0" rIns="0" bIns="0" rtlCol="0"/>
          <a:lstStyle/>
          <a:p>
            <a:endParaRPr/>
          </a:p>
        </p:txBody>
      </p:sp>
      <p:sp>
        <p:nvSpPr>
          <p:cNvPr id="50" name="object 50"/>
          <p:cNvSpPr txBox="1"/>
          <p:nvPr/>
        </p:nvSpPr>
        <p:spPr>
          <a:xfrm>
            <a:off x="936447" y="4664709"/>
            <a:ext cx="121285" cy="239395"/>
          </a:xfrm>
          <a:prstGeom prst="rect">
            <a:avLst/>
          </a:prstGeom>
        </p:spPr>
        <p:txBody>
          <a:bodyPr vert="horz" wrap="square" lIns="0" tIns="12700" rIns="0" bIns="0" rtlCol="0">
            <a:spAutoFit/>
          </a:bodyPr>
          <a:lstStyle/>
          <a:p>
            <a:pPr marL="12700">
              <a:lnSpc>
                <a:spcPct val="100000"/>
              </a:lnSpc>
              <a:spcBef>
                <a:spcPts val="100"/>
              </a:spcBef>
            </a:pPr>
            <a:r>
              <a:rPr sz="1400" spc="-140" dirty="0">
                <a:solidFill>
                  <a:srgbClr val="FFFFFF"/>
                </a:solidFill>
                <a:latin typeface="Arial Black"/>
                <a:cs typeface="Arial Black"/>
              </a:rPr>
              <a:t>7</a:t>
            </a:r>
            <a:endParaRPr sz="1400">
              <a:latin typeface="Arial Black"/>
              <a:cs typeface="Arial Black"/>
            </a:endParaRPr>
          </a:p>
        </p:txBody>
      </p:sp>
      <p:sp>
        <p:nvSpPr>
          <p:cNvPr id="51" name="object 51"/>
          <p:cNvSpPr/>
          <p:nvPr/>
        </p:nvSpPr>
        <p:spPr>
          <a:xfrm>
            <a:off x="842632" y="5202682"/>
            <a:ext cx="307975" cy="307975"/>
          </a:xfrm>
          <a:custGeom>
            <a:avLst/>
            <a:gdLst/>
            <a:ahLst/>
            <a:cxnLst/>
            <a:rect l="l" t="t" r="r" b="b"/>
            <a:pathLst>
              <a:path w="307975" h="307975">
                <a:moveTo>
                  <a:pt x="153911" y="0"/>
                </a:moveTo>
                <a:lnTo>
                  <a:pt x="105264" y="7839"/>
                </a:lnTo>
                <a:lnTo>
                  <a:pt x="63014" y="29675"/>
                </a:lnTo>
                <a:lnTo>
                  <a:pt x="29696" y="62983"/>
                </a:lnTo>
                <a:lnTo>
                  <a:pt x="7846" y="105241"/>
                </a:lnTo>
                <a:lnTo>
                  <a:pt x="0" y="153924"/>
                </a:lnTo>
                <a:lnTo>
                  <a:pt x="7846" y="202557"/>
                </a:lnTo>
                <a:lnTo>
                  <a:pt x="29696" y="244809"/>
                </a:lnTo>
                <a:lnTo>
                  <a:pt x="63014" y="278136"/>
                </a:lnTo>
                <a:lnTo>
                  <a:pt x="105264" y="299996"/>
                </a:lnTo>
                <a:lnTo>
                  <a:pt x="153911" y="307848"/>
                </a:lnTo>
                <a:lnTo>
                  <a:pt x="202564" y="299996"/>
                </a:lnTo>
                <a:lnTo>
                  <a:pt x="244818" y="278136"/>
                </a:lnTo>
                <a:lnTo>
                  <a:pt x="278138" y="244809"/>
                </a:lnTo>
                <a:lnTo>
                  <a:pt x="299988" y="202557"/>
                </a:lnTo>
                <a:lnTo>
                  <a:pt x="307835" y="153924"/>
                </a:lnTo>
                <a:lnTo>
                  <a:pt x="299988" y="105241"/>
                </a:lnTo>
                <a:lnTo>
                  <a:pt x="278138" y="62983"/>
                </a:lnTo>
                <a:lnTo>
                  <a:pt x="244818" y="29675"/>
                </a:lnTo>
                <a:lnTo>
                  <a:pt x="202564" y="7839"/>
                </a:lnTo>
                <a:lnTo>
                  <a:pt x="153911" y="0"/>
                </a:lnTo>
                <a:close/>
              </a:path>
            </a:pathLst>
          </a:custGeom>
          <a:solidFill>
            <a:srgbClr val="BD2C28"/>
          </a:solidFill>
        </p:spPr>
        <p:txBody>
          <a:bodyPr wrap="square" lIns="0" tIns="0" rIns="0" bIns="0" rtlCol="0"/>
          <a:lstStyle/>
          <a:p>
            <a:endParaRPr/>
          </a:p>
        </p:txBody>
      </p:sp>
      <p:sp>
        <p:nvSpPr>
          <p:cNvPr id="52" name="object 52"/>
          <p:cNvSpPr txBox="1"/>
          <p:nvPr/>
        </p:nvSpPr>
        <p:spPr>
          <a:xfrm>
            <a:off x="926083" y="5223128"/>
            <a:ext cx="140970" cy="239395"/>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FFFFFF"/>
                </a:solidFill>
                <a:latin typeface="Arial Black"/>
                <a:cs typeface="Arial Black"/>
              </a:rPr>
              <a:t>8</a:t>
            </a:r>
            <a:endParaRPr sz="1400">
              <a:latin typeface="Arial Black"/>
              <a:cs typeface="Arial Black"/>
            </a:endParaRPr>
          </a:p>
        </p:txBody>
      </p:sp>
      <p:sp>
        <p:nvSpPr>
          <p:cNvPr id="53" name="object 53"/>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2</a:t>
            </a:fld>
            <a:endParaRPr spc="-2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825500" y="589026"/>
            <a:ext cx="4620895" cy="953135"/>
          </a:xfrm>
          <a:prstGeom prst="rect">
            <a:avLst/>
          </a:prstGeom>
        </p:spPr>
        <p:txBody>
          <a:bodyPr vert="horz" wrap="square" lIns="0" tIns="67945" rIns="0" bIns="0" rtlCol="0">
            <a:spAutoFit/>
          </a:bodyPr>
          <a:lstStyle/>
          <a:p>
            <a:pPr marL="12700" marR="5080">
              <a:lnSpc>
                <a:spcPts val="3460"/>
              </a:lnSpc>
              <a:spcBef>
                <a:spcPts val="535"/>
              </a:spcBef>
            </a:pPr>
            <a:r>
              <a:rPr spc="-45" dirty="0">
                <a:solidFill>
                  <a:srgbClr val="000000"/>
                </a:solidFill>
              </a:rPr>
              <a:t>Vitamin</a:t>
            </a:r>
            <a:r>
              <a:rPr spc="-365" dirty="0">
                <a:solidFill>
                  <a:srgbClr val="000000"/>
                </a:solidFill>
              </a:rPr>
              <a:t> </a:t>
            </a:r>
            <a:r>
              <a:rPr spc="-100" dirty="0">
                <a:solidFill>
                  <a:srgbClr val="000000"/>
                </a:solidFill>
              </a:rPr>
              <a:t>Dog</a:t>
            </a:r>
            <a:r>
              <a:rPr spc="-370" dirty="0">
                <a:solidFill>
                  <a:srgbClr val="000000"/>
                </a:solidFill>
              </a:rPr>
              <a:t> </a:t>
            </a:r>
            <a:r>
              <a:rPr spc="620" dirty="0">
                <a:solidFill>
                  <a:srgbClr val="000000"/>
                </a:solidFill>
              </a:rPr>
              <a:t>–</a:t>
            </a:r>
            <a:r>
              <a:rPr spc="-375" dirty="0">
                <a:solidFill>
                  <a:srgbClr val="000000"/>
                </a:solidFill>
              </a:rPr>
              <a:t> </a:t>
            </a:r>
            <a:r>
              <a:rPr spc="145" dirty="0"/>
              <a:t>Go-</a:t>
            </a:r>
            <a:r>
              <a:rPr spc="55" dirty="0"/>
              <a:t>To-</a:t>
            </a:r>
            <a:r>
              <a:rPr spc="-105" dirty="0"/>
              <a:t>Market</a:t>
            </a:r>
            <a:r>
              <a:rPr spc="-340" dirty="0"/>
              <a:t> </a:t>
            </a:r>
            <a:r>
              <a:rPr spc="-10" dirty="0"/>
              <a:t>Strategy</a:t>
            </a:r>
          </a:p>
        </p:txBody>
      </p:sp>
      <p:sp>
        <p:nvSpPr>
          <p:cNvPr id="3" name="object 3"/>
          <p:cNvSpPr txBox="1"/>
          <p:nvPr/>
        </p:nvSpPr>
        <p:spPr>
          <a:xfrm>
            <a:off x="825500" y="1871217"/>
            <a:ext cx="4556760" cy="3415665"/>
          </a:xfrm>
          <a:prstGeom prst="rect">
            <a:avLst/>
          </a:prstGeom>
        </p:spPr>
        <p:txBody>
          <a:bodyPr vert="horz" wrap="square" lIns="0" tIns="43815" rIns="0" bIns="0" rtlCol="0">
            <a:spAutoFit/>
          </a:bodyPr>
          <a:lstStyle/>
          <a:p>
            <a:pPr marL="241300" marR="79375" indent="-228600">
              <a:lnSpc>
                <a:spcPts val="1939"/>
              </a:lnSpc>
              <a:spcBef>
                <a:spcPts val="345"/>
              </a:spcBef>
            </a:pPr>
            <a:r>
              <a:rPr sz="1800" dirty="0">
                <a:solidFill>
                  <a:srgbClr val="BD2C28"/>
                </a:solidFill>
                <a:latin typeface="Calibri"/>
                <a:cs typeface="Calibri"/>
              </a:rPr>
              <a:t>→</a:t>
            </a:r>
            <a:r>
              <a:rPr sz="1800" spc="-185" dirty="0">
                <a:solidFill>
                  <a:srgbClr val="BD2C28"/>
                </a:solidFill>
                <a:latin typeface="Calibri"/>
                <a:cs typeface="Calibri"/>
              </a:rPr>
              <a:t> </a:t>
            </a:r>
            <a:r>
              <a:rPr sz="1800" spc="-55" dirty="0">
                <a:latin typeface="Lucida Sans Unicode"/>
                <a:cs typeface="Lucida Sans Unicode"/>
              </a:rPr>
              <a:t>This </a:t>
            </a:r>
            <a:r>
              <a:rPr sz="1800" dirty="0">
                <a:latin typeface="Lucida Sans Unicode"/>
                <a:cs typeface="Lucida Sans Unicode"/>
              </a:rPr>
              <a:t>presentation explains the go-</a:t>
            </a:r>
            <a:r>
              <a:rPr sz="1800" spc="-25" dirty="0">
                <a:latin typeface="Lucida Sans Unicode"/>
                <a:cs typeface="Lucida Sans Unicode"/>
              </a:rPr>
              <a:t>to-</a:t>
            </a:r>
            <a:r>
              <a:rPr sz="1800" dirty="0">
                <a:latin typeface="Lucida Sans Unicode"/>
                <a:cs typeface="Lucida Sans Unicode"/>
              </a:rPr>
              <a:t>market</a:t>
            </a:r>
            <a:r>
              <a:rPr sz="1800" spc="75" dirty="0">
                <a:latin typeface="Lucida Sans Unicode"/>
                <a:cs typeface="Lucida Sans Unicode"/>
              </a:rPr>
              <a:t> </a:t>
            </a:r>
            <a:r>
              <a:rPr sz="1800" spc="50" dirty="0">
                <a:latin typeface="Lucida Sans Unicode"/>
                <a:cs typeface="Lucida Sans Unicode"/>
              </a:rPr>
              <a:t>strategy</a:t>
            </a:r>
            <a:r>
              <a:rPr sz="1800" spc="45" dirty="0">
                <a:latin typeface="Lucida Sans Unicode"/>
                <a:cs typeface="Lucida Sans Unicode"/>
              </a:rPr>
              <a:t> </a:t>
            </a:r>
            <a:r>
              <a:rPr sz="1800" spc="-25" dirty="0">
                <a:latin typeface="Lucida Sans Unicode"/>
                <a:cs typeface="Lucida Sans Unicode"/>
              </a:rPr>
              <a:t>for</a:t>
            </a:r>
            <a:r>
              <a:rPr sz="1800" spc="85" dirty="0">
                <a:latin typeface="Lucida Sans Unicode"/>
                <a:cs typeface="Lucida Sans Unicode"/>
              </a:rPr>
              <a:t> </a:t>
            </a:r>
            <a:r>
              <a:rPr sz="1800" dirty="0">
                <a:latin typeface="Lucida Sans Unicode"/>
                <a:cs typeface="Lucida Sans Unicode"/>
              </a:rPr>
              <a:t>launching</a:t>
            </a:r>
            <a:r>
              <a:rPr sz="1800" spc="40" dirty="0">
                <a:latin typeface="Lucida Sans Unicode"/>
                <a:cs typeface="Lucida Sans Unicode"/>
              </a:rPr>
              <a:t> </a:t>
            </a:r>
            <a:r>
              <a:rPr sz="1800" spc="80" dirty="0">
                <a:latin typeface="Lucida Sans Unicode"/>
                <a:cs typeface="Lucida Sans Unicode"/>
              </a:rPr>
              <a:t>and </a:t>
            </a:r>
            <a:r>
              <a:rPr sz="1800" spc="50" dirty="0">
                <a:latin typeface="Lucida Sans Unicode"/>
                <a:cs typeface="Lucida Sans Unicode"/>
              </a:rPr>
              <a:t>scaling</a:t>
            </a:r>
            <a:r>
              <a:rPr sz="1800" spc="15" dirty="0">
                <a:latin typeface="Lucida Sans Unicode"/>
                <a:cs typeface="Lucida Sans Unicode"/>
              </a:rPr>
              <a:t> </a:t>
            </a:r>
            <a:r>
              <a:rPr sz="1800" dirty="0">
                <a:latin typeface="Lucida Sans Unicode"/>
                <a:cs typeface="Lucida Sans Unicode"/>
              </a:rPr>
              <a:t>Vitamin</a:t>
            </a:r>
            <a:r>
              <a:rPr sz="1800" spc="15" dirty="0">
                <a:latin typeface="Lucida Sans Unicode"/>
                <a:cs typeface="Lucida Sans Unicode"/>
              </a:rPr>
              <a:t> </a:t>
            </a:r>
            <a:r>
              <a:rPr sz="1800" spc="-20" dirty="0">
                <a:latin typeface="Lucida Sans Unicode"/>
                <a:cs typeface="Lucida Sans Unicode"/>
              </a:rPr>
              <a:t>Dog.</a:t>
            </a:r>
            <a:endParaRPr sz="1800">
              <a:latin typeface="Lucida Sans Unicode"/>
              <a:cs typeface="Lucida Sans Unicode"/>
            </a:endParaRPr>
          </a:p>
          <a:p>
            <a:pPr marL="241300" marR="5080" indent="-228600">
              <a:lnSpc>
                <a:spcPct val="90000"/>
              </a:lnSpc>
              <a:spcBef>
                <a:spcPts val="580"/>
              </a:spcBef>
            </a:pPr>
            <a:r>
              <a:rPr sz="1800" dirty="0">
                <a:solidFill>
                  <a:srgbClr val="BD2C28"/>
                </a:solidFill>
                <a:latin typeface="Calibri"/>
                <a:cs typeface="Calibri"/>
              </a:rPr>
              <a:t>→</a:t>
            </a:r>
            <a:r>
              <a:rPr sz="1800" spc="-204" dirty="0">
                <a:solidFill>
                  <a:srgbClr val="BD2C28"/>
                </a:solidFill>
                <a:latin typeface="Calibri"/>
                <a:cs typeface="Calibri"/>
              </a:rPr>
              <a:t> </a:t>
            </a:r>
            <a:r>
              <a:rPr sz="1800" dirty="0">
                <a:latin typeface="Lucida Sans Unicode"/>
                <a:cs typeface="Lucida Sans Unicode"/>
              </a:rPr>
              <a:t>The</a:t>
            </a:r>
            <a:r>
              <a:rPr sz="1800" spc="-10" dirty="0">
                <a:latin typeface="Lucida Sans Unicode"/>
                <a:cs typeface="Lucida Sans Unicode"/>
              </a:rPr>
              <a:t> </a:t>
            </a:r>
            <a:r>
              <a:rPr sz="1800" dirty="0">
                <a:latin typeface="Lucida Sans Unicode"/>
                <a:cs typeface="Lucida Sans Unicode"/>
              </a:rPr>
              <a:t>objective</a:t>
            </a:r>
            <a:r>
              <a:rPr sz="1800" spc="-15" dirty="0">
                <a:latin typeface="Lucida Sans Unicode"/>
                <a:cs typeface="Lucida Sans Unicode"/>
              </a:rPr>
              <a:t> </a:t>
            </a:r>
            <a:r>
              <a:rPr sz="1800" spc="-10" dirty="0">
                <a:latin typeface="Lucida Sans Unicode"/>
                <a:cs typeface="Lucida Sans Unicode"/>
              </a:rPr>
              <a:t>is</a:t>
            </a:r>
            <a:r>
              <a:rPr sz="1800" spc="10" dirty="0">
                <a:latin typeface="Lucida Sans Unicode"/>
                <a:cs typeface="Lucida Sans Unicode"/>
              </a:rPr>
              <a:t> </a:t>
            </a:r>
            <a:r>
              <a:rPr sz="1800" dirty="0">
                <a:latin typeface="Lucida Sans Unicode"/>
                <a:cs typeface="Lucida Sans Unicode"/>
              </a:rPr>
              <a:t>to</a:t>
            </a:r>
            <a:r>
              <a:rPr sz="1800" spc="-15" dirty="0">
                <a:latin typeface="Lucida Sans Unicode"/>
                <a:cs typeface="Lucida Sans Unicode"/>
              </a:rPr>
              <a:t> </a:t>
            </a:r>
            <a:r>
              <a:rPr sz="1800" dirty="0">
                <a:latin typeface="Lucida Sans Unicode"/>
                <a:cs typeface="Lucida Sans Unicode"/>
              </a:rPr>
              <a:t>introduce</a:t>
            </a:r>
            <a:r>
              <a:rPr sz="1800" spc="-30" dirty="0">
                <a:latin typeface="Lucida Sans Unicode"/>
                <a:cs typeface="Lucida Sans Unicode"/>
              </a:rPr>
              <a:t> </a:t>
            </a:r>
            <a:r>
              <a:rPr sz="1800" spc="210" dirty="0">
                <a:latin typeface="Lucida Sans Unicode"/>
                <a:cs typeface="Lucida Sans Unicode"/>
              </a:rPr>
              <a:t>a</a:t>
            </a:r>
            <a:r>
              <a:rPr sz="1800" spc="15" dirty="0">
                <a:latin typeface="Lucida Sans Unicode"/>
                <a:cs typeface="Lucida Sans Unicode"/>
              </a:rPr>
              <a:t> </a:t>
            </a:r>
            <a:r>
              <a:rPr sz="1800" spc="55" dirty="0">
                <a:latin typeface="Lucida Sans Unicode"/>
                <a:cs typeface="Lucida Sans Unicode"/>
              </a:rPr>
              <a:t>new </a:t>
            </a:r>
            <a:r>
              <a:rPr sz="1800" spc="75" dirty="0">
                <a:latin typeface="Lucida Sans Unicode"/>
                <a:cs typeface="Lucida Sans Unicode"/>
              </a:rPr>
              <a:t>category</a:t>
            </a:r>
            <a:r>
              <a:rPr sz="1800" spc="-5" dirty="0">
                <a:latin typeface="Lucida Sans Unicode"/>
                <a:cs typeface="Lucida Sans Unicode"/>
              </a:rPr>
              <a:t> </a:t>
            </a:r>
            <a:r>
              <a:rPr sz="1800" spc="65" dirty="0">
                <a:latin typeface="Lucida Sans Unicode"/>
                <a:cs typeface="Lucida Sans Unicode"/>
              </a:rPr>
              <a:t>called</a:t>
            </a:r>
            <a:r>
              <a:rPr sz="1800" spc="-15" dirty="0">
                <a:latin typeface="Lucida Sans Unicode"/>
                <a:cs typeface="Lucida Sans Unicode"/>
              </a:rPr>
              <a:t> </a:t>
            </a:r>
            <a:r>
              <a:rPr sz="1800" dirty="0">
                <a:latin typeface="Lucida Sans Unicode"/>
                <a:cs typeface="Lucida Sans Unicode"/>
              </a:rPr>
              <a:t>“Functional</a:t>
            </a:r>
            <a:r>
              <a:rPr sz="1800" spc="-30" dirty="0">
                <a:latin typeface="Lucida Sans Unicode"/>
                <a:cs typeface="Lucida Sans Unicode"/>
              </a:rPr>
              <a:t> </a:t>
            </a:r>
            <a:r>
              <a:rPr sz="1800" spc="-10" dirty="0">
                <a:latin typeface="Lucida Sans Unicode"/>
                <a:cs typeface="Lucida Sans Unicode"/>
              </a:rPr>
              <a:t>Hydration </a:t>
            </a:r>
            <a:r>
              <a:rPr sz="1800" spc="-25" dirty="0">
                <a:latin typeface="Lucida Sans Unicode"/>
                <a:cs typeface="Lucida Sans Unicode"/>
              </a:rPr>
              <a:t>for</a:t>
            </a:r>
            <a:r>
              <a:rPr sz="1800" spc="-85" dirty="0">
                <a:latin typeface="Lucida Sans Unicode"/>
                <a:cs typeface="Lucida Sans Unicode"/>
              </a:rPr>
              <a:t> </a:t>
            </a:r>
            <a:r>
              <a:rPr sz="1800" dirty="0">
                <a:latin typeface="Lucida Sans Unicode"/>
                <a:cs typeface="Lucida Sans Unicode"/>
              </a:rPr>
              <a:t>Dogs”</a:t>
            </a:r>
            <a:r>
              <a:rPr sz="1800" spc="-80" dirty="0">
                <a:latin typeface="Lucida Sans Unicode"/>
                <a:cs typeface="Lucida Sans Unicode"/>
              </a:rPr>
              <a:t> </a:t>
            </a:r>
            <a:r>
              <a:rPr sz="1800" spc="105" dirty="0">
                <a:latin typeface="Lucida Sans Unicode"/>
                <a:cs typeface="Lucida Sans Unicode"/>
              </a:rPr>
              <a:t>and</a:t>
            </a:r>
            <a:r>
              <a:rPr sz="1800" spc="-100" dirty="0">
                <a:latin typeface="Lucida Sans Unicode"/>
                <a:cs typeface="Lucida Sans Unicode"/>
              </a:rPr>
              <a:t> </a:t>
            </a:r>
            <a:r>
              <a:rPr sz="1800" dirty="0">
                <a:latin typeface="Lucida Sans Unicode"/>
                <a:cs typeface="Lucida Sans Unicode"/>
              </a:rPr>
              <a:t>build</a:t>
            </a:r>
            <a:r>
              <a:rPr sz="1800" spc="-100" dirty="0">
                <a:latin typeface="Lucida Sans Unicode"/>
                <a:cs typeface="Lucida Sans Unicode"/>
              </a:rPr>
              <a:t> </a:t>
            </a:r>
            <a:r>
              <a:rPr sz="1800" spc="210" dirty="0">
                <a:latin typeface="Lucida Sans Unicode"/>
                <a:cs typeface="Lucida Sans Unicode"/>
              </a:rPr>
              <a:t>a</a:t>
            </a:r>
            <a:r>
              <a:rPr sz="1800" spc="-95" dirty="0">
                <a:latin typeface="Lucida Sans Unicode"/>
                <a:cs typeface="Lucida Sans Unicode"/>
              </a:rPr>
              <a:t> </a:t>
            </a:r>
            <a:r>
              <a:rPr sz="1800" spc="55" dirty="0">
                <a:latin typeface="Lucida Sans Unicode"/>
                <a:cs typeface="Lucida Sans Unicode"/>
              </a:rPr>
              <a:t>premium</a:t>
            </a:r>
            <a:r>
              <a:rPr sz="1800" spc="-85" dirty="0">
                <a:latin typeface="Lucida Sans Unicode"/>
                <a:cs typeface="Lucida Sans Unicode"/>
              </a:rPr>
              <a:t> </a:t>
            </a:r>
            <a:r>
              <a:rPr sz="1800" spc="50" dirty="0">
                <a:latin typeface="Lucida Sans Unicode"/>
                <a:cs typeface="Lucida Sans Unicode"/>
              </a:rPr>
              <a:t>brand </a:t>
            </a:r>
            <a:r>
              <a:rPr sz="1800" spc="-10" dirty="0">
                <a:latin typeface="Lucida Sans Unicode"/>
                <a:cs typeface="Lucida Sans Unicode"/>
              </a:rPr>
              <a:t>within</a:t>
            </a:r>
            <a:r>
              <a:rPr sz="1800" dirty="0">
                <a:latin typeface="Lucida Sans Unicode"/>
                <a:cs typeface="Lucida Sans Unicode"/>
              </a:rPr>
              <a:t> the</a:t>
            </a:r>
            <a:r>
              <a:rPr sz="1800" spc="40" dirty="0">
                <a:latin typeface="Lucida Sans Unicode"/>
                <a:cs typeface="Lucida Sans Unicode"/>
              </a:rPr>
              <a:t> </a:t>
            </a:r>
            <a:r>
              <a:rPr sz="1800" dirty="0">
                <a:latin typeface="Lucida Sans Unicode"/>
                <a:cs typeface="Lucida Sans Unicode"/>
              </a:rPr>
              <a:t>European</a:t>
            </a:r>
            <a:r>
              <a:rPr sz="1800" spc="30" dirty="0">
                <a:latin typeface="Lucida Sans Unicode"/>
                <a:cs typeface="Lucida Sans Unicode"/>
              </a:rPr>
              <a:t> </a:t>
            </a:r>
            <a:r>
              <a:rPr sz="1800" spc="55" dirty="0">
                <a:latin typeface="Lucida Sans Unicode"/>
                <a:cs typeface="Lucida Sans Unicode"/>
              </a:rPr>
              <a:t>pet</a:t>
            </a:r>
            <a:r>
              <a:rPr sz="1800" spc="20" dirty="0">
                <a:latin typeface="Lucida Sans Unicode"/>
                <a:cs typeface="Lucida Sans Unicode"/>
              </a:rPr>
              <a:t> </a:t>
            </a:r>
            <a:r>
              <a:rPr sz="1800" spc="-10" dirty="0">
                <a:latin typeface="Lucida Sans Unicode"/>
                <a:cs typeface="Lucida Sans Unicode"/>
              </a:rPr>
              <a:t>wellness market.</a:t>
            </a:r>
            <a:endParaRPr sz="1800">
              <a:latin typeface="Lucida Sans Unicode"/>
              <a:cs typeface="Lucida Sans Unicode"/>
            </a:endParaRPr>
          </a:p>
          <a:p>
            <a:pPr marL="241300" marR="121285" indent="-228600">
              <a:lnSpc>
                <a:spcPct val="90000"/>
              </a:lnSpc>
              <a:spcBef>
                <a:spcPts val="600"/>
              </a:spcBef>
            </a:pPr>
            <a:r>
              <a:rPr sz="1800" dirty="0">
                <a:solidFill>
                  <a:srgbClr val="BD2C28"/>
                </a:solidFill>
                <a:latin typeface="Calibri"/>
                <a:cs typeface="Calibri"/>
              </a:rPr>
              <a:t>→</a:t>
            </a:r>
            <a:r>
              <a:rPr sz="1800" spc="-215" dirty="0">
                <a:solidFill>
                  <a:srgbClr val="BD2C28"/>
                </a:solidFill>
                <a:latin typeface="Calibri"/>
                <a:cs typeface="Calibri"/>
              </a:rPr>
              <a:t> </a:t>
            </a:r>
            <a:r>
              <a:rPr sz="1800" dirty="0">
                <a:latin typeface="Lucida Sans Unicode"/>
                <a:cs typeface="Lucida Sans Unicode"/>
              </a:rPr>
              <a:t>The</a:t>
            </a:r>
            <a:r>
              <a:rPr sz="1800" spc="-30" dirty="0">
                <a:latin typeface="Lucida Sans Unicode"/>
                <a:cs typeface="Lucida Sans Unicode"/>
              </a:rPr>
              <a:t> </a:t>
            </a:r>
            <a:r>
              <a:rPr sz="1800" spc="50" dirty="0">
                <a:latin typeface="Lucida Sans Unicode"/>
                <a:cs typeface="Lucida Sans Unicode"/>
              </a:rPr>
              <a:t>strategy</a:t>
            </a:r>
            <a:r>
              <a:rPr sz="1800" spc="-35" dirty="0">
                <a:latin typeface="Lucida Sans Unicode"/>
                <a:cs typeface="Lucida Sans Unicode"/>
              </a:rPr>
              <a:t> </a:t>
            </a:r>
            <a:r>
              <a:rPr sz="1800" dirty="0">
                <a:latin typeface="Lucida Sans Unicode"/>
                <a:cs typeface="Lucida Sans Unicode"/>
              </a:rPr>
              <a:t>focuses</a:t>
            </a:r>
            <a:r>
              <a:rPr sz="1800" spc="-35" dirty="0">
                <a:latin typeface="Lucida Sans Unicode"/>
                <a:cs typeface="Lucida Sans Unicode"/>
              </a:rPr>
              <a:t> </a:t>
            </a:r>
            <a:r>
              <a:rPr sz="1800" dirty="0">
                <a:latin typeface="Lucida Sans Unicode"/>
                <a:cs typeface="Lucida Sans Unicode"/>
              </a:rPr>
              <a:t>on</a:t>
            </a:r>
            <a:r>
              <a:rPr sz="1800" spc="-20" dirty="0">
                <a:latin typeface="Lucida Sans Unicode"/>
                <a:cs typeface="Lucida Sans Unicode"/>
              </a:rPr>
              <a:t> </a:t>
            </a:r>
            <a:r>
              <a:rPr sz="1800" spc="-45" dirty="0">
                <a:latin typeface="Lucida Sans Unicode"/>
                <a:cs typeface="Lucida Sans Unicode"/>
              </a:rPr>
              <a:t>first</a:t>
            </a:r>
            <a:r>
              <a:rPr sz="1800" spc="-40" dirty="0">
                <a:latin typeface="Lucida Sans Unicode"/>
                <a:cs typeface="Lucida Sans Unicode"/>
              </a:rPr>
              <a:t> </a:t>
            </a:r>
            <a:r>
              <a:rPr sz="1800" spc="-10" dirty="0">
                <a:latin typeface="Lucida Sans Unicode"/>
                <a:cs typeface="Lucida Sans Unicode"/>
              </a:rPr>
              <a:t>building </a:t>
            </a:r>
            <a:r>
              <a:rPr sz="1800" dirty="0">
                <a:latin typeface="Lucida Sans Unicode"/>
                <a:cs typeface="Lucida Sans Unicode"/>
              </a:rPr>
              <a:t>credibility</a:t>
            </a:r>
            <a:r>
              <a:rPr sz="1800" spc="-10" dirty="0">
                <a:latin typeface="Lucida Sans Unicode"/>
                <a:cs typeface="Lucida Sans Unicode"/>
              </a:rPr>
              <a:t> </a:t>
            </a:r>
            <a:r>
              <a:rPr sz="1800" spc="105" dirty="0">
                <a:latin typeface="Lucida Sans Unicode"/>
                <a:cs typeface="Lucida Sans Unicode"/>
              </a:rPr>
              <a:t>and</a:t>
            </a:r>
            <a:r>
              <a:rPr sz="1800" spc="25" dirty="0">
                <a:latin typeface="Lucida Sans Unicode"/>
                <a:cs typeface="Lucida Sans Unicode"/>
              </a:rPr>
              <a:t> </a:t>
            </a:r>
            <a:r>
              <a:rPr sz="1800" spc="10" dirty="0">
                <a:latin typeface="Lucida Sans Unicode"/>
                <a:cs typeface="Lucida Sans Unicode"/>
              </a:rPr>
              <a:t>understanding</a:t>
            </a:r>
            <a:r>
              <a:rPr sz="1800" spc="15" dirty="0">
                <a:latin typeface="Lucida Sans Unicode"/>
                <a:cs typeface="Lucida Sans Unicode"/>
              </a:rPr>
              <a:t> </a:t>
            </a:r>
            <a:r>
              <a:rPr sz="1800" dirty="0">
                <a:latin typeface="Lucida Sans Unicode"/>
                <a:cs typeface="Lucida Sans Unicode"/>
              </a:rPr>
              <a:t>of</a:t>
            </a:r>
            <a:r>
              <a:rPr sz="1800" spc="25" dirty="0">
                <a:latin typeface="Lucida Sans Unicode"/>
                <a:cs typeface="Lucida Sans Unicode"/>
              </a:rPr>
              <a:t> </a:t>
            </a:r>
            <a:r>
              <a:rPr sz="1800" spc="-25" dirty="0">
                <a:latin typeface="Lucida Sans Unicode"/>
                <a:cs typeface="Lucida Sans Unicode"/>
              </a:rPr>
              <a:t>the </a:t>
            </a:r>
            <a:r>
              <a:rPr sz="1800" dirty="0">
                <a:latin typeface="Lucida Sans Unicode"/>
                <a:cs typeface="Lucida Sans Unicode"/>
              </a:rPr>
              <a:t>product</a:t>
            </a:r>
            <a:r>
              <a:rPr sz="1800" spc="65" dirty="0">
                <a:latin typeface="Lucida Sans Unicode"/>
                <a:cs typeface="Lucida Sans Unicode"/>
              </a:rPr>
              <a:t> </a:t>
            </a:r>
            <a:r>
              <a:rPr sz="1800" dirty="0">
                <a:latin typeface="Lucida Sans Unicode"/>
                <a:cs typeface="Lucida Sans Unicode"/>
              </a:rPr>
              <a:t>before</a:t>
            </a:r>
            <a:r>
              <a:rPr sz="1800" spc="70" dirty="0">
                <a:latin typeface="Lucida Sans Unicode"/>
                <a:cs typeface="Lucida Sans Unicode"/>
              </a:rPr>
              <a:t> </a:t>
            </a:r>
            <a:r>
              <a:rPr sz="1800" spc="50" dirty="0">
                <a:latin typeface="Lucida Sans Unicode"/>
                <a:cs typeface="Lucida Sans Unicode"/>
              </a:rPr>
              <a:t>scaling</a:t>
            </a:r>
            <a:r>
              <a:rPr sz="1800" spc="70" dirty="0">
                <a:latin typeface="Lucida Sans Unicode"/>
                <a:cs typeface="Lucida Sans Unicode"/>
              </a:rPr>
              <a:t> </a:t>
            </a:r>
            <a:r>
              <a:rPr sz="1800" spc="-10" dirty="0">
                <a:latin typeface="Lucida Sans Unicode"/>
                <a:cs typeface="Lucida Sans Unicode"/>
              </a:rPr>
              <a:t>distribution </a:t>
            </a:r>
            <a:r>
              <a:rPr sz="1800" spc="65" dirty="0">
                <a:latin typeface="Lucida Sans Unicode"/>
                <a:cs typeface="Lucida Sans Unicode"/>
              </a:rPr>
              <a:t>across</a:t>
            </a:r>
            <a:r>
              <a:rPr sz="1800" spc="-20" dirty="0">
                <a:latin typeface="Lucida Sans Unicode"/>
                <a:cs typeface="Lucida Sans Unicode"/>
              </a:rPr>
              <a:t> </a:t>
            </a:r>
            <a:r>
              <a:rPr sz="1800" dirty="0">
                <a:latin typeface="Lucida Sans Unicode"/>
                <a:cs typeface="Lucida Sans Unicode"/>
              </a:rPr>
              <a:t>larger</a:t>
            </a:r>
            <a:r>
              <a:rPr sz="1800" spc="-35" dirty="0">
                <a:latin typeface="Lucida Sans Unicode"/>
                <a:cs typeface="Lucida Sans Unicode"/>
              </a:rPr>
              <a:t> </a:t>
            </a:r>
            <a:r>
              <a:rPr sz="1800" dirty="0">
                <a:latin typeface="Lucida Sans Unicode"/>
                <a:cs typeface="Lucida Sans Unicode"/>
              </a:rPr>
              <a:t>retail</a:t>
            </a:r>
            <a:r>
              <a:rPr sz="1800" spc="-45" dirty="0">
                <a:latin typeface="Lucida Sans Unicode"/>
                <a:cs typeface="Lucida Sans Unicode"/>
              </a:rPr>
              <a:t> </a:t>
            </a:r>
            <a:r>
              <a:rPr sz="1800" spc="65" dirty="0">
                <a:latin typeface="Lucida Sans Unicode"/>
                <a:cs typeface="Lucida Sans Unicode"/>
              </a:rPr>
              <a:t>channels</a:t>
            </a:r>
            <a:r>
              <a:rPr sz="1800" spc="-50" dirty="0">
                <a:latin typeface="Lucida Sans Unicode"/>
                <a:cs typeface="Lucida Sans Unicode"/>
              </a:rPr>
              <a:t> </a:t>
            </a:r>
            <a:r>
              <a:rPr sz="1800" spc="80" dirty="0">
                <a:latin typeface="Lucida Sans Unicode"/>
                <a:cs typeface="Lucida Sans Unicode"/>
              </a:rPr>
              <a:t>and </a:t>
            </a:r>
            <a:r>
              <a:rPr sz="1800" dirty="0">
                <a:latin typeface="Lucida Sans Unicode"/>
                <a:cs typeface="Lucida Sans Unicode"/>
              </a:rPr>
              <a:t>international</a:t>
            </a:r>
            <a:r>
              <a:rPr sz="1800" spc="180" dirty="0">
                <a:latin typeface="Lucida Sans Unicode"/>
                <a:cs typeface="Lucida Sans Unicode"/>
              </a:rPr>
              <a:t> </a:t>
            </a:r>
            <a:r>
              <a:rPr sz="1800" spc="-10" dirty="0">
                <a:latin typeface="Lucida Sans Unicode"/>
                <a:cs typeface="Lucida Sans Unicode"/>
              </a:rPr>
              <a:t>markets.</a:t>
            </a:r>
            <a:endParaRPr sz="1800">
              <a:latin typeface="Lucida Sans Unicode"/>
              <a:cs typeface="Lucida Sans Unicode"/>
            </a:endParaRPr>
          </a:p>
        </p:txBody>
      </p:sp>
      <p:pic>
        <p:nvPicPr>
          <p:cNvPr id="4" name="object 4" descr="Ikoner för olika raser av hundar"/>
          <p:cNvPicPr/>
          <p:nvPr/>
        </p:nvPicPr>
        <p:blipFill>
          <a:blip r:embed="rId2" cstate="print"/>
          <a:stretch>
            <a:fillRect/>
          </a:stretch>
        </p:blipFill>
        <p:spPr>
          <a:xfrm>
            <a:off x="6229669" y="12696"/>
            <a:ext cx="5962330" cy="684530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05" dirty="0">
                <a:solidFill>
                  <a:srgbClr val="000000"/>
                </a:solidFill>
              </a:rPr>
              <a:t>Market</a:t>
            </a:r>
            <a:r>
              <a:rPr spc="-340" dirty="0">
                <a:solidFill>
                  <a:srgbClr val="000000"/>
                </a:solidFill>
              </a:rPr>
              <a:t> </a:t>
            </a:r>
            <a:r>
              <a:rPr spc="-110" dirty="0"/>
              <a:t>Context</a:t>
            </a:r>
          </a:p>
        </p:txBody>
      </p:sp>
      <p:grpSp>
        <p:nvGrpSpPr>
          <p:cNvPr id="3" name="object 3"/>
          <p:cNvGrpSpPr/>
          <p:nvPr/>
        </p:nvGrpSpPr>
        <p:grpSpPr>
          <a:xfrm>
            <a:off x="1811401" y="2102104"/>
            <a:ext cx="1264285" cy="1264285"/>
            <a:chOff x="1811401" y="2102104"/>
            <a:chExt cx="1264285" cy="1264285"/>
          </a:xfrm>
        </p:grpSpPr>
        <p:sp>
          <p:nvSpPr>
            <p:cNvPr id="4" name="object 4"/>
            <p:cNvSpPr/>
            <p:nvPr/>
          </p:nvSpPr>
          <p:spPr>
            <a:xfrm>
              <a:off x="1811401" y="2102104"/>
              <a:ext cx="1264285" cy="1264285"/>
            </a:xfrm>
            <a:custGeom>
              <a:avLst/>
              <a:gdLst/>
              <a:ahLst/>
              <a:cxnLst/>
              <a:rect l="l" t="t" r="r" b="b"/>
              <a:pathLst>
                <a:path w="1264285" h="1264285">
                  <a:moveTo>
                    <a:pt x="632079" y="0"/>
                  </a:moveTo>
                  <a:lnTo>
                    <a:pt x="584901" y="1733"/>
                  </a:lnTo>
                  <a:lnTo>
                    <a:pt x="538667" y="6852"/>
                  </a:lnTo>
                  <a:lnTo>
                    <a:pt x="493496" y="15235"/>
                  </a:lnTo>
                  <a:lnTo>
                    <a:pt x="449513" y="26758"/>
                  </a:lnTo>
                  <a:lnTo>
                    <a:pt x="406838" y="41301"/>
                  </a:lnTo>
                  <a:lnTo>
                    <a:pt x="365595" y="58741"/>
                  </a:lnTo>
                  <a:lnTo>
                    <a:pt x="325904" y="78955"/>
                  </a:lnTo>
                  <a:lnTo>
                    <a:pt x="287889" y="101822"/>
                  </a:lnTo>
                  <a:lnTo>
                    <a:pt x="251672" y="127220"/>
                  </a:lnTo>
                  <a:lnTo>
                    <a:pt x="217374" y="155026"/>
                  </a:lnTo>
                  <a:lnTo>
                    <a:pt x="185118" y="185118"/>
                  </a:lnTo>
                  <a:lnTo>
                    <a:pt x="155026" y="217374"/>
                  </a:lnTo>
                  <a:lnTo>
                    <a:pt x="127220" y="251672"/>
                  </a:lnTo>
                  <a:lnTo>
                    <a:pt x="101822" y="287889"/>
                  </a:lnTo>
                  <a:lnTo>
                    <a:pt x="78955" y="325904"/>
                  </a:lnTo>
                  <a:lnTo>
                    <a:pt x="58741" y="365595"/>
                  </a:lnTo>
                  <a:lnTo>
                    <a:pt x="41301" y="406838"/>
                  </a:lnTo>
                  <a:lnTo>
                    <a:pt x="26758" y="449513"/>
                  </a:lnTo>
                  <a:lnTo>
                    <a:pt x="15235" y="493496"/>
                  </a:lnTo>
                  <a:lnTo>
                    <a:pt x="6852" y="538667"/>
                  </a:lnTo>
                  <a:lnTo>
                    <a:pt x="1733" y="584901"/>
                  </a:lnTo>
                  <a:lnTo>
                    <a:pt x="0" y="632079"/>
                  </a:lnTo>
                  <a:lnTo>
                    <a:pt x="1733" y="679240"/>
                  </a:lnTo>
                  <a:lnTo>
                    <a:pt x="6852" y="725462"/>
                  </a:lnTo>
                  <a:lnTo>
                    <a:pt x="15235" y="770622"/>
                  </a:lnTo>
                  <a:lnTo>
                    <a:pt x="26758" y="814598"/>
                  </a:lnTo>
                  <a:lnTo>
                    <a:pt x="41301" y="857267"/>
                  </a:lnTo>
                  <a:lnTo>
                    <a:pt x="58741" y="898507"/>
                  </a:lnTo>
                  <a:lnTo>
                    <a:pt x="78955" y="938196"/>
                  </a:lnTo>
                  <a:lnTo>
                    <a:pt x="101822" y="976212"/>
                  </a:lnTo>
                  <a:lnTo>
                    <a:pt x="127220" y="1012431"/>
                  </a:lnTo>
                  <a:lnTo>
                    <a:pt x="155026" y="1046732"/>
                  </a:lnTo>
                  <a:lnTo>
                    <a:pt x="185118" y="1078991"/>
                  </a:lnTo>
                  <a:lnTo>
                    <a:pt x="217374" y="1109088"/>
                  </a:lnTo>
                  <a:lnTo>
                    <a:pt x="251672" y="1136899"/>
                  </a:lnTo>
                  <a:lnTo>
                    <a:pt x="287889" y="1162303"/>
                  </a:lnTo>
                  <a:lnTo>
                    <a:pt x="325904" y="1185175"/>
                  </a:lnTo>
                  <a:lnTo>
                    <a:pt x="365595" y="1205396"/>
                  </a:lnTo>
                  <a:lnTo>
                    <a:pt x="406838" y="1222841"/>
                  </a:lnTo>
                  <a:lnTo>
                    <a:pt x="449513" y="1237388"/>
                  </a:lnTo>
                  <a:lnTo>
                    <a:pt x="493496" y="1248916"/>
                  </a:lnTo>
                  <a:lnTo>
                    <a:pt x="538667" y="1257302"/>
                  </a:lnTo>
                  <a:lnTo>
                    <a:pt x="584901" y="1262423"/>
                  </a:lnTo>
                  <a:lnTo>
                    <a:pt x="632079" y="1264158"/>
                  </a:lnTo>
                  <a:lnTo>
                    <a:pt x="679256" y="1262423"/>
                  </a:lnTo>
                  <a:lnTo>
                    <a:pt x="725490" y="1257302"/>
                  </a:lnTo>
                  <a:lnTo>
                    <a:pt x="770661" y="1248916"/>
                  </a:lnTo>
                  <a:lnTo>
                    <a:pt x="814644" y="1237388"/>
                  </a:lnTo>
                  <a:lnTo>
                    <a:pt x="857319" y="1222841"/>
                  </a:lnTo>
                  <a:lnTo>
                    <a:pt x="898562" y="1205396"/>
                  </a:lnTo>
                  <a:lnTo>
                    <a:pt x="938253" y="1185175"/>
                  </a:lnTo>
                  <a:lnTo>
                    <a:pt x="976268" y="1162303"/>
                  </a:lnTo>
                  <a:lnTo>
                    <a:pt x="1012485" y="1136899"/>
                  </a:lnTo>
                  <a:lnTo>
                    <a:pt x="1046783" y="1109088"/>
                  </a:lnTo>
                  <a:lnTo>
                    <a:pt x="1079039" y="1078991"/>
                  </a:lnTo>
                  <a:lnTo>
                    <a:pt x="1109131" y="1046732"/>
                  </a:lnTo>
                  <a:lnTo>
                    <a:pt x="1136937" y="1012431"/>
                  </a:lnTo>
                  <a:lnTo>
                    <a:pt x="1162335" y="976212"/>
                  </a:lnTo>
                  <a:lnTo>
                    <a:pt x="1185202" y="938196"/>
                  </a:lnTo>
                  <a:lnTo>
                    <a:pt x="1205416" y="898507"/>
                  </a:lnTo>
                  <a:lnTo>
                    <a:pt x="1222856" y="857267"/>
                  </a:lnTo>
                  <a:lnTo>
                    <a:pt x="1237399" y="814598"/>
                  </a:lnTo>
                  <a:lnTo>
                    <a:pt x="1248922" y="770622"/>
                  </a:lnTo>
                  <a:lnTo>
                    <a:pt x="1257305" y="725462"/>
                  </a:lnTo>
                  <a:lnTo>
                    <a:pt x="1262424" y="679240"/>
                  </a:lnTo>
                  <a:lnTo>
                    <a:pt x="1264158" y="632079"/>
                  </a:lnTo>
                  <a:lnTo>
                    <a:pt x="1262424" y="584901"/>
                  </a:lnTo>
                  <a:lnTo>
                    <a:pt x="1257305" y="538667"/>
                  </a:lnTo>
                  <a:lnTo>
                    <a:pt x="1248922" y="493496"/>
                  </a:lnTo>
                  <a:lnTo>
                    <a:pt x="1237399" y="449513"/>
                  </a:lnTo>
                  <a:lnTo>
                    <a:pt x="1222856" y="406838"/>
                  </a:lnTo>
                  <a:lnTo>
                    <a:pt x="1205416" y="365595"/>
                  </a:lnTo>
                  <a:lnTo>
                    <a:pt x="1185202" y="325904"/>
                  </a:lnTo>
                  <a:lnTo>
                    <a:pt x="1162335" y="287889"/>
                  </a:lnTo>
                  <a:lnTo>
                    <a:pt x="1136937" y="251672"/>
                  </a:lnTo>
                  <a:lnTo>
                    <a:pt x="1109131" y="217374"/>
                  </a:lnTo>
                  <a:lnTo>
                    <a:pt x="1079039" y="185118"/>
                  </a:lnTo>
                  <a:lnTo>
                    <a:pt x="1046783" y="155026"/>
                  </a:lnTo>
                  <a:lnTo>
                    <a:pt x="1012485" y="127220"/>
                  </a:lnTo>
                  <a:lnTo>
                    <a:pt x="976268" y="101822"/>
                  </a:lnTo>
                  <a:lnTo>
                    <a:pt x="938253" y="78955"/>
                  </a:lnTo>
                  <a:lnTo>
                    <a:pt x="898562" y="58741"/>
                  </a:lnTo>
                  <a:lnTo>
                    <a:pt x="857319" y="41301"/>
                  </a:lnTo>
                  <a:lnTo>
                    <a:pt x="814644" y="26758"/>
                  </a:lnTo>
                  <a:lnTo>
                    <a:pt x="770661" y="15235"/>
                  </a:lnTo>
                  <a:lnTo>
                    <a:pt x="725490" y="6852"/>
                  </a:lnTo>
                  <a:lnTo>
                    <a:pt x="679256" y="1733"/>
                  </a:lnTo>
                  <a:lnTo>
                    <a:pt x="632079" y="0"/>
                  </a:lnTo>
                  <a:close/>
                </a:path>
              </a:pathLst>
            </a:custGeom>
            <a:solidFill>
              <a:srgbClr val="CFD9D4"/>
            </a:solidFill>
          </p:spPr>
          <p:txBody>
            <a:bodyPr wrap="square" lIns="0" tIns="0" rIns="0" bIns="0" rtlCol="0"/>
            <a:lstStyle/>
            <a:p>
              <a:endParaRPr/>
            </a:p>
          </p:txBody>
        </p:sp>
        <p:sp>
          <p:nvSpPr>
            <p:cNvPr id="5" name="object 5"/>
            <p:cNvSpPr/>
            <p:nvPr/>
          </p:nvSpPr>
          <p:spPr>
            <a:xfrm>
              <a:off x="2116531" y="2533535"/>
              <a:ext cx="656590" cy="403225"/>
            </a:xfrm>
            <a:custGeom>
              <a:avLst/>
              <a:gdLst/>
              <a:ahLst/>
              <a:cxnLst/>
              <a:rect l="l" t="t" r="r" b="b"/>
              <a:pathLst>
                <a:path w="656589" h="403225">
                  <a:moveTo>
                    <a:pt x="230835" y="246392"/>
                  </a:moveTo>
                  <a:lnTo>
                    <a:pt x="186042" y="246392"/>
                  </a:lnTo>
                  <a:lnTo>
                    <a:pt x="186042" y="373316"/>
                  </a:lnTo>
                  <a:lnTo>
                    <a:pt x="187756" y="382168"/>
                  </a:lnTo>
                  <a:lnTo>
                    <a:pt x="192481" y="389280"/>
                  </a:lnTo>
                  <a:lnTo>
                    <a:pt x="199580" y="394004"/>
                  </a:lnTo>
                  <a:lnTo>
                    <a:pt x="208432" y="395719"/>
                  </a:lnTo>
                  <a:lnTo>
                    <a:pt x="217297" y="394004"/>
                  </a:lnTo>
                  <a:lnTo>
                    <a:pt x="224396" y="389280"/>
                  </a:lnTo>
                  <a:lnTo>
                    <a:pt x="229120" y="382168"/>
                  </a:lnTo>
                  <a:lnTo>
                    <a:pt x="230835" y="373316"/>
                  </a:lnTo>
                  <a:lnTo>
                    <a:pt x="230835" y="246392"/>
                  </a:lnTo>
                  <a:close/>
                </a:path>
                <a:path w="656589" h="403225">
                  <a:moveTo>
                    <a:pt x="656412" y="67195"/>
                  </a:moveTo>
                  <a:lnTo>
                    <a:pt x="610120" y="46291"/>
                  </a:lnTo>
                  <a:lnTo>
                    <a:pt x="602488" y="28028"/>
                  </a:lnTo>
                  <a:lnTo>
                    <a:pt x="589394" y="13347"/>
                  </a:lnTo>
                  <a:lnTo>
                    <a:pt x="572109" y="3556"/>
                  </a:lnTo>
                  <a:lnTo>
                    <a:pt x="551878" y="0"/>
                  </a:lnTo>
                  <a:lnTo>
                    <a:pt x="510819" y="0"/>
                  </a:lnTo>
                  <a:lnTo>
                    <a:pt x="501853" y="52260"/>
                  </a:lnTo>
                  <a:lnTo>
                    <a:pt x="501853" y="57492"/>
                  </a:lnTo>
                  <a:lnTo>
                    <a:pt x="507085" y="68694"/>
                  </a:lnTo>
                  <a:lnTo>
                    <a:pt x="513803" y="73164"/>
                  </a:lnTo>
                  <a:lnTo>
                    <a:pt x="527989" y="76149"/>
                  </a:lnTo>
                  <a:lnTo>
                    <a:pt x="535457" y="73914"/>
                  </a:lnTo>
                  <a:lnTo>
                    <a:pt x="543674" y="64211"/>
                  </a:lnTo>
                  <a:lnTo>
                    <a:pt x="545909" y="59728"/>
                  </a:lnTo>
                  <a:lnTo>
                    <a:pt x="552627" y="23139"/>
                  </a:lnTo>
                  <a:lnTo>
                    <a:pt x="556361" y="20154"/>
                  </a:lnTo>
                  <a:lnTo>
                    <a:pt x="564578" y="21653"/>
                  </a:lnTo>
                  <a:lnTo>
                    <a:pt x="567563" y="25387"/>
                  </a:lnTo>
                  <a:lnTo>
                    <a:pt x="560400" y="65138"/>
                  </a:lnTo>
                  <a:lnTo>
                    <a:pt x="556920" y="72237"/>
                  </a:lnTo>
                  <a:lnTo>
                    <a:pt x="552043" y="78486"/>
                  </a:lnTo>
                  <a:lnTo>
                    <a:pt x="539940" y="88099"/>
                  </a:lnTo>
                  <a:lnTo>
                    <a:pt x="532472" y="89598"/>
                  </a:lnTo>
                  <a:lnTo>
                    <a:pt x="520522" y="89598"/>
                  </a:lnTo>
                  <a:lnTo>
                    <a:pt x="487667" y="58140"/>
                  </a:lnTo>
                  <a:lnTo>
                    <a:pt x="487667" y="44792"/>
                  </a:lnTo>
                  <a:lnTo>
                    <a:pt x="494385" y="5219"/>
                  </a:lnTo>
                  <a:lnTo>
                    <a:pt x="442125" y="62712"/>
                  </a:lnTo>
                  <a:lnTo>
                    <a:pt x="433260" y="70789"/>
                  </a:lnTo>
                  <a:lnTo>
                    <a:pt x="422719" y="76898"/>
                  </a:lnTo>
                  <a:lnTo>
                    <a:pt x="411048" y="80772"/>
                  </a:lnTo>
                  <a:lnTo>
                    <a:pt x="398818" y="82130"/>
                  </a:lnTo>
                  <a:lnTo>
                    <a:pt x="186042" y="82130"/>
                  </a:lnTo>
                  <a:lnTo>
                    <a:pt x="171805" y="83489"/>
                  </a:lnTo>
                  <a:lnTo>
                    <a:pt x="158407" y="87452"/>
                  </a:lnTo>
                  <a:lnTo>
                    <a:pt x="146138" y="93776"/>
                  </a:lnTo>
                  <a:lnTo>
                    <a:pt x="135267" y="102285"/>
                  </a:lnTo>
                  <a:lnTo>
                    <a:pt x="113550" y="96926"/>
                  </a:lnTo>
                  <a:lnTo>
                    <a:pt x="88607" y="86321"/>
                  </a:lnTo>
                  <a:lnTo>
                    <a:pt x="63665" y="68580"/>
                  </a:lnTo>
                  <a:lnTo>
                    <a:pt x="36220" y="35153"/>
                  </a:lnTo>
                  <a:lnTo>
                    <a:pt x="28689" y="31076"/>
                  </a:lnTo>
                  <a:lnTo>
                    <a:pt x="0" y="54673"/>
                  </a:lnTo>
                  <a:lnTo>
                    <a:pt x="3124" y="63461"/>
                  </a:lnTo>
                  <a:lnTo>
                    <a:pt x="28155" y="96100"/>
                  </a:lnTo>
                  <a:lnTo>
                    <a:pt x="56692" y="119087"/>
                  </a:lnTo>
                  <a:lnTo>
                    <a:pt x="86055" y="134226"/>
                  </a:lnTo>
                  <a:lnTo>
                    <a:pt x="113614" y="143357"/>
                  </a:lnTo>
                  <a:lnTo>
                    <a:pt x="111379" y="152311"/>
                  </a:lnTo>
                  <a:lnTo>
                    <a:pt x="111379" y="380034"/>
                  </a:lnTo>
                  <a:lnTo>
                    <a:pt x="112712" y="388061"/>
                  </a:lnTo>
                  <a:lnTo>
                    <a:pt x="116420" y="394970"/>
                  </a:lnTo>
                  <a:lnTo>
                    <a:pt x="122085" y="400202"/>
                  </a:lnTo>
                  <a:lnTo>
                    <a:pt x="129298" y="403186"/>
                  </a:lnTo>
                  <a:lnTo>
                    <a:pt x="139484" y="402945"/>
                  </a:lnTo>
                  <a:lnTo>
                    <a:pt x="148056" y="398513"/>
                  </a:lnTo>
                  <a:lnTo>
                    <a:pt x="153974" y="391007"/>
                  </a:lnTo>
                  <a:lnTo>
                    <a:pt x="156171" y="381533"/>
                  </a:lnTo>
                  <a:lnTo>
                    <a:pt x="156171" y="238925"/>
                  </a:lnTo>
                  <a:lnTo>
                    <a:pt x="257708" y="238925"/>
                  </a:lnTo>
                  <a:lnTo>
                    <a:pt x="271741" y="248094"/>
                  </a:lnTo>
                  <a:lnTo>
                    <a:pt x="289814" y="255155"/>
                  </a:lnTo>
                  <a:lnTo>
                    <a:pt x="311264" y="259715"/>
                  </a:lnTo>
                  <a:lnTo>
                    <a:pt x="365226" y="261327"/>
                  </a:lnTo>
                  <a:lnTo>
                    <a:pt x="365226" y="379285"/>
                  </a:lnTo>
                  <a:lnTo>
                    <a:pt x="366814" y="387959"/>
                  </a:lnTo>
                  <a:lnTo>
                    <a:pt x="371195" y="395439"/>
                  </a:lnTo>
                  <a:lnTo>
                    <a:pt x="377825" y="400812"/>
                  </a:lnTo>
                  <a:lnTo>
                    <a:pt x="386130" y="403186"/>
                  </a:lnTo>
                  <a:lnTo>
                    <a:pt x="395224" y="401789"/>
                  </a:lnTo>
                  <a:lnTo>
                    <a:pt x="402831" y="397027"/>
                  </a:lnTo>
                  <a:lnTo>
                    <a:pt x="408076" y="389750"/>
                  </a:lnTo>
                  <a:lnTo>
                    <a:pt x="410019" y="380784"/>
                  </a:lnTo>
                  <a:lnTo>
                    <a:pt x="410019" y="261327"/>
                  </a:lnTo>
                  <a:lnTo>
                    <a:pt x="439889" y="261327"/>
                  </a:lnTo>
                  <a:lnTo>
                    <a:pt x="439889" y="380034"/>
                  </a:lnTo>
                  <a:lnTo>
                    <a:pt x="441223" y="388061"/>
                  </a:lnTo>
                  <a:lnTo>
                    <a:pt x="444931" y="394970"/>
                  </a:lnTo>
                  <a:lnTo>
                    <a:pt x="450596" y="400202"/>
                  </a:lnTo>
                  <a:lnTo>
                    <a:pt x="457809" y="403186"/>
                  </a:lnTo>
                  <a:lnTo>
                    <a:pt x="467995" y="402945"/>
                  </a:lnTo>
                  <a:lnTo>
                    <a:pt x="476567" y="398513"/>
                  </a:lnTo>
                  <a:lnTo>
                    <a:pt x="482485" y="391007"/>
                  </a:lnTo>
                  <a:lnTo>
                    <a:pt x="484682" y="381533"/>
                  </a:lnTo>
                  <a:lnTo>
                    <a:pt x="484682" y="242658"/>
                  </a:lnTo>
                  <a:lnTo>
                    <a:pt x="496912" y="224459"/>
                  </a:lnTo>
                  <a:lnTo>
                    <a:pt x="514553" y="186651"/>
                  </a:lnTo>
                  <a:lnTo>
                    <a:pt x="544410" y="111988"/>
                  </a:lnTo>
                  <a:lnTo>
                    <a:pt x="611606" y="111988"/>
                  </a:lnTo>
                  <a:lnTo>
                    <a:pt x="629005" y="108458"/>
                  </a:lnTo>
                  <a:lnTo>
                    <a:pt x="643242" y="98831"/>
                  </a:lnTo>
                  <a:lnTo>
                    <a:pt x="652868" y="84594"/>
                  </a:lnTo>
                  <a:lnTo>
                    <a:pt x="656412" y="67195"/>
                  </a:lnTo>
                  <a:close/>
                </a:path>
              </a:pathLst>
            </a:custGeom>
            <a:solidFill>
              <a:srgbClr val="41856F"/>
            </a:solidFill>
          </p:spPr>
          <p:txBody>
            <a:bodyPr wrap="square" lIns="0" tIns="0" rIns="0" bIns="0" rtlCol="0"/>
            <a:lstStyle/>
            <a:p>
              <a:endParaRPr/>
            </a:p>
          </p:txBody>
        </p:sp>
      </p:grpSp>
      <p:sp>
        <p:nvSpPr>
          <p:cNvPr id="6" name="object 6"/>
          <p:cNvSpPr txBox="1"/>
          <p:nvPr/>
        </p:nvSpPr>
        <p:spPr>
          <a:xfrm>
            <a:off x="1443608" y="3726027"/>
            <a:ext cx="1998980" cy="865505"/>
          </a:xfrm>
          <a:prstGeom prst="rect">
            <a:avLst/>
          </a:prstGeom>
        </p:spPr>
        <p:txBody>
          <a:bodyPr vert="horz" wrap="square" lIns="0" tIns="12700" rIns="0" bIns="0" rtlCol="0">
            <a:spAutoFit/>
          </a:bodyPr>
          <a:lstStyle/>
          <a:p>
            <a:pPr marL="12700" marR="5080" indent="20955" algn="just">
              <a:lnSpc>
                <a:spcPct val="125200"/>
              </a:lnSpc>
              <a:spcBef>
                <a:spcPts val="100"/>
              </a:spcBef>
            </a:pPr>
            <a:r>
              <a:rPr sz="1100" spc="-100" dirty="0">
                <a:latin typeface="Lucida Sans Unicode"/>
                <a:cs typeface="Lucida Sans Unicode"/>
              </a:rPr>
              <a:t>THE</a:t>
            </a:r>
            <a:r>
              <a:rPr sz="1100" spc="10" dirty="0">
                <a:latin typeface="Lucida Sans Unicode"/>
                <a:cs typeface="Lucida Sans Unicode"/>
              </a:rPr>
              <a:t> </a:t>
            </a:r>
            <a:r>
              <a:rPr sz="1100" spc="-45" dirty="0">
                <a:latin typeface="Lucida Sans Unicode"/>
                <a:cs typeface="Lucida Sans Unicode"/>
              </a:rPr>
              <a:t>PET</a:t>
            </a:r>
            <a:r>
              <a:rPr sz="1100" spc="-30" dirty="0">
                <a:latin typeface="Lucida Sans Unicode"/>
                <a:cs typeface="Lucida Sans Unicode"/>
              </a:rPr>
              <a:t> </a:t>
            </a:r>
            <a:r>
              <a:rPr sz="1100" spc="-20" dirty="0">
                <a:latin typeface="Lucida Sans Unicode"/>
                <a:cs typeface="Lucida Sans Unicode"/>
              </a:rPr>
              <a:t>WELLNESS</a:t>
            </a:r>
            <a:r>
              <a:rPr sz="1100" spc="-45" dirty="0">
                <a:latin typeface="Lucida Sans Unicode"/>
                <a:cs typeface="Lucida Sans Unicode"/>
              </a:rPr>
              <a:t> </a:t>
            </a:r>
            <a:r>
              <a:rPr sz="1100" spc="-50" dirty="0">
                <a:latin typeface="Lucida Sans Unicode"/>
                <a:cs typeface="Lucida Sans Unicode"/>
              </a:rPr>
              <a:t>MARKET</a:t>
            </a:r>
            <a:r>
              <a:rPr sz="1100" spc="-15" dirty="0">
                <a:latin typeface="Lucida Sans Unicode"/>
                <a:cs typeface="Lucida Sans Unicode"/>
              </a:rPr>
              <a:t> </a:t>
            </a:r>
            <a:r>
              <a:rPr sz="1100" spc="-25" dirty="0">
                <a:latin typeface="Lucida Sans Unicode"/>
                <a:cs typeface="Lucida Sans Unicode"/>
              </a:rPr>
              <a:t>IS </a:t>
            </a:r>
            <a:r>
              <a:rPr sz="1100" dirty="0">
                <a:latin typeface="Lucida Sans Unicode"/>
                <a:cs typeface="Lucida Sans Unicode"/>
              </a:rPr>
              <a:t>GROWING</a:t>
            </a:r>
            <a:r>
              <a:rPr sz="1100" spc="-25" dirty="0">
                <a:latin typeface="Lucida Sans Unicode"/>
                <a:cs typeface="Lucida Sans Unicode"/>
              </a:rPr>
              <a:t> </a:t>
            </a:r>
            <a:r>
              <a:rPr sz="1100" spc="-45" dirty="0">
                <a:latin typeface="Lucida Sans Unicode"/>
                <a:cs typeface="Lucida Sans Unicode"/>
              </a:rPr>
              <a:t>RAPIDLY</a:t>
            </a:r>
            <a:r>
              <a:rPr sz="1100" spc="10" dirty="0">
                <a:latin typeface="Lucida Sans Unicode"/>
                <a:cs typeface="Lucida Sans Unicode"/>
              </a:rPr>
              <a:t> </a:t>
            </a:r>
            <a:r>
              <a:rPr sz="1100" dirty="0">
                <a:latin typeface="Lucida Sans Unicode"/>
                <a:cs typeface="Lucida Sans Unicode"/>
              </a:rPr>
              <a:t>AS</a:t>
            </a:r>
            <a:r>
              <a:rPr sz="1100" spc="20" dirty="0">
                <a:latin typeface="Lucida Sans Unicode"/>
                <a:cs typeface="Lucida Sans Unicode"/>
              </a:rPr>
              <a:t> </a:t>
            </a:r>
            <a:r>
              <a:rPr sz="1100" spc="-20" dirty="0">
                <a:latin typeface="Lucida Sans Unicode"/>
                <a:cs typeface="Lucida Sans Unicode"/>
              </a:rPr>
              <a:t>MORE </a:t>
            </a:r>
            <a:r>
              <a:rPr sz="1100" dirty="0">
                <a:latin typeface="Lucida Sans Unicode"/>
                <a:cs typeface="Lucida Sans Unicode"/>
              </a:rPr>
              <a:t>CONSUMERS</a:t>
            </a:r>
            <a:r>
              <a:rPr sz="1100" spc="-10" dirty="0">
                <a:latin typeface="Lucida Sans Unicode"/>
                <a:cs typeface="Lucida Sans Unicode"/>
              </a:rPr>
              <a:t> </a:t>
            </a:r>
            <a:r>
              <a:rPr sz="1100" dirty="0">
                <a:latin typeface="Lucida Sans Unicode"/>
                <a:cs typeface="Lucida Sans Unicode"/>
              </a:rPr>
              <a:t>VIEW </a:t>
            </a:r>
            <a:r>
              <a:rPr sz="1100" spc="-70" dirty="0">
                <a:latin typeface="Lucida Sans Unicode"/>
                <a:cs typeface="Lucida Sans Unicode"/>
              </a:rPr>
              <a:t>THEIR</a:t>
            </a:r>
            <a:r>
              <a:rPr sz="1100" spc="-5" dirty="0">
                <a:latin typeface="Lucida Sans Unicode"/>
                <a:cs typeface="Lucida Sans Unicode"/>
              </a:rPr>
              <a:t> </a:t>
            </a:r>
            <a:r>
              <a:rPr sz="1100" spc="-20" dirty="0">
                <a:latin typeface="Lucida Sans Unicode"/>
                <a:cs typeface="Lucida Sans Unicode"/>
              </a:rPr>
              <a:t>PETS </a:t>
            </a:r>
            <a:r>
              <a:rPr sz="1100" dirty="0">
                <a:latin typeface="Lucida Sans Unicode"/>
                <a:cs typeface="Lucida Sans Unicode"/>
              </a:rPr>
              <a:t>AS</a:t>
            </a:r>
            <a:r>
              <a:rPr sz="1100" spc="-50" dirty="0">
                <a:latin typeface="Lucida Sans Unicode"/>
                <a:cs typeface="Lucida Sans Unicode"/>
              </a:rPr>
              <a:t> </a:t>
            </a:r>
            <a:r>
              <a:rPr sz="1100" spc="-10" dirty="0">
                <a:latin typeface="Lucida Sans Unicode"/>
                <a:cs typeface="Lucida Sans Unicode"/>
              </a:rPr>
              <a:t>MEMBERS</a:t>
            </a:r>
            <a:r>
              <a:rPr sz="1100" spc="-50" dirty="0">
                <a:latin typeface="Lucida Sans Unicode"/>
                <a:cs typeface="Lucida Sans Unicode"/>
              </a:rPr>
              <a:t> </a:t>
            </a:r>
            <a:r>
              <a:rPr sz="1100" dirty="0">
                <a:latin typeface="Lucida Sans Unicode"/>
                <a:cs typeface="Lucida Sans Unicode"/>
              </a:rPr>
              <a:t>OF</a:t>
            </a:r>
            <a:r>
              <a:rPr sz="1100" spc="-45" dirty="0">
                <a:latin typeface="Lucida Sans Unicode"/>
                <a:cs typeface="Lucida Sans Unicode"/>
              </a:rPr>
              <a:t> </a:t>
            </a:r>
            <a:r>
              <a:rPr sz="1100" spc="-70" dirty="0">
                <a:latin typeface="Lucida Sans Unicode"/>
                <a:cs typeface="Lucida Sans Unicode"/>
              </a:rPr>
              <a:t>THE</a:t>
            </a:r>
            <a:r>
              <a:rPr sz="1100" spc="-60" dirty="0">
                <a:latin typeface="Lucida Sans Unicode"/>
                <a:cs typeface="Lucida Sans Unicode"/>
              </a:rPr>
              <a:t> </a:t>
            </a:r>
            <a:r>
              <a:rPr sz="1100" spc="-10" dirty="0">
                <a:latin typeface="Lucida Sans Unicode"/>
                <a:cs typeface="Lucida Sans Unicode"/>
              </a:rPr>
              <a:t>FAMILY.</a:t>
            </a:r>
            <a:endParaRPr sz="1100">
              <a:latin typeface="Lucida Sans Unicode"/>
              <a:cs typeface="Lucida Sans Unicode"/>
            </a:endParaRPr>
          </a:p>
        </p:txBody>
      </p:sp>
      <p:grpSp>
        <p:nvGrpSpPr>
          <p:cNvPr id="7" name="object 7"/>
          <p:cNvGrpSpPr/>
          <p:nvPr/>
        </p:nvGrpSpPr>
        <p:grpSpPr>
          <a:xfrm>
            <a:off x="4246371" y="2102104"/>
            <a:ext cx="1264285" cy="1264285"/>
            <a:chOff x="4246371" y="2102104"/>
            <a:chExt cx="1264285" cy="1264285"/>
          </a:xfrm>
        </p:grpSpPr>
        <p:sp>
          <p:nvSpPr>
            <p:cNvPr id="8" name="object 8"/>
            <p:cNvSpPr/>
            <p:nvPr/>
          </p:nvSpPr>
          <p:spPr>
            <a:xfrm>
              <a:off x="4246371" y="2102104"/>
              <a:ext cx="1264285" cy="1264285"/>
            </a:xfrm>
            <a:custGeom>
              <a:avLst/>
              <a:gdLst/>
              <a:ahLst/>
              <a:cxnLst/>
              <a:rect l="l" t="t" r="r" b="b"/>
              <a:pathLst>
                <a:path w="1264285" h="1264285">
                  <a:moveTo>
                    <a:pt x="632078" y="0"/>
                  </a:moveTo>
                  <a:lnTo>
                    <a:pt x="584917" y="1733"/>
                  </a:lnTo>
                  <a:lnTo>
                    <a:pt x="538695" y="6852"/>
                  </a:lnTo>
                  <a:lnTo>
                    <a:pt x="493535" y="15235"/>
                  </a:lnTo>
                  <a:lnTo>
                    <a:pt x="449559" y="26758"/>
                  </a:lnTo>
                  <a:lnTo>
                    <a:pt x="406890" y="41301"/>
                  </a:lnTo>
                  <a:lnTo>
                    <a:pt x="365650" y="58741"/>
                  </a:lnTo>
                  <a:lnTo>
                    <a:pt x="325961" y="78955"/>
                  </a:lnTo>
                  <a:lnTo>
                    <a:pt x="287945" y="101822"/>
                  </a:lnTo>
                  <a:lnTo>
                    <a:pt x="251726" y="127220"/>
                  </a:lnTo>
                  <a:lnTo>
                    <a:pt x="217425" y="155026"/>
                  </a:lnTo>
                  <a:lnTo>
                    <a:pt x="185166" y="185118"/>
                  </a:lnTo>
                  <a:lnTo>
                    <a:pt x="155069" y="217374"/>
                  </a:lnTo>
                  <a:lnTo>
                    <a:pt x="127258" y="251672"/>
                  </a:lnTo>
                  <a:lnTo>
                    <a:pt x="101854" y="287889"/>
                  </a:lnTo>
                  <a:lnTo>
                    <a:pt x="78982" y="325904"/>
                  </a:lnTo>
                  <a:lnTo>
                    <a:pt x="58761" y="365595"/>
                  </a:lnTo>
                  <a:lnTo>
                    <a:pt x="41316" y="406838"/>
                  </a:lnTo>
                  <a:lnTo>
                    <a:pt x="26769" y="449513"/>
                  </a:lnTo>
                  <a:lnTo>
                    <a:pt x="15241" y="493496"/>
                  </a:lnTo>
                  <a:lnTo>
                    <a:pt x="6855" y="538667"/>
                  </a:lnTo>
                  <a:lnTo>
                    <a:pt x="1734" y="584901"/>
                  </a:lnTo>
                  <a:lnTo>
                    <a:pt x="0" y="632079"/>
                  </a:lnTo>
                  <a:lnTo>
                    <a:pt x="1734" y="679240"/>
                  </a:lnTo>
                  <a:lnTo>
                    <a:pt x="6855" y="725462"/>
                  </a:lnTo>
                  <a:lnTo>
                    <a:pt x="15241" y="770622"/>
                  </a:lnTo>
                  <a:lnTo>
                    <a:pt x="26769" y="814598"/>
                  </a:lnTo>
                  <a:lnTo>
                    <a:pt x="41316" y="857267"/>
                  </a:lnTo>
                  <a:lnTo>
                    <a:pt x="58761" y="898507"/>
                  </a:lnTo>
                  <a:lnTo>
                    <a:pt x="78982" y="938196"/>
                  </a:lnTo>
                  <a:lnTo>
                    <a:pt x="101854" y="976212"/>
                  </a:lnTo>
                  <a:lnTo>
                    <a:pt x="127258" y="1012431"/>
                  </a:lnTo>
                  <a:lnTo>
                    <a:pt x="155069" y="1046732"/>
                  </a:lnTo>
                  <a:lnTo>
                    <a:pt x="185165" y="1078991"/>
                  </a:lnTo>
                  <a:lnTo>
                    <a:pt x="217425" y="1109088"/>
                  </a:lnTo>
                  <a:lnTo>
                    <a:pt x="251726" y="1136899"/>
                  </a:lnTo>
                  <a:lnTo>
                    <a:pt x="287945" y="1162303"/>
                  </a:lnTo>
                  <a:lnTo>
                    <a:pt x="325961" y="1185175"/>
                  </a:lnTo>
                  <a:lnTo>
                    <a:pt x="365650" y="1205396"/>
                  </a:lnTo>
                  <a:lnTo>
                    <a:pt x="406890" y="1222841"/>
                  </a:lnTo>
                  <a:lnTo>
                    <a:pt x="449559" y="1237388"/>
                  </a:lnTo>
                  <a:lnTo>
                    <a:pt x="493535" y="1248916"/>
                  </a:lnTo>
                  <a:lnTo>
                    <a:pt x="538695" y="1257302"/>
                  </a:lnTo>
                  <a:lnTo>
                    <a:pt x="584917" y="1262423"/>
                  </a:lnTo>
                  <a:lnTo>
                    <a:pt x="632078" y="1264158"/>
                  </a:lnTo>
                  <a:lnTo>
                    <a:pt x="679256" y="1262423"/>
                  </a:lnTo>
                  <a:lnTo>
                    <a:pt x="725490" y="1257302"/>
                  </a:lnTo>
                  <a:lnTo>
                    <a:pt x="770661" y="1248916"/>
                  </a:lnTo>
                  <a:lnTo>
                    <a:pt x="814644" y="1237388"/>
                  </a:lnTo>
                  <a:lnTo>
                    <a:pt x="857319" y="1222841"/>
                  </a:lnTo>
                  <a:lnTo>
                    <a:pt x="898562" y="1205396"/>
                  </a:lnTo>
                  <a:lnTo>
                    <a:pt x="938253" y="1185175"/>
                  </a:lnTo>
                  <a:lnTo>
                    <a:pt x="976268" y="1162303"/>
                  </a:lnTo>
                  <a:lnTo>
                    <a:pt x="1012485" y="1136899"/>
                  </a:lnTo>
                  <a:lnTo>
                    <a:pt x="1046783" y="1109088"/>
                  </a:lnTo>
                  <a:lnTo>
                    <a:pt x="1079039" y="1078991"/>
                  </a:lnTo>
                  <a:lnTo>
                    <a:pt x="1109131" y="1046732"/>
                  </a:lnTo>
                  <a:lnTo>
                    <a:pt x="1136937" y="1012431"/>
                  </a:lnTo>
                  <a:lnTo>
                    <a:pt x="1162335" y="976212"/>
                  </a:lnTo>
                  <a:lnTo>
                    <a:pt x="1185202" y="938196"/>
                  </a:lnTo>
                  <a:lnTo>
                    <a:pt x="1205416" y="898507"/>
                  </a:lnTo>
                  <a:lnTo>
                    <a:pt x="1222856" y="857267"/>
                  </a:lnTo>
                  <a:lnTo>
                    <a:pt x="1237399" y="814598"/>
                  </a:lnTo>
                  <a:lnTo>
                    <a:pt x="1248922" y="770622"/>
                  </a:lnTo>
                  <a:lnTo>
                    <a:pt x="1257305" y="725462"/>
                  </a:lnTo>
                  <a:lnTo>
                    <a:pt x="1262424" y="679240"/>
                  </a:lnTo>
                  <a:lnTo>
                    <a:pt x="1264157" y="632079"/>
                  </a:lnTo>
                  <a:lnTo>
                    <a:pt x="1262424" y="584901"/>
                  </a:lnTo>
                  <a:lnTo>
                    <a:pt x="1257305" y="538667"/>
                  </a:lnTo>
                  <a:lnTo>
                    <a:pt x="1248922" y="493496"/>
                  </a:lnTo>
                  <a:lnTo>
                    <a:pt x="1237399" y="449513"/>
                  </a:lnTo>
                  <a:lnTo>
                    <a:pt x="1222856" y="406838"/>
                  </a:lnTo>
                  <a:lnTo>
                    <a:pt x="1205416" y="365595"/>
                  </a:lnTo>
                  <a:lnTo>
                    <a:pt x="1185202" y="325904"/>
                  </a:lnTo>
                  <a:lnTo>
                    <a:pt x="1162335" y="287889"/>
                  </a:lnTo>
                  <a:lnTo>
                    <a:pt x="1136937" y="251672"/>
                  </a:lnTo>
                  <a:lnTo>
                    <a:pt x="1109131" y="217374"/>
                  </a:lnTo>
                  <a:lnTo>
                    <a:pt x="1079039" y="185118"/>
                  </a:lnTo>
                  <a:lnTo>
                    <a:pt x="1046783" y="155026"/>
                  </a:lnTo>
                  <a:lnTo>
                    <a:pt x="1012485" y="127220"/>
                  </a:lnTo>
                  <a:lnTo>
                    <a:pt x="976268" y="101822"/>
                  </a:lnTo>
                  <a:lnTo>
                    <a:pt x="938253" y="78955"/>
                  </a:lnTo>
                  <a:lnTo>
                    <a:pt x="898562" y="58741"/>
                  </a:lnTo>
                  <a:lnTo>
                    <a:pt x="857319" y="41301"/>
                  </a:lnTo>
                  <a:lnTo>
                    <a:pt x="814644" y="26758"/>
                  </a:lnTo>
                  <a:lnTo>
                    <a:pt x="770661" y="15235"/>
                  </a:lnTo>
                  <a:lnTo>
                    <a:pt x="725490" y="6852"/>
                  </a:lnTo>
                  <a:lnTo>
                    <a:pt x="679256" y="1733"/>
                  </a:lnTo>
                  <a:lnTo>
                    <a:pt x="632078" y="0"/>
                  </a:lnTo>
                  <a:close/>
                </a:path>
              </a:pathLst>
            </a:custGeom>
            <a:solidFill>
              <a:srgbClr val="CFD9D4"/>
            </a:solidFill>
          </p:spPr>
          <p:txBody>
            <a:bodyPr wrap="square" lIns="0" tIns="0" rIns="0" bIns="0" rtlCol="0"/>
            <a:lstStyle/>
            <a:p>
              <a:endParaRPr/>
            </a:p>
          </p:txBody>
        </p:sp>
        <p:sp>
          <p:nvSpPr>
            <p:cNvPr id="9" name="object 9"/>
            <p:cNvSpPr/>
            <p:nvPr/>
          </p:nvSpPr>
          <p:spPr>
            <a:xfrm>
              <a:off x="4733865" y="2414088"/>
              <a:ext cx="297180" cy="642620"/>
            </a:xfrm>
            <a:custGeom>
              <a:avLst/>
              <a:gdLst/>
              <a:ahLst/>
              <a:cxnLst/>
              <a:rect l="l" t="t" r="r" b="b"/>
              <a:pathLst>
                <a:path w="297179" h="642619">
                  <a:moveTo>
                    <a:pt x="35837" y="477826"/>
                  </a:moveTo>
                  <a:lnTo>
                    <a:pt x="0" y="512096"/>
                  </a:lnTo>
                  <a:lnTo>
                    <a:pt x="13400" y="526014"/>
                  </a:lnTo>
                  <a:lnTo>
                    <a:pt x="27942" y="538677"/>
                  </a:lnTo>
                  <a:lnTo>
                    <a:pt x="60102" y="559956"/>
                  </a:lnTo>
                  <a:lnTo>
                    <a:pt x="106944" y="574671"/>
                  </a:lnTo>
                  <a:lnTo>
                    <a:pt x="123266" y="576606"/>
                  </a:lnTo>
                  <a:lnTo>
                    <a:pt x="123266" y="642088"/>
                  </a:lnTo>
                  <a:lnTo>
                    <a:pt x="168063" y="642088"/>
                  </a:lnTo>
                  <a:lnTo>
                    <a:pt x="168063" y="574889"/>
                  </a:lnTo>
                  <a:lnTo>
                    <a:pt x="205450" y="564218"/>
                  </a:lnTo>
                  <a:lnTo>
                    <a:pt x="239141" y="545406"/>
                  </a:lnTo>
                  <a:lnTo>
                    <a:pt x="258646" y="526880"/>
                  </a:lnTo>
                  <a:lnTo>
                    <a:pt x="123266" y="526880"/>
                  </a:lnTo>
                  <a:lnTo>
                    <a:pt x="98319" y="520916"/>
                  </a:lnTo>
                  <a:lnTo>
                    <a:pt x="75492" y="510080"/>
                  </a:lnTo>
                  <a:lnTo>
                    <a:pt x="54695" y="495381"/>
                  </a:lnTo>
                  <a:lnTo>
                    <a:pt x="35837" y="477826"/>
                  </a:lnTo>
                  <a:close/>
                </a:path>
                <a:path w="297179" h="642619">
                  <a:moveTo>
                    <a:pt x="168063" y="0"/>
                  </a:moveTo>
                  <a:lnTo>
                    <a:pt x="123266" y="0"/>
                  </a:lnTo>
                  <a:lnTo>
                    <a:pt x="123266" y="67695"/>
                  </a:lnTo>
                  <a:lnTo>
                    <a:pt x="111872" y="70364"/>
                  </a:lnTo>
                  <a:lnTo>
                    <a:pt x="42495" y="113471"/>
                  </a:lnTo>
                  <a:lnTo>
                    <a:pt x="18301" y="154193"/>
                  </a:lnTo>
                  <a:lnTo>
                    <a:pt x="9072" y="200572"/>
                  </a:lnTo>
                  <a:lnTo>
                    <a:pt x="17097" y="247636"/>
                  </a:lnTo>
                  <a:lnTo>
                    <a:pt x="34977" y="278354"/>
                  </a:lnTo>
                  <a:lnTo>
                    <a:pt x="60130" y="301254"/>
                  </a:lnTo>
                  <a:lnTo>
                    <a:pt x="90309" y="318288"/>
                  </a:lnTo>
                  <a:lnTo>
                    <a:pt x="123266" y="331409"/>
                  </a:lnTo>
                  <a:lnTo>
                    <a:pt x="123266" y="526880"/>
                  </a:lnTo>
                  <a:lnTo>
                    <a:pt x="258646" y="526880"/>
                  </a:lnTo>
                  <a:lnTo>
                    <a:pt x="260768" y="524864"/>
                  </a:lnTo>
                  <a:lnTo>
                    <a:pt x="168063" y="524864"/>
                  </a:lnTo>
                  <a:lnTo>
                    <a:pt x="168063" y="346491"/>
                  </a:lnTo>
                  <a:lnTo>
                    <a:pt x="265590" y="346491"/>
                  </a:lnTo>
                  <a:lnTo>
                    <a:pt x="257135" y="335964"/>
                  </a:lnTo>
                  <a:lnTo>
                    <a:pt x="236939" y="321805"/>
                  </a:lnTo>
                  <a:lnTo>
                    <a:pt x="214783" y="310895"/>
                  </a:lnTo>
                  <a:lnTo>
                    <a:pt x="191535" y="302197"/>
                  </a:lnTo>
                  <a:lnTo>
                    <a:pt x="168063" y="294674"/>
                  </a:lnTo>
                  <a:lnTo>
                    <a:pt x="168063" y="280339"/>
                  </a:lnTo>
                  <a:lnTo>
                    <a:pt x="123266" y="280339"/>
                  </a:lnTo>
                  <a:lnTo>
                    <a:pt x="85935" y="259283"/>
                  </a:lnTo>
                  <a:lnTo>
                    <a:pt x="60447" y="191974"/>
                  </a:lnTo>
                  <a:lnTo>
                    <a:pt x="72317" y="156891"/>
                  </a:lnTo>
                  <a:lnTo>
                    <a:pt x="104309" y="126314"/>
                  </a:lnTo>
                  <a:lnTo>
                    <a:pt x="123266" y="118392"/>
                  </a:lnTo>
                  <a:lnTo>
                    <a:pt x="168063" y="118392"/>
                  </a:lnTo>
                  <a:lnTo>
                    <a:pt x="168063" y="114136"/>
                  </a:lnTo>
                  <a:lnTo>
                    <a:pt x="279344" y="114136"/>
                  </a:lnTo>
                  <a:lnTo>
                    <a:pt x="258657" y="96629"/>
                  </a:lnTo>
                  <a:lnTo>
                    <a:pt x="230651" y="80600"/>
                  </a:lnTo>
                  <a:lnTo>
                    <a:pt x="200207" y="69897"/>
                  </a:lnTo>
                  <a:lnTo>
                    <a:pt x="168063" y="64858"/>
                  </a:lnTo>
                  <a:lnTo>
                    <a:pt x="168063" y="0"/>
                  </a:lnTo>
                  <a:close/>
                </a:path>
                <a:path w="297179" h="642619">
                  <a:moveTo>
                    <a:pt x="265590" y="346491"/>
                  </a:moveTo>
                  <a:lnTo>
                    <a:pt x="168063" y="346491"/>
                  </a:lnTo>
                  <a:lnTo>
                    <a:pt x="190873" y="354932"/>
                  </a:lnTo>
                  <a:lnTo>
                    <a:pt x="212851" y="365913"/>
                  </a:lnTo>
                  <a:lnTo>
                    <a:pt x="231510" y="380941"/>
                  </a:lnTo>
                  <a:lnTo>
                    <a:pt x="244367" y="401519"/>
                  </a:lnTo>
                  <a:lnTo>
                    <a:pt x="249126" y="426496"/>
                  </a:lnTo>
                  <a:lnTo>
                    <a:pt x="245982" y="452216"/>
                  </a:lnTo>
                  <a:lnTo>
                    <a:pt x="220998" y="496865"/>
                  </a:lnTo>
                  <a:lnTo>
                    <a:pt x="182437" y="520916"/>
                  </a:lnTo>
                  <a:lnTo>
                    <a:pt x="182276" y="520916"/>
                  </a:lnTo>
                  <a:lnTo>
                    <a:pt x="168063" y="524864"/>
                  </a:lnTo>
                  <a:lnTo>
                    <a:pt x="260768" y="524864"/>
                  </a:lnTo>
                  <a:lnTo>
                    <a:pt x="267009" y="518936"/>
                  </a:lnTo>
                  <a:lnTo>
                    <a:pt x="286925" y="485292"/>
                  </a:lnTo>
                  <a:lnTo>
                    <a:pt x="296843" y="446242"/>
                  </a:lnTo>
                  <a:lnTo>
                    <a:pt x="295660" y="405784"/>
                  </a:lnTo>
                  <a:lnTo>
                    <a:pt x="282662" y="367748"/>
                  </a:lnTo>
                  <a:lnTo>
                    <a:pt x="265590" y="346491"/>
                  </a:lnTo>
                  <a:close/>
                </a:path>
                <a:path w="297179" h="642619">
                  <a:moveTo>
                    <a:pt x="168063" y="118392"/>
                  </a:moveTo>
                  <a:lnTo>
                    <a:pt x="123266" y="118392"/>
                  </a:lnTo>
                  <a:lnTo>
                    <a:pt x="123266" y="280339"/>
                  </a:lnTo>
                  <a:lnTo>
                    <a:pt x="168063" y="280339"/>
                  </a:lnTo>
                  <a:lnTo>
                    <a:pt x="168063" y="118392"/>
                  </a:lnTo>
                  <a:close/>
                </a:path>
                <a:path w="297179" h="642619">
                  <a:moveTo>
                    <a:pt x="279344" y="114136"/>
                  </a:moveTo>
                  <a:lnTo>
                    <a:pt x="168063" y="114136"/>
                  </a:lnTo>
                  <a:lnTo>
                    <a:pt x="190233" y="118226"/>
                  </a:lnTo>
                  <a:lnTo>
                    <a:pt x="211199" y="126045"/>
                  </a:lnTo>
                  <a:lnTo>
                    <a:pt x="230494" y="137374"/>
                  </a:lnTo>
                  <a:lnTo>
                    <a:pt x="247652" y="151991"/>
                  </a:lnTo>
                  <a:lnTo>
                    <a:pt x="283490" y="117645"/>
                  </a:lnTo>
                  <a:lnTo>
                    <a:pt x="279344" y="114136"/>
                  </a:lnTo>
                  <a:close/>
                </a:path>
              </a:pathLst>
            </a:custGeom>
            <a:solidFill>
              <a:srgbClr val="41856F"/>
            </a:solidFill>
          </p:spPr>
          <p:txBody>
            <a:bodyPr wrap="square" lIns="0" tIns="0" rIns="0" bIns="0" rtlCol="0"/>
            <a:lstStyle/>
            <a:p>
              <a:endParaRPr/>
            </a:p>
          </p:txBody>
        </p:sp>
      </p:grpSp>
      <p:sp>
        <p:nvSpPr>
          <p:cNvPr id="10" name="object 10"/>
          <p:cNvSpPr txBox="1"/>
          <p:nvPr/>
        </p:nvSpPr>
        <p:spPr>
          <a:xfrm>
            <a:off x="3898772" y="3726027"/>
            <a:ext cx="1961514" cy="865505"/>
          </a:xfrm>
          <a:prstGeom prst="rect">
            <a:avLst/>
          </a:prstGeom>
        </p:spPr>
        <p:txBody>
          <a:bodyPr vert="horz" wrap="square" lIns="0" tIns="12700" rIns="0" bIns="0" rtlCol="0">
            <a:spAutoFit/>
          </a:bodyPr>
          <a:lstStyle/>
          <a:p>
            <a:pPr marL="12700" marR="5080" algn="ctr">
              <a:lnSpc>
                <a:spcPct val="125200"/>
              </a:lnSpc>
              <a:spcBef>
                <a:spcPts val="100"/>
              </a:spcBef>
            </a:pPr>
            <a:r>
              <a:rPr sz="1100" dirty="0">
                <a:latin typeface="Lucida Sans Unicode"/>
                <a:cs typeface="Lucida Sans Unicode"/>
              </a:rPr>
              <a:t>DOG</a:t>
            </a:r>
            <a:r>
              <a:rPr sz="1100" spc="-10" dirty="0">
                <a:latin typeface="Lucida Sans Unicode"/>
                <a:cs typeface="Lucida Sans Unicode"/>
              </a:rPr>
              <a:t> </a:t>
            </a:r>
            <a:r>
              <a:rPr sz="1100" dirty="0">
                <a:latin typeface="Lucida Sans Unicode"/>
                <a:cs typeface="Lucida Sans Unicode"/>
              </a:rPr>
              <a:t>OWNERS</a:t>
            </a:r>
            <a:r>
              <a:rPr sz="1100" spc="-25" dirty="0">
                <a:latin typeface="Lucida Sans Unicode"/>
                <a:cs typeface="Lucida Sans Unicode"/>
              </a:rPr>
              <a:t> </a:t>
            </a:r>
            <a:r>
              <a:rPr sz="1100" spc="-20" dirty="0">
                <a:latin typeface="Lucida Sans Unicode"/>
                <a:cs typeface="Lucida Sans Unicode"/>
              </a:rPr>
              <a:t>INCREASINGLY SPEND</a:t>
            </a:r>
            <a:r>
              <a:rPr sz="1100" spc="-55" dirty="0">
                <a:latin typeface="Lucida Sans Unicode"/>
                <a:cs typeface="Lucida Sans Unicode"/>
              </a:rPr>
              <a:t> </a:t>
            </a:r>
            <a:r>
              <a:rPr sz="1100" spc="-25" dirty="0">
                <a:latin typeface="Lucida Sans Unicode"/>
                <a:cs typeface="Lucida Sans Unicode"/>
              </a:rPr>
              <a:t>MONEY</a:t>
            </a:r>
            <a:r>
              <a:rPr sz="1100" spc="-60" dirty="0">
                <a:latin typeface="Lucida Sans Unicode"/>
                <a:cs typeface="Lucida Sans Unicode"/>
              </a:rPr>
              <a:t> </a:t>
            </a:r>
            <a:r>
              <a:rPr sz="1100" spc="-10" dirty="0">
                <a:latin typeface="Lucida Sans Unicode"/>
                <a:cs typeface="Lucida Sans Unicode"/>
              </a:rPr>
              <a:t>ON</a:t>
            </a:r>
            <a:r>
              <a:rPr sz="1100" spc="-45" dirty="0">
                <a:latin typeface="Lucida Sans Unicode"/>
                <a:cs typeface="Lucida Sans Unicode"/>
              </a:rPr>
              <a:t> </a:t>
            </a:r>
            <a:r>
              <a:rPr sz="1100" spc="-10" dirty="0">
                <a:latin typeface="Lucida Sans Unicode"/>
                <a:cs typeface="Lucida Sans Unicode"/>
              </a:rPr>
              <a:t>HEALTH, </a:t>
            </a:r>
            <a:r>
              <a:rPr sz="1100" spc="-55" dirty="0">
                <a:latin typeface="Lucida Sans Unicode"/>
                <a:cs typeface="Lucida Sans Unicode"/>
              </a:rPr>
              <a:t>NUTRITION </a:t>
            </a:r>
            <a:r>
              <a:rPr sz="1100" spc="-40" dirty="0">
                <a:latin typeface="Lucida Sans Unicode"/>
                <a:cs typeface="Lucida Sans Unicode"/>
              </a:rPr>
              <a:t>AND</a:t>
            </a:r>
            <a:r>
              <a:rPr sz="1100" spc="-15" dirty="0">
                <a:latin typeface="Lucida Sans Unicode"/>
                <a:cs typeface="Lucida Sans Unicode"/>
              </a:rPr>
              <a:t> </a:t>
            </a:r>
            <a:r>
              <a:rPr sz="1100" spc="-10" dirty="0">
                <a:latin typeface="Lucida Sans Unicode"/>
                <a:cs typeface="Lucida Sans Unicode"/>
              </a:rPr>
              <a:t>LIFESTYLE PRODUCTS</a:t>
            </a:r>
            <a:endParaRPr sz="1100">
              <a:latin typeface="Lucida Sans Unicode"/>
              <a:cs typeface="Lucida Sans Unicode"/>
            </a:endParaRPr>
          </a:p>
        </p:txBody>
      </p:sp>
      <p:grpSp>
        <p:nvGrpSpPr>
          <p:cNvPr id="11" name="object 11"/>
          <p:cNvGrpSpPr/>
          <p:nvPr/>
        </p:nvGrpSpPr>
        <p:grpSpPr>
          <a:xfrm>
            <a:off x="6681469" y="2102104"/>
            <a:ext cx="1264285" cy="1264285"/>
            <a:chOff x="6681469" y="2102104"/>
            <a:chExt cx="1264285" cy="1264285"/>
          </a:xfrm>
        </p:grpSpPr>
        <p:sp>
          <p:nvSpPr>
            <p:cNvPr id="12" name="object 12"/>
            <p:cNvSpPr/>
            <p:nvPr/>
          </p:nvSpPr>
          <p:spPr>
            <a:xfrm>
              <a:off x="6681469" y="2102104"/>
              <a:ext cx="1264285" cy="1264285"/>
            </a:xfrm>
            <a:custGeom>
              <a:avLst/>
              <a:gdLst/>
              <a:ahLst/>
              <a:cxnLst/>
              <a:rect l="l" t="t" r="r" b="b"/>
              <a:pathLst>
                <a:path w="1264284" h="1264285">
                  <a:moveTo>
                    <a:pt x="632078" y="0"/>
                  </a:moveTo>
                  <a:lnTo>
                    <a:pt x="584901" y="1733"/>
                  </a:lnTo>
                  <a:lnTo>
                    <a:pt x="538667" y="6852"/>
                  </a:lnTo>
                  <a:lnTo>
                    <a:pt x="493496" y="15235"/>
                  </a:lnTo>
                  <a:lnTo>
                    <a:pt x="449513" y="26758"/>
                  </a:lnTo>
                  <a:lnTo>
                    <a:pt x="406838" y="41301"/>
                  </a:lnTo>
                  <a:lnTo>
                    <a:pt x="365595" y="58741"/>
                  </a:lnTo>
                  <a:lnTo>
                    <a:pt x="325904" y="78955"/>
                  </a:lnTo>
                  <a:lnTo>
                    <a:pt x="287889" y="101822"/>
                  </a:lnTo>
                  <a:lnTo>
                    <a:pt x="251672" y="127220"/>
                  </a:lnTo>
                  <a:lnTo>
                    <a:pt x="217374" y="155026"/>
                  </a:lnTo>
                  <a:lnTo>
                    <a:pt x="185118" y="185118"/>
                  </a:lnTo>
                  <a:lnTo>
                    <a:pt x="155026" y="217374"/>
                  </a:lnTo>
                  <a:lnTo>
                    <a:pt x="127220" y="251672"/>
                  </a:lnTo>
                  <a:lnTo>
                    <a:pt x="101822" y="287889"/>
                  </a:lnTo>
                  <a:lnTo>
                    <a:pt x="78955" y="325904"/>
                  </a:lnTo>
                  <a:lnTo>
                    <a:pt x="58741" y="365595"/>
                  </a:lnTo>
                  <a:lnTo>
                    <a:pt x="41301" y="406838"/>
                  </a:lnTo>
                  <a:lnTo>
                    <a:pt x="26758" y="449513"/>
                  </a:lnTo>
                  <a:lnTo>
                    <a:pt x="15235" y="493496"/>
                  </a:lnTo>
                  <a:lnTo>
                    <a:pt x="6852" y="538667"/>
                  </a:lnTo>
                  <a:lnTo>
                    <a:pt x="1733" y="584901"/>
                  </a:lnTo>
                  <a:lnTo>
                    <a:pt x="0" y="632079"/>
                  </a:lnTo>
                  <a:lnTo>
                    <a:pt x="1733" y="679240"/>
                  </a:lnTo>
                  <a:lnTo>
                    <a:pt x="6852" y="725462"/>
                  </a:lnTo>
                  <a:lnTo>
                    <a:pt x="15235" y="770622"/>
                  </a:lnTo>
                  <a:lnTo>
                    <a:pt x="26758" y="814598"/>
                  </a:lnTo>
                  <a:lnTo>
                    <a:pt x="41301" y="857267"/>
                  </a:lnTo>
                  <a:lnTo>
                    <a:pt x="58741" y="898507"/>
                  </a:lnTo>
                  <a:lnTo>
                    <a:pt x="78955" y="938196"/>
                  </a:lnTo>
                  <a:lnTo>
                    <a:pt x="101822" y="976212"/>
                  </a:lnTo>
                  <a:lnTo>
                    <a:pt x="127220" y="1012431"/>
                  </a:lnTo>
                  <a:lnTo>
                    <a:pt x="155026" y="1046732"/>
                  </a:lnTo>
                  <a:lnTo>
                    <a:pt x="185118" y="1078991"/>
                  </a:lnTo>
                  <a:lnTo>
                    <a:pt x="217374" y="1109088"/>
                  </a:lnTo>
                  <a:lnTo>
                    <a:pt x="251672" y="1136899"/>
                  </a:lnTo>
                  <a:lnTo>
                    <a:pt x="287889" y="1162303"/>
                  </a:lnTo>
                  <a:lnTo>
                    <a:pt x="325904" y="1185175"/>
                  </a:lnTo>
                  <a:lnTo>
                    <a:pt x="365595" y="1205396"/>
                  </a:lnTo>
                  <a:lnTo>
                    <a:pt x="406838" y="1222841"/>
                  </a:lnTo>
                  <a:lnTo>
                    <a:pt x="449513" y="1237388"/>
                  </a:lnTo>
                  <a:lnTo>
                    <a:pt x="493496" y="1248916"/>
                  </a:lnTo>
                  <a:lnTo>
                    <a:pt x="538667" y="1257302"/>
                  </a:lnTo>
                  <a:lnTo>
                    <a:pt x="584901" y="1262423"/>
                  </a:lnTo>
                  <a:lnTo>
                    <a:pt x="632078" y="1264158"/>
                  </a:lnTo>
                  <a:lnTo>
                    <a:pt x="679240" y="1262423"/>
                  </a:lnTo>
                  <a:lnTo>
                    <a:pt x="725462" y="1257302"/>
                  </a:lnTo>
                  <a:lnTo>
                    <a:pt x="770622" y="1248916"/>
                  </a:lnTo>
                  <a:lnTo>
                    <a:pt x="814598" y="1237388"/>
                  </a:lnTo>
                  <a:lnTo>
                    <a:pt x="857267" y="1222841"/>
                  </a:lnTo>
                  <a:lnTo>
                    <a:pt x="898507" y="1205396"/>
                  </a:lnTo>
                  <a:lnTo>
                    <a:pt x="938196" y="1185175"/>
                  </a:lnTo>
                  <a:lnTo>
                    <a:pt x="976212" y="1162303"/>
                  </a:lnTo>
                  <a:lnTo>
                    <a:pt x="1012431" y="1136899"/>
                  </a:lnTo>
                  <a:lnTo>
                    <a:pt x="1046732" y="1109088"/>
                  </a:lnTo>
                  <a:lnTo>
                    <a:pt x="1078992" y="1078991"/>
                  </a:lnTo>
                  <a:lnTo>
                    <a:pt x="1109088" y="1046732"/>
                  </a:lnTo>
                  <a:lnTo>
                    <a:pt x="1136899" y="1012431"/>
                  </a:lnTo>
                  <a:lnTo>
                    <a:pt x="1162303" y="976212"/>
                  </a:lnTo>
                  <a:lnTo>
                    <a:pt x="1185175" y="938196"/>
                  </a:lnTo>
                  <a:lnTo>
                    <a:pt x="1205396" y="898507"/>
                  </a:lnTo>
                  <a:lnTo>
                    <a:pt x="1222841" y="857267"/>
                  </a:lnTo>
                  <a:lnTo>
                    <a:pt x="1237388" y="814598"/>
                  </a:lnTo>
                  <a:lnTo>
                    <a:pt x="1248916" y="770622"/>
                  </a:lnTo>
                  <a:lnTo>
                    <a:pt x="1257302" y="725462"/>
                  </a:lnTo>
                  <a:lnTo>
                    <a:pt x="1262423" y="679240"/>
                  </a:lnTo>
                  <a:lnTo>
                    <a:pt x="1264157" y="632079"/>
                  </a:lnTo>
                  <a:lnTo>
                    <a:pt x="1262423" y="584901"/>
                  </a:lnTo>
                  <a:lnTo>
                    <a:pt x="1257302" y="538667"/>
                  </a:lnTo>
                  <a:lnTo>
                    <a:pt x="1248916" y="493496"/>
                  </a:lnTo>
                  <a:lnTo>
                    <a:pt x="1237388" y="449513"/>
                  </a:lnTo>
                  <a:lnTo>
                    <a:pt x="1222841" y="406838"/>
                  </a:lnTo>
                  <a:lnTo>
                    <a:pt x="1205396" y="365595"/>
                  </a:lnTo>
                  <a:lnTo>
                    <a:pt x="1185175" y="325904"/>
                  </a:lnTo>
                  <a:lnTo>
                    <a:pt x="1162303" y="287889"/>
                  </a:lnTo>
                  <a:lnTo>
                    <a:pt x="1136899" y="251672"/>
                  </a:lnTo>
                  <a:lnTo>
                    <a:pt x="1109088" y="217374"/>
                  </a:lnTo>
                  <a:lnTo>
                    <a:pt x="1078992" y="185118"/>
                  </a:lnTo>
                  <a:lnTo>
                    <a:pt x="1046732" y="155026"/>
                  </a:lnTo>
                  <a:lnTo>
                    <a:pt x="1012431" y="127220"/>
                  </a:lnTo>
                  <a:lnTo>
                    <a:pt x="976212" y="101822"/>
                  </a:lnTo>
                  <a:lnTo>
                    <a:pt x="938196" y="78955"/>
                  </a:lnTo>
                  <a:lnTo>
                    <a:pt x="898507" y="58741"/>
                  </a:lnTo>
                  <a:lnTo>
                    <a:pt x="857267" y="41301"/>
                  </a:lnTo>
                  <a:lnTo>
                    <a:pt x="814598" y="26758"/>
                  </a:lnTo>
                  <a:lnTo>
                    <a:pt x="770622" y="15235"/>
                  </a:lnTo>
                  <a:lnTo>
                    <a:pt x="725462" y="6852"/>
                  </a:lnTo>
                  <a:lnTo>
                    <a:pt x="679240" y="1733"/>
                  </a:lnTo>
                  <a:lnTo>
                    <a:pt x="632078" y="0"/>
                  </a:lnTo>
                  <a:close/>
                </a:path>
              </a:pathLst>
            </a:custGeom>
            <a:solidFill>
              <a:srgbClr val="CFD9D4"/>
            </a:solidFill>
          </p:spPr>
          <p:txBody>
            <a:bodyPr wrap="square" lIns="0" tIns="0" rIns="0" bIns="0" rtlCol="0"/>
            <a:lstStyle/>
            <a:p>
              <a:endParaRPr/>
            </a:p>
          </p:txBody>
        </p:sp>
        <p:sp>
          <p:nvSpPr>
            <p:cNvPr id="13" name="object 13"/>
            <p:cNvSpPr/>
            <p:nvPr/>
          </p:nvSpPr>
          <p:spPr>
            <a:xfrm>
              <a:off x="7060694" y="2512046"/>
              <a:ext cx="535305" cy="471170"/>
            </a:xfrm>
            <a:custGeom>
              <a:avLst/>
              <a:gdLst/>
              <a:ahLst/>
              <a:cxnLst/>
              <a:rect l="l" t="t" r="r" b="b"/>
              <a:pathLst>
                <a:path w="535304" h="471169">
                  <a:moveTo>
                    <a:pt x="165130" y="317500"/>
                  </a:moveTo>
                  <a:lnTo>
                    <a:pt x="146642" y="317500"/>
                  </a:lnTo>
                  <a:lnTo>
                    <a:pt x="160927" y="336550"/>
                  </a:lnTo>
                  <a:lnTo>
                    <a:pt x="177630" y="355600"/>
                  </a:lnTo>
                  <a:lnTo>
                    <a:pt x="197544" y="369570"/>
                  </a:lnTo>
                  <a:lnTo>
                    <a:pt x="220003" y="381000"/>
                  </a:lnTo>
                  <a:lnTo>
                    <a:pt x="244343" y="386080"/>
                  </a:lnTo>
                  <a:lnTo>
                    <a:pt x="251749" y="387350"/>
                  </a:lnTo>
                  <a:lnTo>
                    <a:pt x="258379" y="391160"/>
                  </a:lnTo>
                  <a:lnTo>
                    <a:pt x="263878" y="396240"/>
                  </a:lnTo>
                  <a:lnTo>
                    <a:pt x="267893" y="402590"/>
                  </a:lnTo>
                  <a:lnTo>
                    <a:pt x="274755" y="420370"/>
                  </a:lnTo>
                  <a:lnTo>
                    <a:pt x="278698" y="427990"/>
                  </a:lnTo>
                  <a:lnTo>
                    <a:pt x="393393" y="471170"/>
                  </a:lnTo>
                  <a:lnTo>
                    <a:pt x="451206" y="471170"/>
                  </a:lnTo>
                  <a:lnTo>
                    <a:pt x="454547" y="468630"/>
                  </a:lnTo>
                  <a:lnTo>
                    <a:pt x="454556" y="457200"/>
                  </a:lnTo>
                  <a:lnTo>
                    <a:pt x="395956" y="457200"/>
                  </a:lnTo>
                  <a:lnTo>
                    <a:pt x="303251" y="429260"/>
                  </a:lnTo>
                  <a:lnTo>
                    <a:pt x="296569" y="426720"/>
                  </a:lnTo>
                  <a:lnTo>
                    <a:pt x="291212" y="421640"/>
                  </a:lnTo>
                  <a:lnTo>
                    <a:pt x="288748" y="415290"/>
                  </a:lnTo>
                  <a:lnTo>
                    <a:pt x="281954" y="397510"/>
                  </a:lnTo>
                  <a:lnTo>
                    <a:pt x="276014" y="387350"/>
                  </a:lnTo>
                  <a:lnTo>
                    <a:pt x="267651" y="378460"/>
                  </a:lnTo>
                  <a:lnTo>
                    <a:pt x="257427" y="373380"/>
                  </a:lnTo>
                  <a:lnTo>
                    <a:pt x="245905" y="370840"/>
                  </a:lnTo>
                  <a:lnTo>
                    <a:pt x="224563" y="365760"/>
                  </a:lnTo>
                  <a:lnTo>
                    <a:pt x="204883" y="356870"/>
                  </a:lnTo>
                  <a:lnTo>
                    <a:pt x="187447" y="344170"/>
                  </a:lnTo>
                  <a:lnTo>
                    <a:pt x="172836" y="327660"/>
                  </a:lnTo>
                  <a:lnTo>
                    <a:pt x="165130" y="317500"/>
                  </a:lnTo>
                  <a:close/>
                </a:path>
                <a:path w="535304" h="471169">
                  <a:moveTo>
                    <a:pt x="170530" y="100330"/>
                  </a:moveTo>
                  <a:lnTo>
                    <a:pt x="115324" y="100330"/>
                  </a:lnTo>
                  <a:lnTo>
                    <a:pt x="154286" y="107950"/>
                  </a:lnTo>
                  <a:lnTo>
                    <a:pt x="189261" y="128270"/>
                  </a:lnTo>
                  <a:lnTo>
                    <a:pt x="246906" y="180340"/>
                  </a:lnTo>
                  <a:lnTo>
                    <a:pt x="291803" y="200660"/>
                  </a:lnTo>
                  <a:lnTo>
                    <a:pt x="375250" y="326390"/>
                  </a:lnTo>
                  <a:lnTo>
                    <a:pt x="371399" y="330200"/>
                  </a:lnTo>
                  <a:lnTo>
                    <a:pt x="370913" y="331470"/>
                  </a:lnTo>
                  <a:lnTo>
                    <a:pt x="370615" y="332740"/>
                  </a:lnTo>
                  <a:lnTo>
                    <a:pt x="346263" y="408940"/>
                  </a:lnTo>
                  <a:lnTo>
                    <a:pt x="346163" y="412750"/>
                  </a:lnTo>
                  <a:lnTo>
                    <a:pt x="346300" y="412750"/>
                  </a:lnTo>
                  <a:lnTo>
                    <a:pt x="346592" y="414020"/>
                  </a:lnTo>
                  <a:lnTo>
                    <a:pt x="346742" y="415290"/>
                  </a:lnTo>
                  <a:lnTo>
                    <a:pt x="347488" y="415290"/>
                  </a:lnTo>
                  <a:lnTo>
                    <a:pt x="347818" y="416560"/>
                  </a:lnTo>
                  <a:lnTo>
                    <a:pt x="348403" y="416560"/>
                  </a:lnTo>
                  <a:lnTo>
                    <a:pt x="348745" y="417830"/>
                  </a:lnTo>
                  <a:lnTo>
                    <a:pt x="350817" y="417830"/>
                  </a:lnTo>
                  <a:lnTo>
                    <a:pt x="351221" y="419100"/>
                  </a:lnTo>
                  <a:lnTo>
                    <a:pt x="408456" y="434340"/>
                  </a:lnTo>
                  <a:lnTo>
                    <a:pt x="434961" y="434340"/>
                  </a:lnTo>
                  <a:lnTo>
                    <a:pt x="439640" y="439420"/>
                  </a:lnTo>
                  <a:lnTo>
                    <a:pt x="439633" y="457200"/>
                  </a:lnTo>
                  <a:lnTo>
                    <a:pt x="454556" y="457200"/>
                  </a:lnTo>
                  <a:lnTo>
                    <a:pt x="454566" y="444500"/>
                  </a:lnTo>
                  <a:lnTo>
                    <a:pt x="410795" y="419100"/>
                  </a:lnTo>
                  <a:lnTo>
                    <a:pt x="362918" y="406400"/>
                  </a:lnTo>
                  <a:lnTo>
                    <a:pt x="384402" y="337820"/>
                  </a:lnTo>
                  <a:lnTo>
                    <a:pt x="404777" y="313690"/>
                  </a:lnTo>
                  <a:lnTo>
                    <a:pt x="385286" y="313690"/>
                  </a:lnTo>
                  <a:lnTo>
                    <a:pt x="309205" y="199390"/>
                  </a:lnTo>
                  <a:lnTo>
                    <a:pt x="312484" y="199390"/>
                  </a:lnTo>
                  <a:lnTo>
                    <a:pt x="315713" y="198120"/>
                  </a:lnTo>
                  <a:lnTo>
                    <a:pt x="318855" y="196850"/>
                  </a:lnTo>
                  <a:lnTo>
                    <a:pt x="320697" y="196850"/>
                  </a:lnTo>
                  <a:lnTo>
                    <a:pt x="322501" y="195580"/>
                  </a:lnTo>
                  <a:lnTo>
                    <a:pt x="343419" y="195580"/>
                  </a:lnTo>
                  <a:lnTo>
                    <a:pt x="340028" y="190500"/>
                  </a:lnTo>
                  <a:lnTo>
                    <a:pt x="355562" y="185420"/>
                  </a:lnTo>
                  <a:lnTo>
                    <a:pt x="298654" y="185420"/>
                  </a:lnTo>
                  <a:lnTo>
                    <a:pt x="257066" y="168910"/>
                  </a:lnTo>
                  <a:lnTo>
                    <a:pt x="199259" y="116840"/>
                  </a:lnTo>
                  <a:lnTo>
                    <a:pt x="170530" y="100330"/>
                  </a:lnTo>
                  <a:close/>
                </a:path>
                <a:path w="535304" h="471169">
                  <a:moveTo>
                    <a:pt x="86252" y="0"/>
                  </a:moveTo>
                  <a:lnTo>
                    <a:pt x="24069" y="24129"/>
                  </a:lnTo>
                  <a:lnTo>
                    <a:pt x="0" y="81279"/>
                  </a:lnTo>
                  <a:lnTo>
                    <a:pt x="1241" y="96519"/>
                  </a:lnTo>
                  <a:lnTo>
                    <a:pt x="4902" y="109219"/>
                  </a:lnTo>
                  <a:lnTo>
                    <a:pt x="10871" y="123189"/>
                  </a:lnTo>
                  <a:lnTo>
                    <a:pt x="19038" y="134619"/>
                  </a:lnTo>
                  <a:lnTo>
                    <a:pt x="8741" y="156209"/>
                  </a:lnTo>
                  <a:lnTo>
                    <a:pt x="4562" y="179069"/>
                  </a:lnTo>
                  <a:lnTo>
                    <a:pt x="5785" y="193039"/>
                  </a:lnTo>
                  <a:lnTo>
                    <a:pt x="5896" y="194309"/>
                  </a:lnTo>
                  <a:lnTo>
                    <a:pt x="6007" y="195579"/>
                  </a:lnTo>
                  <a:lnTo>
                    <a:pt x="6119" y="196849"/>
                  </a:lnTo>
                  <a:lnTo>
                    <a:pt x="6230" y="198119"/>
                  </a:lnTo>
                  <a:lnTo>
                    <a:pt x="6341" y="199389"/>
                  </a:lnTo>
                  <a:lnTo>
                    <a:pt x="6452" y="200659"/>
                  </a:lnTo>
                  <a:lnTo>
                    <a:pt x="6563" y="201929"/>
                  </a:lnTo>
                  <a:lnTo>
                    <a:pt x="14808" y="223519"/>
                  </a:lnTo>
                  <a:lnTo>
                    <a:pt x="33888" y="262889"/>
                  </a:lnTo>
                  <a:lnTo>
                    <a:pt x="40703" y="292099"/>
                  </a:lnTo>
                  <a:lnTo>
                    <a:pt x="39371" y="297179"/>
                  </a:lnTo>
                  <a:lnTo>
                    <a:pt x="10172" y="330199"/>
                  </a:lnTo>
                  <a:lnTo>
                    <a:pt x="7460" y="336549"/>
                  </a:lnTo>
                  <a:lnTo>
                    <a:pt x="7541" y="382269"/>
                  </a:lnTo>
                  <a:lnTo>
                    <a:pt x="18379" y="425449"/>
                  </a:lnTo>
                  <a:lnTo>
                    <a:pt x="86216" y="448309"/>
                  </a:lnTo>
                  <a:lnTo>
                    <a:pt x="89557" y="444499"/>
                  </a:lnTo>
                  <a:lnTo>
                    <a:pt x="89566" y="433069"/>
                  </a:lnTo>
                  <a:lnTo>
                    <a:pt x="40491" y="433069"/>
                  </a:lnTo>
                  <a:lnTo>
                    <a:pt x="34518" y="427989"/>
                  </a:lnTo>
                  <a:lnTo>
                    <a:pt x="22392" y="379729"/>
                  </a:lnTo>
                  <a:lnTo>
                    <a:pt x="22392" y="340359"/>
                  </a:lnTo>
                  <a:lnTo>
                    <a:pt x="23748" y="336549"/>
                  </a:lnTo>
                  <a:lnTo>
                    <a:pt x="47460" y="311149"/>
                  </a:lnTo>
                  <a:lnTo>
                    <a:pt x="51362" y="304799"/>
                  </a:lnTo>
                  <a:lnTo>
                    <a:pt x="53912" y="298449"/>
                  </a:lnTo>
                  <a:lnTo>
                    <a:pt x="55038" y="292099"/>
                  </a:lnTo>
                  <a:lnTo>
                    <a:pt x="54671" y="285749"/>
                  </a:lnTo>
                  <a:lnTo>
                    <a:pt x="43477" y="246379"/>
                  </a:lnTo>
                  <a:lnTo>
                    <a:pt x="27948" y="217169"/>
                  </a:lnTo>
                  <a:lnTo>
                    <a:pt x="20305" y="194309"/>
                  </a:lnTo>
                  <a:lnTo>
                    <a:pt x="20302" y="171449"/>
                  </a:lnTo>
                  <a:lnTo>
                    <a:pt x="27636" y="148589"/>
                  </a:lnTo>
                  <a:lnTo>
                    <a:pt x="42003" y="129539"/>
                  </a:lnTo>
                  <a:lnTo>
                    <a:pt x="54184" y="121919"/>
                  </a:lnTo>
                  <a:lnTo>
                    <a:pt x="28651" y="121919"/>
                  </a:lnTo>
                  <a:lnTo>
                    <a:pt x="17023" y="99059"/>
                  </a:lnTo>
                  <a:lnTo>
                    <a:pt x="15546" y="72389"/>
                  </a:lnTo>
                  <a:lnTo>
                    <a:pt x="23811" y="48259"/>
                  </a:lnTo>
                  <a:lnTo>
                    <a:pt x="41406" y="27939"/>
                  </a:lnTo>
                  <a:lnTo>
                    <a:pt x="50637" y="22859"/>
                  </a:lnTo>
                  <a:lnTo>
                    <a:pt x="60640" y="17779"/>
                  </a:lnTo>
                  <a:lnTo>
                    <a:pt x="71205" y="15239"/>
                  </a:lnTo>
                  <a:lnTo>
                    <a:pt x="86252" y="15240"/>
                  </a:lnTo>
                  <a:lnTo>
                    <a:pt x="89594" y="11430"/>
                  </a:lnTo>
                  <a:lnTo>
                    <a:pt x="89594" y="2540"/>
                  </a:lnTo>
                  <a:lnTo>
                    <a:pt x="86252" y="0"/>
                  </a:lnTo>
                  <a:close/>
                </a:path>
                <a:path w="535304" h="471169">
                  <a:moveTo>
                    <a:pt x="179928" y="231140"/>
                  </a:moveTo>
                  <a:lnTo>
                    <a:pt x="171722" y="231140"/>
                  </a:lnTo>
                  <a:lnTo>
                    <a:pt x="168704" y="234950"/>
                  </a:lnTo>
                  <a:lnTo>
                    <a:pt x="168965" y="237490"/>
                  </a:lnTo>
                  <a:lnTo>
                    <a:pt x="168933" y="254000"/>
                  </a:lnTo>
                  <a:lnTo>
                    <a:pt x="151426" y="292100"/>
                  </a:lnTo>
                  <a:lnTo>
                    <a:pt x="114509" y="322580"/>
                  </a:lnTo>
                  <a:lnTo>
                    <a:pt x="59281" y="336549"/>
                  </a:lnTo>
                  <a:lnTo>
                    <a:pt x="56214" y="336549"/>
                  </a:lnTo>
                  <a:lnTo>
                    <a:pt x="55816" y="337819"/>
                  </a:lnTo>
                  <a:lnTo>
                    <a:pt x="54602" y="337819"/>
                  </a:lnTo>
                  <a:lnTo>
                    <a:pt x="53930" y="339089"/>
                  </a:lnTo>
                  <a:lnTo>
                    <a:pt x="53526" y="339089"/>
                  </a:lnTo>
                  <a:lnTo>
                    <a:pt x="53246" y="340359"/>
                  </a:lnTo>
                  <a:lnTo>
                    <a:pt x="52804" y="340359"/>
                  </a:lnTo>
                  <a:lnTo>
                    <a:pt x="52512" y="341629"/>
                  </a:lnTo>
                  <a:lnTo>
                    <a:pt x="52307" y="342899"/>
                  </a:lnTo>
                  <a:lnTo>
                    <a:pt x="52263" y="407669"/>
                  </a:lnTo>
                  <a:lnTo>
                    <a:pt x="55604" y="410209"/>
                  </a:lnTo>
                  <a:lnTo>
                    <a:pt x="69964" y="410209"/>
                  </a:lnTo>
                  <a:lnTo>
                    <a:pt x="74643" y="415289"/>
                  </a:lnTo>
                  <a:lnTo>
                    <a:pt x="74637" y="433069"/>
                  </a:lnTo>
                  <a:lnTo>
                    <a:pt x="89566" y="433069"/>
                  </a:lnTo>
                  <a:lnTo>
                    <a:pt x="89575" y="421639"/>
                  </a:lnTo>
                  <a:lnTo>
                    <a:pt x="87877" y="411479"/>
                  </a:lnTo>
                  <a:lnTo>
                    <a:pt x="83178" y="403859"/>
                  </a:lnTo>
                  <a:lnTo>
                    <a:pt x="76082" y="398779"/>
                  </a:lnTo>
                  <a:lnTo>
                    <a:pt x="67195" y="396239"/>
                  </a:lnTo>
                  <a:lnTo>
                    <a:pt x="67195" y="350519"/>
                  </a:lnTo>
                  <a:lnTo>
                    <a:pt x="88919" y="347979"/>
                  </a:lnTo>
                  <a:lnTo>
                    <a:pt x="109693" y="340360"/>
                  </a:lnTo>
                  <a:lnTo>
                    <a:pt x="129079" y="331470"/>
                  </a:lnTo>
                  <a:lnTo>
                    <a:pt x="146642" y="317500"/>
                  </a:lnTo>
                  <a:lnTo>
                    <a:pt x="165130" y="317500"/>
                  </a:lnTo>
                  <a:lnTo>
                    <a:pt x="157424" y="307340"/>
                  </a:lnTo>
                  <a:lnTo>
                    <a:pt x="159172" y="306070"/>
                  </a:lnTo>
                  <a:lnTo>
                    <a:pt x="160908" y="303530"/>
                  </a:lnTo>
                  <a:lnTo>
                    <a:pt x="183796" y="255270"/>
                  </a:lnTo>
                  <a:lnTo>
                    <a:pt x="183960" y="237490"/>
                  </a:lnTo>
                  <a:lnTo>
                    <a:pt x="183574" y="233680"/>
                  </a:lnTo>
                  <a:lnTo>
                    <a:pt x="179928" y="231140"/>
                  </a:lnTo>
                  <a:close/>
                </a:path>
                <a:path w="535304" h="471169">
                  <a:moveTo>
                    <a:pt x="454428" y="298450"/>
                  </a:moveTo>
                  <a:lnTo>
                    <a:pt x="417645" y="298450"/>
                  </a:lnTo>
                  <a:lnTo>
                    <a:pt x="454429" y="314960"/>
                  </a:lnTo>
                  <a:lnTo>
                    <a:pt x="477671" y="320040"/>
                  </a:lnTo>
                  <a:lnTo>
                    <a:pt x="500332" y="316230"/>
                  </a:lnTo>
                  <a:lnTo>
                    <a:pt x="517913" y="304800"/>
                  </a:lnTo>
                  <a:lnTo>
                    <a:pt x="476712" y="304800"/>
                  </a:lnTo>
                  <a:lnTo>
                    <a:pt x="460427" y="300990"/>
                  </a:lnTo>
                  <a:lnTo>
                    <a:pt x="454428" y="298450"/>
                  </a:lnTo>
                  <a:close/>
                </a:path>
                <a:path w="535304" h="471169">
                  <a:moveTo>
                    <a:pt x="343419" y="195580"/>
                  </a:moveTo>
                  <a:lnTo>
                    <a:pt x="325251" y="195580"/>
                  </a:lnTo>
                  <a:lnTo>
                    <a:pt x="396124" y="300990"/>
                  </a:lnTo>
                  <a:lnTo>
                    <a:pt x="385286" y="313690"/>
                  </a:lnTo>
                  <a:lnTo>
                    <a:pt x="404777" y="313690"/>
                  </a:lnTo>
                  <a:lnTo>
                    <a:pt x="417645" y="298450"/>
                  </a:lnTo>
                  <a:lnTo>
                    <a:pt x="454428" y="298450"/>
                  </a:lnTo>
                  <a:lnTo>
                    <a:pt x="433433" y="289560"/>
                  </a:lnTo>
                  <a:lnTo>
                    <a:pt x="406160" y="289560"/>
                  </a:lnTo>
                  <a:lnTo>
                    <a:pt x="343419" y="195580"/>
                  </a:lnTo>
                  <a:close/>
                </a:path>
                <a:path w="535304" h="471169">
                  <a:moveTo>
                    <a:pt x="467901" y="168910"/>
                  </a:moveTo>
                  <a:lnTo>
                    <a:pt x="421154" y="168910"/>
                  </a:lnTo>
                  <a:lnTo>
                    <a:pt x="426617" y="170180"/>
                  </a:lnTo>
                  <a:lnTo>
                    <a:pt x="458603" y="180340"/>
                  </a:lnTo>
                  <a:lnTo>
                    <a:pt x="476116" y="193040"/>
                  </a:lnTo>
                  <a:lnTo>
                    <a:pt x="488472" y="208280"/>
                  </a:lnTo>
                  <a:lnTo>
                    <a:pt x="494871" y="228600"/>
                  </a:lnTo>
                  <a:lnTo>
                    <a:pt x="494828" y="231140"/>
                  </a:lnTo>
                  <a:lnTo>
                    <a:pt x="494722" y="237490"/>
                  </a:lnTo>
                  <a:lnTo>
                    <a:pt x="494616" y="243840"/>
                  </a:lnTo>
                  <a:lnTo>
                    <a:pt x="494510" y="250190"/>
                  </a:lnTo>
                  <a:lnTo>
                    <a:pt x="494024" y="251460"/>
                  </a:lnTo>
                  <a:lnTo>
                    <a:pt x="494590" y="254000"/>
                  </a:lnTo>
                  <a:lnTo>
                    <a:pt x="496053" y="256540"/>
                  </a:lnTo>
                  <a:lnTo>
                    <a:pt x="518047" y="281940"/>
                  </a:lnTo>
                  <a:lnTo>
                    <a:pt x="507120" y="294640"/>
                  </a:lnTo>
                  <a:lnTo>
                    <a:pt x="492809" y="302260"/>
                  </a:lnTo>
                  <a:lnTo>
                    <a:pt x="476712" y="304800"/>
                  </a:lnTo>
                  <a:lnTo>
                    <a:pt x="517913" y="304800"/>
                  </a:lnTo>
                  <a:lnTo>
                    <a:pt x="519867" y="303530"/>
                  </a:lnTo>
                  <a:lnTo>
                    <a:pt x="533726" y="284480"/>
                  </a:lnTo>
                  <a:lnTo>
                    <a:pt x="534908" y="281940"/>
                  </a:lnTo>
                  <a:lnTo>
                    <a:pt x="534472" y="279400"/>
                  </a:lnTo>
                  <a:lnTo>
                    <a:pt x="532668" y="276860"/>
                  </a:lnTo>
                  <a:lnTo>
                    <a:pt x="509734" y="248920"/>
                  </a:lnTo>
                  <a:lnTo>
                    <a:pt x="509617" y="243840"/>
                  </a:lnTo>
                  <a:lnTo>
                    <a:pt x="509499" y="238760"/>
                  </a:lnTo>
                  <a:lnTo>
                    <a:pt x="509381" y="233680"/>
                  </a:lnTo>
                  <a:lnTo>
                    <a:pt x="509263" y="228600"/>
                  </a:lnTo>
                  <a:lnTo>
                    <a:pt x="509145" y="223520"/>
                  </a:lnTo>
                  <a:lnTo>
                    <a:pt x="500687" y="200660"/>
                  </a:lnTo>
                  <a:lnTo>
                    <a:pt x="485326" y="180340"/>
                  </a:lnTo>
                  <a:lnTo>
                    <a:pt x="467901" y="168910"/>
                  </a:lnTo>
                  <a:close/>
                </a:path>
                <a:path w="535304" h="471169">
                  <a:moveTo>
                    <a:pt x="415437" y="281940"/>
                  </a:moveTo>
                  <a:lnTo>
                    <a:pt x="411934" y="283210"/>
                  </a:lnTo>
                  <a:lnTo>
                    <a:pt x="406160" y="289560"/>
                  </a:lnTo>
                  <a:lnTo>
                    <a:pt x="433433" y="289560"/>
                  </a:lnTo>
                  <a:lnTo>
                    <a:pt x="415437" y="281940"/>
                  </a:lnTo>
                  <a:close/>
                </a:path>
                <a:path w="535304" h="471169">
                  <a:moveTo>
                    <a:pt x="408977" y="172720"/>
                  </a:moveTo>
                  <a:lnTo>
                    <a:pt x="392036" y="172720"/>
                  </a:lnTo>
                  <a:lnTo>
                    <a:pt x="382343" y="193040"/>
                  </a:lnTo>
                  <a:lnTo>
                    <a:pt x="378778" y="199390"/>
                  </a:lnTo>
                  <a:lnTo>
                    <a:pt x="377396" y="207010"/>
                  </a:lnTo>
                  <a:lnTo>
                    <a:pt x="378386" y="214630"/>
                  </a:lnTo>
                  <a:lnTo>
                    <a:pt x="380704" y="223520"/>
                  </a:lnTo>
                  <a:lnTo>
                    <a:pt x="420874" y="246380"/>
                  </a:lnTo>
                  <a:lnTo>
                    <a:pt x="427476" y="243840"/>
                  </a:lnTo>
                  <a:lnTo>
                    <a:pt x="433150" y="240030"/>
                  </a:lnTo>
                  <a:lnTo>
                    <a:pt x="438986" y="236220"/>
                  </a:lnTo>
                  <a:lnTo>
                    <a:pt x="442551" y="232410"/>
                  </a:lnTo>
                  <a:lnTo>
                    <a:pt x="414796" y="232410"/>
                  </a:lnTo>
                  <a:lnTo>
                    <a:pt x="407865" y="229870"/>
                  </a:lnTo>
                  <a:lnTo>
                    <a:pt x="392646" y="208280"/>
                  </a:lnTo>
                  <a:lnTo>
                    <a:pt x="393548" y="203200"/>
                  </a:lnTo>
                  <a:lnTo>
                    <a:pt x="395726" y="199390"/>
                  </a:lnTo>
                  <a:lnTo>
                    <a:pt x="408977" y="172720"/>
                  </a:lnTo>
                  <a:close/>
                </a:path>
                <a:path w="535304" h="471169">
                  <a:moveTo>
                    <a:pt x="439807" y="213360"/>
                  </a:moveTo>
                  <a:lnTo>
                    <a:pt x="435415" y="214630"/>
                  </a:lnTo>
                  <a:lnTo>
                    <a:pt x="433579" y="218440"/>
                  </a:lnTo>
                  <a:lnTo>
                    <a:pt x="431532" y="222250"/>
                  </a:lnTo>
                  <a:lnTo>
                    <a:pt x="428565" y="226060"/>
                  </a:lnTo>
                  <a:lnTo>
                    <a:pt x="424943" y="228600"/>
                  </a:lnTo>
                  <a:lnTo>
                    <a:pt x="420370" y="231140"/>
                  </a:lnTo>
                  <a:lnTo>
                    <a:pt x="414796" y="232410"/>
                  </a:lnTo>
                  <a:lnTo>
                    <a:pt x="442551" y="232410"/>
                  </a:lnTo>
                  <a:lnTo>
                    <a:pt x="443740" y="231140"/>
                  </a:lnTo>
                  <a:lnTo>
                    <a:pt x="446975" y="224790"/>
                  </a:lnTo>
                  <a:lnTo>
                    <a:pt x="448761" y="220980"/>
                  </a:lnTo>
                  <a:lnTo>
                    <a:pt x="447186" y="217170"/>
                  </a:lnTo>
                  <a:lnTo>
                    <a:pt x="439807" y="213360"/>
                  </a:lnTo>
                  <a:close/>
                </a:path>
                <a:path w="535304" h="471169">
                  <a:moveTo>
                    <a:pt x="422710" y="153670"/>
                  </a:moveTo>
                  <a:lnTo>
                    <a:pt x="408630" y="153670"/>
                  </a:lnTo>
                  <a:lnTo>
                    <a:pt x="405556" y="154940"/>
                  </a:lnTo>
                  <a:lnTo>
                    <a:pt x="396124" y="156210"/>
                  </a:lnTo>
                  <a:lnTo>
                    <a:pt x="389877" y="157480"/>
                  </a:lnTo>
                  <a:lnTo>
                    <a:pt x="383917" y="160020"/>
                  </a:lnTo>
                  <a:lnTo>
                    <a:pt x="319285" y="181610"/>
                  </a:lnTo>
                  <a:lnTo>
                    <a:pt x="316970" y="181610"/>
                  </a:lnTo>
                  <a:lnTo>
                    <a:pt x="315458" y="182880"/>
                  </a:lnTo>
                  <a:lnTo>
                    <a:pt x="313896" y="182880"/>
                  </a:lnTo>
                  <a:lnTo>
                    <a:pt x="298654" y="185420"/>
                  </a:lnTo>
                  <a:lnTo>
                    <a:pt x="355562" y="185420"/>
                  </a:lnTo>
                  <a:lnTo>
                    <a:pt x="382747" y="176530"/>
                  </a:lnTo>
                  <a:lnTo>
                    <a:pt x="392036" y="172720"/>
                  </a:lnTo>
                  <a:lnTo>
                    <a:pt x="408977" y="172720"/>
                  </a:lnTo>
                  <a:lnTo>
                    <a:pt x="410870" y="168910"/>
                  </a:lnTo>
                  <a:lnTo>
                    <a:pt x="467901" y="168910"/>
                  </a:lnTo>
                  <a:lnTo>
                    <a:pt x="464029" y="166370"/>
                  </a:lnTo>
                  <a:lnTo>
                    <a:pt x="436572" y="157480"/>
                  </a:lnTo>
                  <a:lnTo>
                    <a:pt x="429796" y="154940"/>
                  </a:lnTo>
                  <a:lnTo>
                    <a:pt x="422710" y="153670"/>
                  </a:lnTo>
                  <a:close/>
                </a:path>
                <a:path w="535304" h="471169">
                  <a:moveTo>
                    <a:pt x="115164" y="86360"/>
                  </a:moveTo>
                  <a:lnTo>
                    <a:pt x="71023" y="93979"/>
                  </a:lnTo>
                  <a:lnTo>
                    <a:pt x="31768" y="119379"/>
                  </a:lnTo>
                  <a:lnTo>
                    <a:pt x="30679" y="120649"/>
                  </a:lnTo>
                  <a:lnTo>
                    <a:pt x="29678" y="121919"/>
                  </a:lnTo>
                  <a:lnTo>
                    <a:pt x="54184" y="121919"/>
                  </a:lnTo>
                  <a:lnTo>
                    <a:pt x="76516" y="107949"/>
                  </a:lnTo>
                  <a:lnTo>
                    <a:pt x="115324" y="100330"/>
                  </a:lnTo>
                  <a:lnTo>
                    <a:pt x="170530" y="100330"/>
                  </a:lnTo>
                  <a:lnTo>
                    <a:pt x="159480" y="93980"/>
                  </a:lnTo>
                  <a:lnTo>
                    <a:pt x="115164" y="86360"/>
                  </a:lnTo>
                  <a:close/>
                </a:path>
              </a:pathLst>
            </a:custGeom>
            <a:solidFill>
              <a:srgbClr val="41856F"/>
            </a:solidFill>
          </p:spPr>
          <p:txBody>
            <a:bodyPr wrap="square" lIns="0" tIns="0" rIns="0" bIns="0" rtlCol="0"/>
            <a:lstStyle/>
            <a:p>
              <a:endParaRPr/>
            </a:p>
          </p:txBody>
        </p:sp>
        <p:pic>
          <p:nvPicPr>
            <p:cNvPr id="14" name="object 14"/>
            <p:cNvPicPr/>
            <p:nvPr/>
          </p:nvPicPr>
          <p:blipFill>
            <a:blip r:embed="rId2" cstate="print"/>
            <a:stretch>
              <a:fillRect/>
            </a:stretch>
          </p:blipFill>
          <p:spPr>
            <a:xfrm>
              <a:off x="7139058" y="2853412"/>
              <a:ext cx="78407" cy="68398"/>
            </a:xfrm>
            <a:prstGeom prst="rect">
              <a:avLst/>
            </a:prstGeom>
          </p:spPr>
        </p:pic>
        <p:pic>
          <p:nvPicPr>
            <p:cNvPr id="15" name="object 15"/>
            <p:cNvPicPr/>
            <p:nvPr/>
          </p:nvPicPr>
          <p:blipFill>
            <a:blip r:embed="rId3" cstate="print"/>
            <a:stretch>
              <a:fillRect/>
            </a:stretch>
          </p:blipFill>
          <p:spPr>
            <a:xfrm>
              <a:off x="7438135" y="2884261"/>
              <a:ext cx="118712" cy="67384"/>
            </a:xfrm>
            <a:prstGeom prst="rect">
              <a:avLst/>
            </a:prstGeom>
          </p:spPr>
        </p:pic>
        <p:sp>
          <p:nvSpPr>
            <p:cNvPr id="16" name="object 16"/>
            <p:cNvSpPr/>
            <p:nvPr/>
          </p:nvSpPr>
          <p:spPr>
            <a:xfrm>
              <a:off x="7516119" y="2742586"/>
              <a:ext cx="22860" cy="22860"/>
            </a:xfrm>
            <a:custGeom>
              <a:avLst/>
              <a:gdLst/>
              <a:ahLst/>
              <a:cxnLst/>
              <a:rect l="l" t="t" r="r" b="b"/>
              <a:pathLst>
                <a:path w="22859" h="22860">
                  <a:moveTo>
                    <a:pt x="17383" y="0"/>
                  </a:moveTo>
                  <a:lnTo>
                    <a:pt x="5014" y="0"/>
                  </a:lnTo>
                  <a:lnTo>
                    <a:pt x="0" y="5014"/>
                  </a:lnTo>
                  <a:lnTo>
                    <a:pt x="0" y="17384"/>
                  </a:lnTo>
                  <a:lnTo>
                    <a:pt x="5014" y="22399"/>
                  </a:lnTo>
                  <a:lnTo>
                    <a:pt x="17383" y="22399"/>
                  </a:lnTo>
                  <a:lnTo>
                    <a:pt x="22398" y="17384"/>
                  </a:lnTo>
                  <a:lnTo>
                    <a:pt x="22398" y="11199"/>
                  </a:lnTo>
                  <a:lnTo>
                    <a:pt x="22398" y="5014"/>
                  </a:lnTo>
                  <a:lnTo>
                    <a:pt x="17383" y="0"/>
                  </a:lnTo>
                  <a:close/>
                </a:path>
              </a:pathLst>
            </a:custGeom>
            <a:solidFill>
              <a:srgbClr val="41856F"/>
            </a:solidFill>
          </p:spPr>
          <p:txBody>
            <a:bodyPr wrap="square" lIns="0" tIns="0" rIns="0" bIns="0" rtlCol="0"/>
            <a:lstStyle/>
            <a:p>
              <a:endParaRPr/>
            </a:p>
          </p:txBody>
        </p:sp>
      </p:grpSp>
      <p:sp>
        <p:nvSpPr>
          <p:cNvPr id="17" name="object 17"/>
          <p:cNvSpPr txBox="1"/>
          <p:nvPr/>
        </p:nvSpPr>
        <p:spPr>
          <a:xfrm>
            <a:off x="6271386" y="3726027"/>
            <a:ext cx="2084070" cy="1284605"/>
          </a:xfrm>
          <a:prstGeom prst="rect">
            <a:avLst/>
          </a:prstGeom>
        </p:spPr>
        <p:txBody>
          <a:bodyPr vert="horz" wrap="square" lIns="0" tIns="12700" rIns="0" bIns="0" rtlCol="0">
            <a:spAutoFit/>
          </a:bodyPr>
          <a:lstStyle/>
          <a:p>
            <a:pPr marL="12065" marR="5080" indent="3175" algn="ctr">
              <a:lnSpc>
                <a:spcPct val="125099"/>
              </a:lnSpc>
              <a:spcBef>
                <a:spcPts val="100"/>
              </a:spcBef>
            </a:pPr>
            <a:r>
              <a:rPr sz="1100" spc="-75" dirty="0">
                <a:latin typeface="Lucida Sans Unicode"/>
                <a:cs typeface="Lucida Sans Unicode"/>
              </a:rPr>
              <a:t>THAT</a:t>
            </a:r>
            <a:r>
              <a:rPr sz="1100" spc="-55" dirty="0">
                <a:latin typeface="Lucida Sans Unicode"/>
                <a:cs typeface="Lucida Sans Unicode"/>
              </a:rPr>
              <a:t> </a:t>
            </a:r>
            <a:r>
              <a:rPr sz="1100" spc="-10" dirty="0">
                <a:latin typeface="Lucida Sans Unicode"/>
                <a:cs typeface="Lucida Sans Unicode"/>
              </a:rPr>
              <a:t>IMPROVE</a:t>
            </a:r>
            <a:r>
              <a:rPr sz="1100" spc="-45" dirty="0">
                <a:latin typeface="Lucida Sans Unicode"/>
                <a:cs typeface="Lucida Sans Unicode"/>
              </a:rPr>
              <a:t> </a:t>
            </a:r>
            <a:r>
              <a:rPr sz="1100" spc="-60" dirty="0">
                <a:latin typeface="Lucida Sans Unicode"/>
                <a:cs typeface="Lucida Sans Unicode"/>
              </a:rPr>
              <a:t>THEIR </a:t>
            </a:r>
            <a:r>
              <a:rPr sz="1100" spc="-10" dirty="0">
                <a:latin typeface="Lucida Sans Unicode"/>
                <a:cs typeface="Lucida Sans Unicode"/>
              </a:rPr>
              <a:t>PETS’ </a:t>
            </a:r>
            <a:r>
              <a:rPr sz="1100" spc="-35" dirty="0">
                <a:latin typeface="Lucida Sans Unicode"/>
                <a:cs typeface="Lucida Sans Unicode"/>
              </a:rPr>
              <a:t>WELLBEING.</a:t>
            </a:r>
            <a:r>
              <a:rPr sz="1100" spc="-45" dirty="0">
                <a:latin typeface="Lucida Sans Unicode"/>
                <a:cs typeface="Lucida Sans Unicode"/>
              </a:rPr>
              <a:t> </a:t>
            </a:r>
            <a:r>
              <a:rPr sz="1100" spc="-20" dirty="0">
                <a:latin typeface="Lucida Sans Unicode"/>
                <a:cs typeface="Lucida Sans Unicode"/>
              </a:rPr>
              <a:t>HOWEVER, </a:t>
            </a:r>
            <a:r>
              <a:rPr sz="1100" spc="-10" dirty="0">
                <a:latin typeface="Lucida Sans Unicode"/>
                <a:cs typeface="Lucida Sans Unicode"/>
              </a:rPr>
              <a:t>THERE </a:t>
            </a:r>
            <a:r>
              <a:rPr sz="1100" spc="-30" dirty="0">
                <a:latin typeface="Lucida Sans Unicode"/>
                <a:cs typeface="Lucida Sans Unicode"/>
              </a:rPr>
              <a:t>ARE</a:t>
            </a:r>
            <a:r>
              <a:rPr sz="1100" spc="-45" dirty="0">
                <a:latin typeface="Lucida Sans Unicode"/>
                <a:cs typeface="Lucida Sans Unicode"/>
              </a:rPr>
              <a:t> </a:t>
            </a:r>
            <a:r>
              <a:rPr sz="1100" spc="-65" dirty="0">
                <a:latin typeface="Lucida Sans Unicode"/>
                <a:cs typeface="Lucida Sans Unicode"/>
              </a:rPr>
              <a:t>STILL</a:t>
            </a:r>
            <a:r>
              <a:rPr sz="1100" spc="-50" dirty="0">
                <a:latin typeface="Lucida Sans Unicode"/>
                <a:cs typeface="Lucida Sans Unicode"/>
              </a:rPr>
              <a:t> </a:t>
            </a:r>
            <a:r>
              <a:rPr sz="1100" spc="-30" dirty="0">
                <a:latin typeface="Lucida Sans Unicode"/>
                <a:cs typeface="Lucida Sans Unicode"/>
              </a:rPr>
              <a:t>VERY</a:t>
            </a:r>
            <a:r>
              <a:rPr sz="1100" spc="-45" dirty="0">
                <a:latin typeface="Lucida Sans Unicode"/>
                <a:cs typeface="Lucida Sans Unicode"/>
              </a:rPr>
              <a:t> </a:t>
            </a:r>
            <a:r>
              <a:rPr sz="1100" dirty="0">
                <a:latin typeface="Lucida Sans Unicode"/>
                <a:cs typeface="Lucida Sans Unicode"/>
              </a:rPr>
              <a:t>FEW</a:t>
            </a:r>
            <a:r>
              <a:rPr sz="1100" spc="-40" dirty="0">
                <a:latin typeface="Lucida Sans Unicode"/>
                <a:cs typeface="Lucida Sans Unicode"/>
              </a:rPr>
              <a:t> </a:t>
            </a:r>
            <a:r>
              <a:rPr sz="1100" spc="-10" dirty="0">
                <a:latin typeface="Lucida Sans Unicode"/>
                <a:cs typeface="Lucida Sans Unicode"/>
              </a:rPr>
              <a:t>PRODUCTS </a:t>
            </a:r>
            <a:r>
              <a:rPr sz="1100" spc="-25" dirty="0">
                <a:latin typeface="Lucida Sans Unicode"/>
                <a:cs typeface="Lucida Sans Unicode"/>
              </a:rPr>
              <a:t>SPECIFICALLY </a:t>
            </a:r>
            <a:r>
              <a:rPr sz="1100" dirty="0">
                <a:latin typeface="Lucida Sans Unicode"/>
                <a:cs typeface="Lucida Sans Unicode"/>
              </a:rPr>
              <a:t>FOCUSED</a:t>
            </a:r>
            <a:r>
              <a:rPr sz="1100" spc="-5" dirty="0">
                <a:latin typeface="Lucida Sans Unicode"/>
                <a:cs typeface="Lucida Sans Unicode"/>
              </a:rPr>
              <a:t> </a:t>
            </a:r>
            <a:r>
              <a:rPr sz="1100" spc="-35" dirty="0">
                <a:latin typeface="Lucida Sans Unicode"/>
                <a:cs typeface="Lucida Sans Unicode"/>
              </a:rPr>
              <a:t>ON </a:t>
            </a:r>
            <a:r>
              <a:rPr sz="1100" spc="-50" dirty="0">
                <a:latin typeface="Lucida Sans Unicode"/>
                <a:cs typeface="Lucida Sans Unicode"/>
              </a:rPr>
              <a:t>HYDRATION</a:t>
            </a:r>
            <a:r>
              <a:rPr sz="1100" spc="-55" dirty="0">
                <a:latin typeface="Lucida Sans Unicode"/>
                <a:cs typeface="Lucida Sans Unicode"/>
              </a:rPr>
              <a:t> </a:t>
            </a:r>
            <a:r>
              <a:rPr sz="1100" spc="-40" dirty="0">
                <a:latin typeface="Lucida Sans Unicode"/>
                <a:cs typeface="Lucida Sans Unicode"/>
              </a:rPr>
              <a:t>AND</a:t>
            </a:r>
            <a:r>
              <a:rPr sz="1100" spc="-15" dirty="0">
                <a:latin typeface="Lucida Sans Unicode"/>
                <a:cs typeface="Lucida Sans Unicode"/>
              </a:rPr>
              <a:t> </a:t>
            </a:r>
            <a:r>
              <a:rPr sz="1100" spc="-20" dirty="0">
                <a:latin typeface="Lucida Sans Unicode"/>
                <a:cs typeface="Lucida Sans Unicode"/>
              </a:rPr>
              <a:t>ELECTROLYTE BALANCE</a:t>
            </a:r>
            <a:r>
              <a:rPr sz="1100" spc="-65" dirty="0">
                <a:latin typeface="Lucida Sans Unicode"/>
                <a:cs typeface="Lucida Sans Unicode"/>
              </a:rPr>
              <a:t> </a:t>
            </a:r>
            <a:r>
              <a:rPr sz="1100" spc="-20" dirty="0">
                <a:latin typeface="Lucida Sans Unicode"/>
                <a:cs typeface="Lucida Sans Unicode"/>
              </a:rPr>
              <a:t>FOR</a:t>
            </a:r>
            <a:r>
              <a:rPr sz="1100" spc="-40" dirty="0">
                <a:latin typeface="Lucida Sans Unicode"/>
                <a:cs typeface="Lucida Sans Unicode"/>
              </a:rPr>
              <a:t> </a:t>
            </a:r>
            <a:r>
              <a:rPr sz="1100" spc="-20" dirty="0">
                <a:latin typeface="Lucida Sans Unicode"/>
                <a:cs typeface="Lucida Sans Unicode"/>
              </a:rPr>
              <a:t>DOGS.</a:t>
            </a:r>
            <a:endParaRPr sz="1100">
              <a:latin typeface="Lucida Sans Unicode"/>
              <a:cs typeface="Lucida Sans Unicode"/>
            </a:endParaRPr>
          </a:p>
        </p:txBody>
      </p:sp>
      <p:grpSp>
        <p:nvGrpSpPr>
          <p:cNvPr id="18" name="object 18"/>
          <p:cNvGrpSpPr/>
          <p:nvPr/>
        </p:nvGrpSpPr>
        <p:grpSpPr>
          <a:xfrm>
            <a:off x="9116441" y="2102104"/>
            <a:ext cx="1264285" cy="1264285"/>
            <a:chOff x="9116441" y="2102104"/>
            <a:chExt cx="1264285" cy="1264285"/>
          </a:xfrm>
        </p:grpSpPr>
        <p:sp>
          <p:nvSpPr>
            <p:cNvPr id="19" name="object 19"/>
            <p:cNvSpPr/>
            <p:nvPr/>
          </p:nvSpPr>
          <p:spPr>
            <a:xfrm>
              <a:off x="9116441" y="2102104"/>
              <a:ext cx="1264285" cy="1264285"/>
            </a:xfrm>
            <a:custGeom>
              <a:avLst/>
              <a:gdLst/>
              <a:ahLst/>
              <a:cxnLst/>
              <a:rect l="l" t="t" r="r" b="b"/>
              <a:pathLst>
                <a:path w="1264284" h="1264285">
                  <a:moveTo>
                    <a:pt x="632078" y="0"/>
                  </a:moveTo>
                  <a:lnTo>
                    <a:pt x="584901" y="1733"/>
                  </a:lnTo>
                  <a:lnTo>
                    <a:pt x="538667" y="6852"/>
                  </a:lnTo>
                  <a:lnTo>
                    <a:pt x="493496" y="15235"/>
                  </a:lnTo>
                  <a:lnTo>
                    <a:pt x="449513" y="26758"/>
                  </a:lnTo>
                  <a:lnTo>
                    <a:pt x="406838" y="41301"/>
                  </a:lnTo>
                  <a:lnTo>
                    <a:pt x="365595" y="58741"/>
                  </a:lnTo>
                  <a:lnTo>
                    <a:pt x="325904" y="78955"/>
                  </a:lnTo>
                  <a:lnTo>
                    <a:pt x="287889" y="101822"/>
                  </a:lnTo>
                  <a:lnTo>
                    <a:pt x="251672" y="127220"/>
                  </a:lnTo>
                  <a:lnTo>
                    <a:pt x="217374" y="155026"/>
                  </a:lnTo>
                  <a:lnTo>
                    <a:pt x="185118" y="185118"/>
                  </a:lnTo>
                  <a:lnTo>
                    <a:pt x="155026" y="217374"/>
                  </a:lnTo>
                  <a:lnTo>
                    <a:pt x="127220" y="251672"/>
                  </a:lnTo>
                  <a:lnTo>
                    <a:pt x="101822" y="287889"/>
                  </a:lnTo>
                  <a:lnTo>
                    <a:pt x="78955" y="325904"/>
                  </a:lnTo>
                  <a:lnTo>
                    <a:pt x="58741" y="365595"/>
                  </a:lnTo>
                  <a:lnTo>
                    <a:pt x="41301" y="406838"/>
                  </a:lnTo>
                  <a:lnTo>
                    <a:pt x="26758" y="449513"/>
                  </a:lnTo>
                  <a:lnTo>
                    <a:pt x="15235" y="493496"/>
                  </a:lnTo>
                  <a:lnTo>
                    <a:pt x="6852" y="538667"/>
                  </a:lnTo>
                  <a:lnTo>
                    <a:pt x="1733" y="584901"/>
                  </a:lnTo>
                  <a:lnTo>
                    <a:pt x="0" y="632079"/>
                  </a:lnTo>
                  <a:lnTo>
                    <a:pt x="1733" y="679240"/>
                  </a:lnTo>
                  <a:lnTo>
                    <a:pt x="6852" y="725462"/>
                  </a:lnTo>
                  <a:lnTo>
                    <a:pt x="15235" y="770622"/>
                  </a:lnTo>
                  <a:lnTo>
                    <a:pt x="26758" y="814598"/>
                  </a:lnTo>
                  <a:lnTo>
                    <a:pt x="41301" y="857267"/>
                  </a:lnTo>
                  <a:lnTo>
                    <a:pt x="58741" y="898507"/>
                  </a:lnTo>
                  <a:lnTo>
                    <a:pt x="78955" y="938196"/>
                  </a:lnTo>
                  <a:lnTo>
                    <a:pt x="101822" y="976212"/>
                  </a:lnTo>
                  <a:lnTo>
                    <a:pt x="127220" y="1012431"/>
                  </a:lnTo>
                  <a:lnTo>
                    <a:pt x="155026" y="1046732"/>
                  </a:lnTo>
                  <a:lnTo>
                    <a:pt x="185118" y="1078991"/>
                  </a:lnTo>
                  <a:lnTo>
                    <a:pt x="217374" y="1109088"/>
                  </a:lnTo>
                  <a:lnTo>
                    <a:pt x="251672" y="1136899"/>
                  </a:lnTo>
                  <a:lnTo>
                    <a:pt x="287889" y="1162303"/>
                  </a:lnTo>
                  <a:lnTo>
                    <a:pt x="325904" y="1185175"/>
                  </a:lnTo>
                  <a:lnTo>
                    <a:pt x="365595" y="1205396"/>
                  </a:lnTo>
                  <a:lnTo>
                    <a:pt x="406838" y="1222841"/>
                  </a:lnTo>
                  <a:lnTo>
                    <a:pt x="449513" y="1237388"/>
                  </a:lnTo>
                  <a:lnTo>
                    <a:pt x="493496" y="1248916"/>
                  </a:lnTo>
                  <a:lnTo>
                    <a:pt x="538667" y="1257302"/>
                  </a:lnTo>
                  <a:lnTo>
                    <a:pt x="584901" y="1262423"/>
                  </a:lnTo>
                  <a:lnTo>
                    <a:pt x="632078" y="1264158"/>
                  </a:lnTo>
                  <a:lnTo>
                    <a:pt x="679256" y="1262423"/>
                  </a:lnTo>
                  <a:lnTo>
                    <a:pt x="725490" y="1257302"/>
                  </a:lnTo>
                  <a:lnTo>
                    <a:pt x="770661" y="1248916"/>
                  </a:lnTo>
                  <a:lnTo>
                    <a:pt x="814644" y="1237388"/>
                  </a:lnTo>
                  <a:lnTo>
                    <a:pt x="857319" y="1222841"/>
                  </a:lnTo>
                  <a:lnTo>
                    <a:pt x="898562" y="1205396"/>
                  </a:lnTo>
                  <a:lnTo>
                    <a:pt x="938253" y="1185175"/>
                  </a:lnTo>
                  <a:lnTo>
                    <a:pt x="976268" y="1162303"/>
                  </a:lnTo>
                  <a:lnTo>
                    <a:pt x="1012485" y="1136899"/>
                  </a:lnTo>
                  <a:lnTo>
                    <a:pt x="1046783" y="1109088"/>
                  </a:lnTo>
                  <a:lnTo>
                    <a:pt x="1079039" y="1078991"/>
                  </a:lnTo>
                  <a:lnTo>
                    <a:pt x="1109131" y="1046732"/>
                  </a:lnTo>
                  <a:lnTo>
                    <a:pt x="1136937" y="1012431"/>
                  </a:lnTo>
                  <a:lnTo>
                    <a:pt x="1162335" y="976212"/>
                  </a:lnTo>
                  <a:lnTo>
                    <a:pt x="1185202" y="938196"/>
                  </a:lnTo>
                  <a:lnTo>
                    <a:pt x="1205416" y="898507"/>
                  </a:lnTo>
                  <a:lnTo>
                    <a:pt x="1222856" y="857267"/>
                  </a:lnTo>
                  <a:lnTo>
                    <a:pt x="1237399" y="814598"/>
                  </a:lnTo>
                  <a:lnTo>
                    <a:pt x="1248922" y="770622"/>
                  </a:lnTo>
                  <a:lnTo>
                    <a:pt x="1257305" y="725462"/>
                  </a:lnTo>
                  <a:lnTo>
                    <a:pt x="1262424" y="679240"/>
                  </a:lnTo>
                  <a:lnTo>
                    <a:pt x="1264157" y="632079"/>
                  </a:lnTo>
                  <a:lnTo>
                    <a:pt x="1262424" y="584901"/>
                  </a:lnTo>
                  <a:lnTo>
                    <a:pt x="1257305" y="538667"/>
                  </a:lnTo>
                  <a:lnTo>
                    <a:pt x="1248922" y="493496"/>
                  </a:lnTo>
                  <a:lnTo>
                    <a:pt x="1237399" y="449513"/>
                  </a:lnTo>
                  <a:lnTo>
                    <a:pt x="1222856" y="406838"/>
                  </a:lnTo>
                  <a:lnTo>
                    <a:pt x="1205416" y="365595"/>
                  </a:lnTo>
                  <a:lnTo>
                    <a:pt x="1185202" y="325904"/>
                  </a:lnTo>
                  <a:lnTo>
                    <a:pt x="1162335" y="287889"/>
                  </a:lnTo>
                  <a:lnTo>
                    <a:pt x="1136937" y="251672"/>
                  </a:lnTo>
                  <a:lnTo>
                    <a:pt x="1109131" y="217374"/>
                  </a:lnTo>
                  <a:lnTo>
                    <a:pt x="1079039" y="185118"/>
                  </a:lnTo>
                  <a:lnTo>
                    <a:pt x="1046783" y="155026"/>
                  </a:lnTo>
                  <a:lnTo>
                    <a:pt x="1012485" y="127220"/>
                  </a:lnTo>
                  <a:lnTo>
                    <a:pt x="976268" y="101822"/>
                  </a:lnTo>
                  <a:lnTo>
                    <a:pt x="938253" y="78955"/>
                  </a:lnTo>
                  <a:lnTo>
                    <a:pt x="898562" y="58741"/>
                  </a:lnTo>
                  <a:lnTo>
                    <a:pt x="857319" y="41301"/>
                  </a:lnTo>
                  <a:lnTo>
                    <a:pt x="814644" y="26758"/>
                  </a:lnTo>
                  <a:lnTo>
                    <a:pt x="770661" y="15235"/>
                  </a:lnTo>
                  <a:lnTo>
                    <a:pt x="725490" y="6852"/>
                  </a:lnTo>
                  <a:lnTo>
                    <a:pt x="679256" y="1733"/>
                  </a:lnTo>
                  <a:lnTo>
                    <a:pt x="632078" y="0"/>
                  </a:lnTo>
                  <a:close/>
                </a:path>
              </a:pathLst>
            </a:custGeom>
            <a:solidFill>
              <a:srgbClr val="CFD9D4"/>
            </a:solidFill>
          </p:spPr>
          <p:txBody>
            <a:bodyPr wrap="square" lIns="0" tIns="0" rIns="0" bIns="0" rtlCol="0"/>
            <a:lstStyle/>
            <a:p>
              <a:endParaRPr/>
            </a:p>
          </p:txBody>
        </p:sp>
        <p:sp>
          <p:nvSpPr>
            <p:cNvPr id="20" name="object 20"/>
            <p:cNvSpPr/>
            <p:nvPr/>
          </p:nvSpPr>
          <p:spPr>
            <a:xfrm>
              <a:off x="9463971" y="2449678"/>
              <a:ext cx="571500" cy="570865"/>
            </a:xfrm>
            <a:custGeom>
              <a:avLst/>
              <a:gdLst/>
              <a:ahLst/>
              <a:cxnLst/>
              <a:rect l="l" t="t" r="r" b="b"/>
              <a:pathLst>
                <a:path w="571500" h="570864">
                  <a:moveTo>
                    <a:pt x="414251" y="0"/>
                  </a:moveTo>
                  <a:lnTo>
                    <a:pt x="385205" y="5949"/>
                  </a:lnTo>
                  <a:lnTo>
                    <a:pt x="361510" y="22009"/>
                  </a:lnTo>
                  <a:lnTo>
                    <a:pt x="345562" y="45777"/>
                  </a:lnTo>
                  <a:lnTo>
                    <a:pt x="339758" y="74850"/>
                  </a:lnTo>
                  <a:lnTo>
                    <a:pt x="341136" y="88965"/>
                  </a:lnTo>
                  <a:lnTo>
                    <a:pt x="345112" y="102448"/>
                  </a:lnTo>
                  <a:lnTo>
                    <a:pt x="351544" y="114947"/>
                  </a:lnTo>
                  <a:lnTo>
                    <a:pt x="360290" y="126107"/>
                  </a:lnTo>
                  <a:lnTo>
                    <a:pt x="126300" y="360105"/>
                  </a:lnTo>
                  <a:lnTo>
                    <a:pt x="101258" y="344235"/>
                  </a:lnTo>
                  <a:lnTo>
                    <a:pt x="73054" y="339368"/>
                  </a:lnTo>
                  <a:lnTo>
                    <a:pt x="45083" y="345433"/>
                  </a:lnTo>
                  <a:lnTo>
                    <a:pt x="20741" y="362357"/>
                  </a:lnTo>
                  <a:lnTo>
                    <a:pt x="4868" y="387400"/>
                  </a:lnTo>
                  <a:lnTo>
                    <a:pt x="0" y="415605"/>
                  </a:lnTo>
                  <a:lnTo>
                    <a:pt x="6064" y="443577"/>
                  </a:lnTo>
                  <a:lnTo>
                    <a:pt x="34230" y="476794"/>
                  </a:lnTo>
                  <a:lnTo>
                    <a:pt x="82623" y="488229"/>
                  </a:lnTo>
                  <a:lnTo>
                    <a:pt x="82175" y="496143"/>
                  </a:lnTo>
                  <a:lnTo>
                    <a:pt x="88023" y="525212"/>
                  </a:lnTo>
                  <a:lnTo>
                    <a:pt x="104007" y="548956"/>
                  </a:lnTo>
                  <a:lnTo>
                    <a:pt x="127725" y="564974"/>
                  </a:lnTo>
                  <a:lnTo>
                    <a:pt x="156781" y="570863"/>
                  </a:lnTo>
                  <a:lnTo>
                    <a:pt x="185849" y="565018"/>
                  </a:lnTo>
                  <a:lnTo>
                    <a:pt x="209595" y="549036"/>
                  </a:lnTo>
                  <a:lnTo>
                    <a:pt x="225613" y="525315"/>
                  </a:lnTo>
                  <a:lnTo>
                    <a:pt x="231499" y="496255"/>
                  </a:lnTo>
                  <a:lnTo>
                    <a:pt x="230154" y="482083"/>
                  </a:lnTo>
                  <a:lnTo>
                    <a:pt x="226188" y="468541"/>
                  </a:lnTo>
                  <a:lnTo>
                    <a:pt x="219745" y="455985"/>
                  </a:lnTo>
                  <a:lnTo>
                    <a:pt x="210967" y="444774"/>
                  </a:lnTo>
                  <a:lnTo>
                    <a:pt x="444956" y="210777"/>
                  </a:lnTo>
                  <a:lnTo>
                    <a:pt x="470000" y="226650"/>
                  </a:lnTo>
                  <a:lnTo>
                    <a:pt x="498210" y="231518"/>
                  </a:lnTo>
                  <a:lnTo>
                    <a:pt x="526192" y="225454"/>
                  </a:lnTo>
                  <a:lnTo>
                    <a:pt x="550553" y="208530"/>
                  </a:lnTo>
                  <a:lnTo>
                    <a:pt x="566406" y="183488"/>
                  </a:lnTo>
                  <a:lnTo>
                    <a:pt x="571264" y="155282"/>
                  </a:lnTo>
                  <a:lnTo>
                    <a:pt x="565191" y="127308"/>
                  </a:lnTo>
                  <a:lnTo>
                    <a:pt x="537022" y="94090"/>
                  </a:lnTo>
                  <a:lnTo>
                    <a:pt x="496548" y="81981"/>
                  </a:lnTo>
                  <a:lnTo>
                    <a:pt x="488633" y="82429"/>
                  </a:lnTo>
                  <a:lnTo>
                    <a:pt x="489081" y="74514"/>
                  </a:lnTo>
                  <a:lnTo>
                    <a:pt x="483149" y="45467"/>
                  </a:lnTo>
                  <a:lnTo>
                    <a:pt x="467096" y="21771"/>
                  </a:lnTo>
                  <a:lnTo>
                    <a:pt x="443328" y="5818"/>
                  </a:lnTo>
                  <a:lnTo>
                    <a:pt x="414251" y="0"/>
                  </a:lnTo>
                  <a:close/>
                </a:path>
              </a:pathLst>
            </a:custGeom>
            <a:solidFill>
              <a:srgbClr val="41856F"/>
            </a:solidFill>
          </p:spPr>
          <p:txBody>
            <a:bodyPr wrap="square" lIns="0" tIns="0" rIns="0" bIns="0" rtlCol="0"/>
            <a:lstStyle/>
            <a:p>
              <a:endParaRPr/>
            </a:p>
          </p:txBody>
        </p:sp>
      </p:grpSp>
      <p:sp>
        <p:nvSpPr>
          <p:cNvPr id="21" name="object 21"/>
          <p:cNvSpPr txBox="1"/>
          <p:nvPr/>
        </p:nvSpPr>
        <p:spPr>
          <a:xfrm>
            <a:off x="8753982" y="3726027"/>
            <a:ext cx="1993900" cy="1284605"/>
          </a:xfrm>
          <a:prstGeom prst="rect">
            <a:avLst/>
          </a:prstGeom>
        </p:spPr>
        <p:txBody>
          <a:bodyPr vert="horz" wrap="square" lIns="0" tIns="12700" rIns="0" bIns="0" rtlCol="0">
            <a:spAutoFit/>
          </a:bodyPr>
          <a:lstStyle/>
          <a:p>
            <a:pPr marL="12700" marR="5080" indent="-4445" algn="ctr">
              <a:lnSpc>
                <a:spcPct val="125099"/>
              </a:lnSpc>
              <a:spcBef>
                <a:spcPts val="100"/>
              </a:spcBef>
            </a:pPr>
            <a:r>
              <a:rPr sz="1100" spc="-40" dirty="0">
                <a:latin typeface="Lucida Sans Unicode"/>
                <a:cs typeface="Lucida Sans Unicode"/>
              </a:rPr>
              <a:t>THIS</a:t>
            </a:r>
            <a:r>
              <a:rPr sz="1100" spc="-50" dirty="0">
                <a:latin typeface="Lucida Sans Unicode"/>
                <a:cs typeface="Lucida Sans Unicode"/>
              </a:rPr>
              <a:t> </a:t>
            </a:r>
            <a:r>
              <a:rPr sz="1100" spc="-20" dirty="0">
                <a:latin typeface="Lucida Sans Unicode"/>
                <a:cs typeface="Lucida Sans Unicode"/>
              </a:rPr>
              <a:t>CREATES</a:t>
            </a:r>
            <a:r>
              <a:rPr sz="1100" spc="-45" dirty="0">
                <a:latin typeface="Lucida Sans Unicode"/>
                <a:cs typeface="Lucida Sans Unicode"/>
              </a:rPr>
              <a:t> </a:t>
            </a:r>
            <a:r>
              <a:rPr sz="1100" spc="-25" dirty="0">
                <a:latin typeface="Lucida Sans Unicode"/>
                <a:cs typeface="Lucida Sans Unicode"/>
              </a:rPr>
              <a:t>AN </a:t>
            </a:r>
            <a:r>
              <a:rPr sz="1100" spc="-35" dirty="0">
                <a:latin typeface="Lucida Sans Unicode"/>
                <a:cs typeface="Lucida Sans Unicode"/>
              </a:rPr>
              <a:t>OPPORTUNITY</a:t>
            </a:r>
            <a:r>
              <a:rPr sz="1100" spc="-40" dirty="0">
                <a:latin typeface="Lucida Sans Unicode"/>
                <a:cs typeface="Lucida Sans Unicode"/>
              </a:rPr>
              <a:t> </a:t>
            </a:r>
            <a:r>
              <a:rPr sz="1100" spc="-55" dirty="0">
                <a:latin typeface="Lucida Sans Unicode"/>
                <a:cs typeface="Lucida Sans Unicode"/>
              </a:rPr>
              <a:t>TO</a:t>
            </a:r>
            <a:r>
              <a:rPr sz="1100" spc="-10" dirty="0">
                <a:latin typeface="Lucida Sans Unicode"/>
                <a:cs typeface="Lucida Sans Unicode"/>
              </a:rPr>
              <a:t> </a:t>
            </a:r>
            <a:r>
              <a:rPr sz="1100" spc="-25" dirty="0">
                <a:latin typeface="Lucida Sans Unicode"/>
                <a:cs typeface="Lucida Sans Unicode"/>
              </a:rPr>
              <a:t>INTRODUCE </a:t>
            </a:r>
            <a:r>
              <a:rPr sz="1100" dirty="0">
                <a:latin typeface="Lucida Sans Unicode"/>
                <a:cs typeface="Lucida Sans Unicode"/>
              </a:rPr>
              <a:t>A</a:t>
            </a:r>
            <a:r>
              <a:rPr sz="1100" spc="-35" dirty="0">
                <a:latin typeface="Lucida Sans Unicode"/>
                <a:cs typeface="Lucida Sans Unicode"/>
              </a:rPr>
              <a:t> </a:t>
            </a:r>
            <a:r>
              <a:rPr sz="1100" dirty="0">
                <a:latin typeface="Lucida Sans Unicode"/>
                <a:cs typeface="Lucida Sans Unicode"/>
              </a:rPr>
              <a:t>NEW</a:t>
            </a:r>
            <a:r>
              <a:rPr sz="1100" spc="-30" dirty="0">
                <a:latin typeface="Lucida Sans Unicode"/>
                <a:cs typeface="Lucida Sans Unicode"/>
              </a:rPr>
              <a:t> </a:t>
            </a:r>
            <a:r>
              <a:rPr sz="1100" spc="-20" dirty="0">
                <a:latin typeface="Lucida Sans Unicode"/>
                <a:cs typeface="Lucida Sans Unicode"/>
              </a:rPr>
              <a:t>CATEGORY</a:t>
            </a:r>
            <a:r>
              <a:rPr sz="1100" spc="-60" dirty="0">
                <a:latin typeface="Lucida Sans Unicode"/>
                <a:cs typeface="Lucida Sans Unicode"/>
              </a:rPr>
              <a:t> </a:t>
            </a:r>
            <a:r>
              <a:rPr sz="1100" spc="-20" dirty="0">
                <a:latin typeface="Lucida Sans Unicode"/>
                <a:cs typeface="Lucida Sans Unicode"/>
              </a:rPr>
              <a:t>THAT </a:t>
            </a:r>
            <a:r>
              <a:rPr sz="1100" spc="-10" dirty="0">
                <a:latin typeface="Lucida Sans Unicode"/>
                <a:cs typeface="Lucida Sans Unicode"/>
              </a:rPr>
              <a:t>ADDRESSES</a:t>
            </a:r>
            <a:r>
              <a:rPr sz="1100" spc="-40" dirty="0">
                <a:latin typeface="Lucida Sans Unicode"/>
                <a:cs typeface="Lucida Sans Unicode"/>
              </a:rPr>
              <a:t> </a:t>
            </a:r>
            <a:r>
              <a:rPr sz="1100" spc="-60" dirty="0">
                <a:latin typeface="Lucida Sans Unicode"/>
                <a:cs typeface="Lucida Sans Unicode"/>
              </a:rPr>
              <a:t>REAL</a:t>
            </a:r>
            <a:r>
              <a:rPr sz="1100" spc="-20" dirty="0">
                <a:latin typeface="Lucida Sans Unicode"/>
                <a:cs typeface="Lucida Sans Unicode"/>
              </a:rPr>
              <a:t> </a:t>
            </a:r>
            <a:r>
              <a:rPr sz="1100" spc="-10" dirty="0">
                <a:latin typeface="Lucida Sans Unicode"/>
                <a:cs typeface="Lucida Sans Unicode"/>
              </a:rPr>
              <a:t>SITUATIONS </a:t>
            </a:r>
            <a:r>
              <a:rPr sz="1100" dirty="0">
                <a:latin typeface="Lucida Sans Unicode"/>
                <a:cs typeface="Lucida Sans Unicode"/>
              </a:rPr>
              <a:t>SUCH</a:t>
            </a:r>
            <a:r>
              <a:rPr sz="1100" spc="-25" dirty="0">
                <a:latin typeface="Lucida Sans Unicode"/>
                <a:cs typeface="Lucida Sans Unicode"/>
              </a:rPr>
              <a:t> </a:t>
            </a:r>
            <a:r>
              <a:rPr sz="1100" dirty="0">
                <a:latin typeface="Lucida Sans Unicode"/>
                <a:cs typeface="Lucida Sans Unicode"/>
              </a:rPr>
              <a:t>AS</a:t>
            </a:r>
            <a:r>
              <a:rPr sz="1100" spc="-10" dirty="0">
                <a:latin typeface="Lucida Sans Unicode"/>
                <a:cs typeface="Lucida Sans Unicode"/>
              </a:rPr>
              <a:t> </a:t>
            </a:r>
            <a:r>
              <a:rPr sz="1100" spc="-50" dirty="0">
                <a:latin typeface="Lucida Sans Unicode"/>
                <a:cs typeface="Lucida Sans Unicode"/>
              </a:rPr>
              <a:t>ACTIVITY,</a:t>
            </a:r>
            <a:r>
              <a:rPr sz="1100" spc="-35" dirty="0">
                <a:latin typeface="Lucida Sans Unicode"/>
                <a:cs typeface="Lucida Sans Unicode"/>
              </a:rPr>
              <a:t> </a:t>
            </a:r>
            <a:r>
              <a:rPr sz="1100" spc="-10" dirty="0">
                <a:latin typeface="Lucida Sans Unicode"/>
                <a:cs typeface="Lucida Sans Unicode"/>
              </a:rPr>
              <a:t>HEAT, </a:t>
            </a:r>
            <a:r>
              <a:rPr sz="1100" spc="-55" dirty="0">
                <a:latin typeface="Lucida Sans Unicode"/>
                <a:cs typeface="Lucida Sans Unicode"/>
              </a:rPr>
              <a:t>TRAVEL </a:t>
            </a:r>
            <a:r>
              <a:rPr sz="1100" spc="-40" dirty="0">
                <a:latin typeface="Lucida Sans Unicode"/>
                <a:cs typeface="Lucida Sans Unicode"/>
              </a:rPr>
              <a:t>AND</a:t>
            </a:r>
            <a:r>
              <a:rPr sz="1100" spc="-45" dirty="0">
                <a:latin typeface="Lucida Sans Unicode"/>
                <a:cs typeface="Lucida Sans Unicode"/>
              </a:rPr>
              <a:t> </a:t>
            </a:r>
            <a:r>
              <a:rPr sz="1100" spc="-10" dirty="0">
                <a:latin typeface="Lucida Sans Unicode"/>
                <a:cs typeface="Lucida Sans Unicode"/>
              </a:rPr>
              <a:t>RECOVERY.</a:t>
            </a:r>
            <a:endParaRPr sz="1100">
              <a:latin typeface="Lucida Sans Unicode"/>
              <a:cs typeface="Lucida Sans Unicode"/>
            </a:endParaRPr>
          </a:p>
        </p:txBody>
      </p:sp>
      <p:sp>
        <p:nvSpPr>
          <p:cNvPr id="22" name="object 22"/>
          <p:cNvSpPr txBox="1">
            <a:spLocks noGrp="1"/>
          </p:cNvSpPr>
          <p:nvPr>
            <p:ph type="sldNum" sz="quarter" idx="7"/>
          </p:nvPr>
        </p:nvSpPr>
        <p:spPr>
          <a:prstGeom prst="rect">
            <a:avLst/>
          </a:prstGeom>
        </p:spPr>
        <p:txBody>
          <a:bodyPr vert="horz" wrap="square" lIns="0" tIns="18415" rIns="0" bIns="0" rtlCol="0">
            <a:spAutoFit/>
          </a:bodyPr>
          <a:lstStyle/>
          <a:p>
            <a:pPr marL="36195">
              <a:lnSpc>
                <a:spcPct val="100000"/>
              </a:lnSpc>
              <a:spcBef>
                <a:spcPts val="145"/>
              </a:spcBef>
            </a:pPr>
            <a:fld id="{81D60167-4931-47E6-BA6A-407CBD079E47}" type="slidenum">
              <a:rPr spc="-25" dirty="0"/>
              <a:t>21</a:t>
            </a:fld>
            <a:endParaRPr spc="-2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rcRect/>
          <a:stretch/>
        </p:blipFill>
        <p:spPr>
          <a:xfrm>
            <a:off x="7010400" y="1214784"/>
            <a:ext cx="3424681" cy="3852313"/>
          </a:xfrm>
          <a:prstGeom prst="rect">
            <a:avLst/>
          </a:prstGeom>
        </p:spPr>
      </p:pic>
      <p:sp>
        <p:nvSpPr>
          <p:cNvPr id="3" name="object 3"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25" dirty="0">
                <a:solidFill>
                  <a:srgbClr val="000000"/>
                </a:solidFill>
              </a:rPr>
              <a:t>Product</a:t>
            </a:r>
            <a:r>
              <a:rPr spc="-335" dirty="0">
                <a:solidFill>
                  <a:srgbClr val="000000"/>
                </a:solidFill>
              </a:rPr>
              <a:t> </a:t>
            </a:r>
            <a:r>
              <a:rPr spc="-90" dirty="0"/>
              <a:t>Positioning</a:t>
            </a:r>
          </a:p>
        </p:txBody>
      </p:sp>
      <p:sp>
        <p:nvSpPr>
          <p:cNvPr id="5" name="object 5"/>
          <p:cNvSpPr txBox="1">
            <a:spLocks noGrp="1"/>
          </p:cNvSpPr>
          <p:nvPr>
            <p:ph type="sldNum" sz="quarter" idx="7"/>
          </p:nvPr>
        </p:nvSpPr>
        <p:spPr>
          <a:prstGeom prst="rect">
            <a:avLst/>
          </a:prstGeom>
        </p:spPr>
        <p:txBody>
          <a:bodyPr vert="horz" wrap="square" lIns="0" tIns="18415" rIns="0" bIns="0" rtlCol="0">
            <a:spAutoFit/>
          </a:bodyPr>
          <a:lstStyle/>
          <a:p>
            <a:pPr marL="36195">
              <a:lnSpc>
                <a:spcPct val="100000"/>
              </a:lnSpc>
              <a:spcBef>
                <a:spcPts val="145"/>
              </a:spcBef>
            </a:pPr>
            <a:fld id="{81D60167-4931-47E6-BA6A-407CBD079E47}" type="slidenum">
              <a:rPr spc="-25" dirty="0"/>
              <a:t>22</a:t>
            </a:fld>
            <a:endParaRPr spc="-25" dirty="0"/>
          </a:p>
        </p:txBody>
      </p:sp>
      <p:sp>
        <p:nvSpPr>
          <p:cNvPr id="4" name="object 4"/>
          <p:cNvSpPr txBox="1"/>
          <p:nvPr/>
        </p:nvSpPr>
        <p:spPr>
          <a:xfrm>
            <a:off x="825500" y="2517774"/>
            <a:ext cx="5184140" cy="2101215"/>
          </a:xfrm>
          <a:prstGeom prst="rect">
            <a:avLst/>
          </a:prstGeom>
        </p:spPr>
        <p:txBody>
          <a:bodyPr vert="horz" wrap="square" lIns="0" tIns="36195" rIns="0" bIns="0" rtlCol="0">
            <a:spAutoFit/>
          </a:bodyPr>
          <a:lstStyle/>
          <a:p>
            <a:pPr marL="241300" marR="255270" indent="-228600">
              <a:lnSpc>
                <a:spcPct val="90000"/>
              </a:lnSpc>
              <a:spcBef>
                <a:spcPts val="285"/>
              </a:spcBef>
            </a:pPr>
            <a:r>
              <a:rPr sz="1600" dirty="0">
                <a:solidFill>
                  <a:srgbClr val="BD2C28"/>
                </a:solidFill>
                <a:latin typeface="Calibri"/>
                <a:cs typeface="Calibri"/>
              </a:rPr>
              <a:t>→</a:t>
            </a:r>
            <a:r>
              <a:rPr sz="1600" spc="25" dirty="0">
                <a:solidFill>
                  <a:srgbClr val="BD2C28"/>
                </a:solidFill>
                <a:latin typeface="Calibri"/>
                <a:cs typeface="Calibri"/>
              </a:rPr>
              <a:t> </a:t>
            </a:r>
            <a:r>
              <a:rPr sz="1600" dirty="0">
                <a:latin typeface="Lucida Sans Unicode"/>
                <a:cs typeface="Lucida Sans Unicode"/>
              </a:rPr>
              <a:t>Vitamin</a:t>
            </a:r>
            <a:r>
              <a:rPr sz="1600" spc="-5" dirty="0">
                <a:latin typeface="Lucida Sans Unicode"/>
                <a:cs typeface="Lucida Sans Unicode"/>
              </a:rPr>
              <a:t> </a:t>
            </a:r>
            <a:r>
              <a:rPr sz="1600" dirty="0">
                <a:latin typeface="Lucida Sans Unicode"/>
                <a:cs typeface="Lucida Sans Unicode"/>
              </a:rPr>
              <a:t>Dog</a:t>
            </a:r>
            <a:r>
              <a:rPr sz="1600" spc="-30" dirty="0">
                <a:latin typeface="Lucida Sans Unicode"/>
                <a:cs typeface="Lucida Sans Unicode"/>
              </a:rPr>
              <a:t> </a:t>
            </a:r>
            <a:r>
              <a:rPr sz="1600" spc="-10" dirty="0">
                <a:latin typeface="Lucida Sans Unicode"/>
                <a:cs typeface="Lucida Sans Unicode"/>
              </a:rPr>
              <a:t>is</a:t>
            </a:r>
            <a:r>
              <a:rPr sz="1600" spc="-30" dirty="0">
                <a:latin typeface="Lucida Sans Unicode"/>
                <a:cs typeface="Lucida Sans Unicode"/>
              </a:rPr>
              <a:t> </a:t>
            </a:r>
            <a:r>
              <a:rPr sz="1600" dirty="0">
                <a:latin typeface="Lucida Sans Unicode"/>
                <a:cs typeface="Lucida Sans Unicode"/>
              </a:rPr>
              <a:t>positioned</a:t>
            </a:r>
            <a:r>
              <a:rPr sz="1600" spc="-5" dirty="0">
                <a:latin typeface="Lucida Sans Unicode"/>
                <a:cs typeface="Lucida Sans Unicode"/>
              </a:rPr>
              <a:t> </a:t>
            </a:r>
            <a:r>
              <a:rPr sz="1600" spc="100" dirty="0">
                <a:latin typeface="Lucida Sans Unicode"/>
                <a:cs typeface="Lucida Sans Unicode"/>
              </a:rPr>
              <a:t>as</a:t>
            </a:r>
            <a:r>
              <a:rPr sz="1600" spc="-10" dirty="0">
                <a:latin typeface="Lucida Sans Unicode"/>
                <a:cs typeface="Lucida Sans Unicode"/>
              </a:rPr>
              <a:t> </a:t>
            </a:r>
            <a:r>
              <a:rPr sz="1600" spc="185" dirty="0">
                <a:latin typeface="Lucida Sans Unicode"/>
                <a:cs typeface="Lucida Sans Unicode"/>
              </a:rPr>
              <a:t>a</a:t>
            </a:r>
            <a:r>
              <a:rPr sz="1600" spc="-30" dirty="0">
                <a:latin typeface="Lucida Sans Unicode"/>
                <a:cs typeface="Lucida Sans Unicode"/>
              </a:rPr>
              <a:t> </a:t>
            </a:r>
            <a:r>
              <a:rPr sz="1600" spc="-10" dirty="0">
                <a:latin typeface="Lucida Sans Unicode"/>
                <a:cs typeface="Lucida Sans Unicode"/>
              </a:rPr>
              <a:t>functional </a:t>
            </a:r>
            <a:r>
              <a:rPr sz="1600" dirty="0">
                <a:latin typeface="Lucida Sans Unicode"/>
                <a:cs typeface="Lucida Sans Unicode"/>
              </a:rPr>
              <a:t>hydration</a:t>
            </a:r>
            <a:r>
              <a:rPr sz="1600" spc="10" dirty="0">
                <a:latin typeface="Lucida Sans Unicode"/>
                <a:cs typeface="Lucida Sans Unicode"/>
              </a:rPr>
              <a:t> </a:t>
            </a:r>
            <a:r>
              <a:rPr sz="1600" spc="-25" dirty="0">
                <a:latin typeface="Lucida Sans Unicode"/>
                <a:cs typeface="Lucida Sans Unicode"/>
              </a:rPr>
              <a:t>drink</a:t>
            </a:r>
            <a:r>
              <a:rPr sz="1600" dirty="0">
                <a:latin typeface="Lucida Sans Unicode"/>
                <a:cs typeface="Lucida Sans Unicode"/>
              </a:rPr>
              <a:t> </a:t>
            </a:r>
            <a:r>
              <a:rPr sz="1600" spc="-25" dirty="0">
                <a:latin typeface="Lucida Sans Unicode"/>
                <a:cs typeface="Lucida Sans Unicode"/>
              </a:rPr>
              <a:t>for</a:t>
            </a:r>
            <a:r>
              <a:rPr sz="1600" spc="-20" dirty="0">
                <a:latin typeface="Lucida Sans Unicode"/>
                <a:cs typeface="Lucida Sans Unicode"/>
              </a:rPr>
              <a:t> </a:t>
            </a:r>
            <a:r>
              <a:rPr sz="1600" dirty="0">
                <a:latin typeface="Lucida Sans Unicode"/>
                <a:cs typeface="Lucida Sans Unicode"/>
              </a:rPr>
              <a:t>dogs.</a:t>
            </a:r>
            <a:r>
              <a:rPr sz="1600" spc="15" dirty="0">
                <a:latin typeface="Lucida Sans Unicode"/>
                <a:cs typeface="Lucida Sans Unicode"/>
              </a:rPr>
              <a:t> </a:t>
            </a:r>
            <a:r>
              <a:rPr sz="1600" dirty="0">
                <a:latin typeface="Lucida Sans Unicode"/>
                <a:cs typeface="Lucida Sans Unicode"/>
              </a:rPr>
              <a:t>The</a:t>
            </a:r>
            <a:r>
              <a:rPr sz="1600" spc="-15" dirty="0">
                <a:latin typeface="Lucida Sans Unicode"/>
                <a:cs typeface="Lucida Sans Unicode"/>
              </a:rPr>
              <a:t> </a:t>
            </a:r>
            <a:r>
              <a:rPr sz="1600" dirty="0">
                <a:latin typeface="Lucida Sans Unicode"/>
                <a:cs typeface="Lucida Sans Unicode"/>
              </a:rPr>
              <a:t>product</a:t>
            </a:r>
            <a:r>
              <a:rPr sz="1600" spc="30" dirty="0">
                <a:latin typeface="Lucida Sans Unicode"/>
                <a:cs typeface="Lucida Sans Unicode"/>
              </a:rPr>
              <a:t> </a:t>
            </a:r>
            <a:r>
              <a:rPr sz="1600" spc="-25" dirty="0">
                <a:latin typeface="Lucida Sans Unicode"/>
                <a:cs typeface="Lucida Sans Unicode"/>
              </a:rPr>
              <a:t>is </a:t>
            </a:r>
            <a:r>
              <a:rPr sz="1600" dirty="0">
                <a:latin typeface="Lucida Sans Unicode"/>
                <a:cs typeface="Lucida Sans Unicode"/>
              </a:rPr>
              <a:t>designed</a:t>
            </a:r>
            <a:r>
              <a:rPr sz="1600" spc="85" dirty="0">
                <a:latin typeface="Lucida Sans Unicode"/>
                <a:cs typeface="Lucida Sans Unicode"/>
              </a:rPr>
              <a:t> </a:t>
            </a:r>
            <a:r>
              <a:rPr sz="1600" dirty="0">
                <a:latin typeface="Lucida Sans Unicode"/>
                <a:cs typeface="Lucida Sans Unicode"/>
              </a:rPr>
              <a:t>to</a:t>
            </a:r>
            <a:r>
              <a:rPr sz="1600" spc="75" dirty="0">
                <a:latin typeface="Lucida Sans Unicode"/>
                <a:cs typeface="Lucida Sans Unicode"/>
              </a:rPr>
              <a:t> </a:t>
            </a:r>
            <a:r>
              <a:rPr sz="1600" dirty="0">
                <a:latin typeface="Lucida Sans Unicode"/>
                <a:cs typeface="Lucida Sans Unicode"/>
              </a:rPr>
              <a:t>support</a:t>
            </a:r>
            <a:r>
              <a:rPr sz="1600" spc="100" dirty="0">
                <a:latin typeface="Lucida Sans Unicode"/>
                <a:cs typeface="Lucida Sans Unicode"/>
              </a:rPr>
              <a:t> </a:t>
            </a:r>
            <a:r>
              <a:rPr sz="1600" dirty="0">
                <a:latin typeface="Lucida Sans Unicode"/>
                <a:cs typeface="Lucida Sans Unicode"/>
              </a:rPr>
              <a:t>hydration</a:t>
            </a:r>
            <a:r>
              <a:rPr sz="1600" spc="105" dirty="0">
                <a:latin typeface="Lucida Sans Unicode"/>
                <a:cs typeface="Lucida Sans Unicode"/>
              </a:rPr>
              <a:t> </a:t>
            </a:r>
            <a:r>
              <a:rPr sz="1600" spc="95" dirty="0">
                <a:latin typeface="Lucida Sans Unicode"/>
                <a:cs typeface="Lucida Sans Unicode"/>
              </a:rPr>
              <a:t>and</a:t>
            </a:r>
            <a:r>
              <a:rPr sz="1600" spc="80" dirty="0">
                <a:latin typeface="Lucida Sans Unicode"/>
                <a:cs typeface="Lucida Sans Unicode"/>
              </a:rPr>
              <a:t> </a:t>
            </a:r>
            <a:r>
              <a:rPr sz="1600" spc="-10" dirty="0">
                <a:latin typeface="Lucida Sans Unicode"/>
                <a:cs typeface="Lucida Sans Unicode"/>
              </a:rPr>
              <a:t>electrolyte </a:t>
            </a:r>
            <a:r>
              <a:rPr sz="1600" spc="90" dirty="0">
                <a:latin typeface="Lucida Sans Unicode"/>
                <a:cs typeface="Lucida Sans Unicode"/>
              </a:rPr>
              <a:t>balance</a:t>
            </a:r>
            <a:r>
              <a:rPr sz="1600" spc="20" dirty="0">
                <a:latin typeface="Lucida Sans Unicode"/>
                <a:cs typeface="Lucida Sans Unicode"/>
              </a:rPr>
              <a:t> </a:t>
            </a:r>
            <a:r>
              <a:rPr sz="1600" dirty="0">
                <a:latin typeface="Lucida Sans Unicode"/>
                <a:cs typeface="Lucida Sans Unicode"/>
              </a:rPr>
              <a:t>in situations</a:t>
            </a:r>
            <a:r>
              <a:rPr sz="1600" spc="40" dirty="0">
                <a:latin typeface="Lucida Sans Unicode"/>
                <a:cs typeface="Lucida Sans Unicode"/>
              </a:rPr>
              <a:t> </a:t>
            </a:r>
            <a:r>
              <a:rPr sz="1600" dirty="0">
                <a:latin typeface="Lucida Sans Unicode"/>
                <a:cs typeface="Lucida Sans Unicode"/>
              </a:rPr>
              <a:t>where</a:t>
            </a:r>
            <a:r>
              <a:rPr sz="1600" spc="15" dirty="0">
                <a:latin typeface="Lucida Sans Unicode"/>
                <a:cs typeface="Lucida Sans Unicode"/>
              </a:rPr>
              <a:t> </a:t>
            </a:r>
            <a:r>
              <a:rPr sz="1600" dirty="0">
                <a:latin typeface="Lucida Sans Unicode"/>
                <a:cs typeface="Lucida Sans Unicode"/>
              </a:rPr>
              <a:t>dogs</a:t>
            </a:r>
            <a:r>
              <a:rPr sz="1600" spc="30" dirty="0">
                <a:latin typeface="Lucida Sans Unicode"/>
                <a:cs typeface="Lucida Sans Unicode"/>
              </a:rPr>
              <a:t> </a:t>
            </a:r>
            <a:r>
              <a:rPr sz="1600" spc="125" dirty="0">
                <a:latin typeface="Lucida Sans Unicode"/>
                <a:cs typeface="Lucida Sans Unicode"/>
              </a:rPr>
              <a:t>may</a:t>
            </a:r>
            <a:r>
              <a:rPr sz="1600" spc="5" dirty="0">
                <a:latin typeface="Lucida Sans Unicode"/>
                <a:cs typeface="Lucida Sans Unicode"/>
              </a:rPr>
              <a:t> </a:t>
            </a:r>
            <a:r>
              <a:rPr sz="1600" spc="50" dirty="0">
                <a:latin typeface="Lucida Sans Unicode"/>
                <a:cs typeface="Lucida Sans Unicode"/>
              </a:rPr>
              <a:t>need </a:t>
            </a:r>
            <a:r>
              <a:rPr sz="1600" dirty="0">
                <a:latin typeface="Lucida Sans Unicode"/>
                <a:cs typeface="Lucida Sans Unicode"/>
              </a:rPr>
              <a:t>additional</a:t>
            </a:r>
            <a:r>
              <a:rPr sz="1600" spc="114" dirty="0">
                <a:latin typeface="Lucida Sans Unicode"/>
                <a:cs typeface="Lucida Sans Unicode"/>
              </a:rPr>
              <a:t> </a:t>
            </a:r>
            <a:r>
              <a:rPr sz="1600" dirty="0">
                <a:latin typeface="Lucida Sans Unicode"/>
                <a:cs typeface="Lucida Sans Unicode"/>
              </a:rPr>
              <a:t>recovery</a:t>
            </a:r>
            <a:r>
              <a:rPr sz="1600" spc="90" dirty="0">
                <a:latin typeface="Lucida Sans Unicode"/>
                <a:cs typeface="Lucida Sans Unicode"/>
              </a:rPr>
              <a:t> </a:t>
            </a:r>
            <a:r>
              <a:rPr sz="1600" dirty="0">
                <a:latin typeface="Lucida Sans Unicode"/>
                <a:cs typeface="Lucida Sans Unicode"/>
              </a:rPr>
              <a:t>or</a:t>
            </a:r>
            <a:r>
              <a:rPr sz="1600" spc="80" dirty="0">
                <a:latin typeface="Lucida Sans Unicode"/>
                <a:cs typeface="Lucida Sans Unicode"/>
              </a:rPr>
              <a:t> </a:t>
            </a:r>
            <a:r>
              <a:rPr sz="1600" spc="-20" dirty="0">
                <a:latin typeface="Lucida Sans Unicode"/>
                <a:cs typeface="Lucida Sans Unicode"/>
              </a:rPr>
              <a:t>fluid</a:t>
            </a:r>
            <a:r>
              <a:rPr sz="1600" spc="80" dirty="0">
                <a:latin typeface="Lucida Sans Unicode"/>
                <a:cs typeface="Lucida Sans Unicode"/>
              </a:rPr>
              <a:t> </a:t>
            </a:r>
            <a:r>
              <a:rPr sz="1600" spc="-10" dirty="0">
                <a:latin typeface="Lucida Sans Unicode"/>
                <a:cs typeface="Lucida Sans Unicode"/>
              </a:rPr>
              <a:t>intake.</a:t>
            </a:r>
            <a:endParaRPr sz="1600">
              <a:latin typeface="Lucida Sans Unicode"/>
              <a:cs typeface="Lucida Sans Unicode"/>
            </a:endParaRPr>
          </a:p>
          <a:p>
            <a:pPr marL="241300" marR="5080" indent="-228600">
              <a:lnSpc>
                <a:spcPts val="1730"/>
              </a:lnSpc>
              <a:spcBef>
                <a:spcPts val="625"/>
              </a:spcBef>
            </a:pPr>
            <a:r>
              <a:rPr sz="1600" dirty="0">
                <a:solidFill>
                  <a:srgbClr val="BD2C28"/>
                </a:solidFill>
                <a:latin typeface="Calibri"/>
                <a:cs typeface="Calibri"/>
              </a:rPr>
              <a:t>→ </a:t>
            </a:r>
            <a:r>
              <a:rPr sz="1600" dirty="0">
                <a:latin typeface="Lucida Sans Unicode"/>
                <a:cs typeface="Lucida Sans Unicode"/>
              </a:rPr>
              <a:t>The</a:t>
            </a:r>
            <a:r>
              <a:rPr sz="1600" spc="-65" dirty="0">
                <a:latin typeface="Lucida Sans Unicode"/>
                <a:cs typeface="Lucida Sans Unicode"/>
              </a:rPr>
              <a:t> </a:t>
            </a:r>
            <a:r>
              <a:rPr sz="1600" spc="50" dirty="0">
                <a:latin typeface="Lucida Sans Unicode"/>
                <a:cs typeface="Lucida Sans Unicode"/>
              </a:rPr>
              <a:t>goal</a:t>
            </a:r>
            <a:r>
              <a:rPr sz="1600" spc="-60" dirty="0">
                <a:latin typeface="Lucida Sans Unicode"/>
                <a:cs typeface="Lucida Sans Unicode"/>
              </a:rPr>
              <a:t> </a:t>
            </a:r>
            <a:r>
              <a:rPr sz="1600" spc="-10" dirty="0">
                <a:latin typeface="Lucida Sans Unicode"/>
                <a:cs typeface="Lucida Sans Unicode"/>
              </a:rPr>
              <a:t>is</a:t>
            </a:r>
            <a:r>
              <a:rPr sz="1600" spc="-65" dirty="0">
                <a:latin typeface="Lucida Sans Unicode"/>
                <a:cs typeface="Lucida Sans Unicode"/>
              </a:rPr>
              <a:t> </a:t>
            </a:r>
            <a:r>
              <a:rPr sz="1600" dirty="0">
                <a:latin typeface="Lucida Sans Unicode"/>
                <a:cs typeface="Lucida Sans Unicode"/>
              </a:rPr>
              <a:t>to</a:t>
            </a:r>
            <a:r>
              <a:rPr sz="1600" spc="-50" dirty="0">
                <a:latin typeface="Lucida Sans Unicode"/>
                <a:cs typeface="Lucida Sans Unicode"/>
              </a:rPr>
              <a:t> </a:t>
            </a:r>
            <a:r>
              <a:rPr sz="1600" spc="70" dirty="0">
                <a:latin typeface="Lucida Sans Unicode"/>
                <a:cs typeface="Lucida Sans Unicode"/>
              </a:rPr>
              <a:t>create</a:t>
            </a:r>
            <a:r>
              <a:rPr sz="1600" spc="-40" dirty="0">
                <a:latin typeface="Lucida Sans Unicode"/>
                <a:cs typeface="Lucida Sans Unicode"/>
              </a:rPr>
              <a:t> </a:t>
            </a:r>
            <a:r>
              <a:rPr sz="1600" spc="185" dirty="0">
                <a:latin typeface="Lucida Sans Unicode"/>
                <a:cs typeface="Lucida Sans Unicode"/>
              </a:rPr>
              <a:t>a</a:t>
            </a:r>
            <a:r>
              <a:rPr sz="1600" spc="-60" dirty="0">
                <a:latin typeface="Lucida Sans Unicode"/>
                <a:cs typeface="Lucida Sans Unicode"/>
              </a:rPr>
              <a:t> </a:t>
            </a:r>
            <a:r>
              <a:rPr sz="1600" dirty="0">
                <a:latin typeface="Lucida Sans Unicode"/>
                <a:cs typeface="Lucida Sans Unicode"/>
              </a:rPr>
              <a:t>simple</a:t>
            </a:r>
            <a:r>
              <a:rPr sz="1600" spc="-65" dirty="0">
                <a:latin typeface="Lucida Sans Unicode"/>
                <a:cs typeface="Lucida Sans Unicode"/>
              </a:rPr>
              <a:t> </a:t>
            </a:r>
            <a:r>
              <a:rPr sz="1600" spc="95" dirty="0">
                <a:latin typeface="Lucida Sans Unicode"/>
                <a:cs typeface="Lucida Sans Unicode"/>
              </a:rPr>
              <a:t>and</a:t>
            </a:r>
            <a:r>
              <a:rPr sz="1600" spc="-40" dirty="0">
                <a:latin typeface="Lucida Sans Unicode"/>
                <a:cs typeface="Lucida Sans Unicode"/>
              </a:rPr>
              <a:t> </a:t>
            </a:r>
            <a:r>
              <a:rPr sz="1600" spc="-10" dirty="0">
                <a:latin typeface="Lucida Sans Unicode"/>
                <a:cs typeface="Lucida Sans Unicode"/>
              </a:rPr>
              <a:t>intuitive </a:t>
            </a:r>
            <a:r>
              <a:rPr sz="1600" spc="65" dirty="0">
                <a:latin typeface="Lucida Sans Unicode"/>
                <a:cs typeface="Lucida Sans Unicode"/>
              </a:rPr>
              <a:t>concept</a:t>
            </a:r>
            <a:r>
              <a:rPr sz="1600" spc="50" dirty="0">
                <a:latin typeface="Lucida Sans Unicode"/>
                <a:cs typeface="Lucida Sans Unicode"/>
              </a:rPr>
              <a:t> </a:t>
            </a:r>
            <a:r>
              <a:rPr sz="1600" dirty="0">
                <a:latin typeface="Lucida Sans Unicode"/>
                <a:cs typeface="Lucida Sans Unicode"/>
              </a:rPr>
              <a:t>that</a:t>
            </a:r>
            <a:r>
              <a:rPr sz="1600" spc="40" dirty="0">
                <a:latin typeface="Lucida Sans Unicode"/>
                <a:cs typeface="Lucida Sans Unicode"/>
              </a:rPr>
              <a:t> </a:t>
            </a:r>
            <a:r>
              <a:rPr sz="1600" spc="50" dirty="0">
                <a:latin typeface="Lucida Sans Unicode"/>
                <a:cs typeface="Lucida Sans Unicode"/>
              </a:rPr>
              <a:t>dog</a:t>
            </a:r>
            <a:r>
              <a:rPr sz="1600" spc="35" dirty="0">
                <a:latin typeface="Lucida Sans Unicode"/>
                <a:cs typeface="Lucida Sans Unicode"/>
              </a:rPr>
              <a:t> </a:t>
            </a:r>
            <a:r>
              <a:rPr sz="1600" dirty="0">
                <a:latin typeface="Lucida Sans Unicode"/>
                <a:cs typeface="Lucida Sans Unicode"/>
              </a:rPr>
              <a:t>owners</a:t>
            </a:r>
            <a:r>
              <a:rPr sz="1600" spc="35" dirty="0">
                <a:latin typeface="Lucida Sans Unicode"/>
                <a:cs typeface="Lucida Sans Unicode"/>
              </a:rPr>
              <a:t> </a:t>
            </a:r>
            <a:r>
              <a:rPr sz="1600" spc="120" dirty="0">
                <a:latin typeface="Lucida Sans Unicode"/>
                <a:cs typeface="Lucida Sans Unicode"/>
              </a:rPr>
              <a:t>can</a:t>
            </a:r>
            <a:r>
              <a:rPr sz="1600" spc="35" dirty="0">
                <a:latin typeface="Lucida Sans Unicode"/>
                <a:cs typeface="Lucida Sans Unicode"/>
              </a:rPr>
              <a:t> </a:t>
            </a:r>
            <a:r>
              <a:rPr sz="1600" dirty="0">
                <a:latin typeface="Lucida Sans Unicode"/>
                <a:cs typeface="Lucida Sans Unicode"/>
              </a:rPr>
              <a:t>easily</a:t>
            </a:r>
            <a:r>
              <a:rPr sz="1600" spc="5" dirty="0">
                <a:latin typeface="Lucida Sans Unicode"/>
                <a:cs typeface="Lucida Sans Unicode"/>
              </a:rPr>
              <a:t> </a:t>
            </a:r>
            <a:r>
              <a:rPr sz="1600" spc="-10" dirty="0">
                <a:latin typeface="Lucida Sans Unicode"/>
                <a:cs typeface="Lucida Sans Unicode"/>
              </a:rPr>
              <a:t>understand, </a:t>
            </a:r>
            <a:r>
              <a:rPr sz="1600" dirty="0">
                <a:latin typeface="Lucida Sans Unicode"/>
                <a:cs typeface="Lucida Sans Unicode"/>
              </a:rPr>
              <a:t>similar</a:t>
            </a:r>
            <a:r>
              <a:rPr sz="1600" spc="-5" dirty="0">
                <a:latin typeface="Lucida Sans Unicode"/>
                <a:cs typeface="Lucida Sans Unicode"/>
              </a:rPr>
              <a:t> </a:t>
            </a:r>
            <a:r>
              <a:rPr sz="1600" dirty="0">
                <a:latin typeface="Lucida Sans Unicode"/>
                <a:cs typeface="Lucida Sans Unicode"/>
              </a:rPr>
              <a:t>to</a:t>
            </a:r>
            <a:r>
              <a:rPr sz="1600" spc="15" dirty="0">
                <a:latin typeface="Lucida Sans Unicode"/>
                <a:cs typeface="Lucida Sans Unicode"/>
              </a:rPr>
              <a:t> </a:t>
            </a:r>
            <a:r>
              <a:rPr sz="1600" dirty="0">
                <a:latin typeface="Lucida Sans Unicode"/>
                <a:cs typeface="Lucida Sans Unicode"/>
              </a:rPr>
              <a:t>how</a:t>
            </a:r>
            <a:r>
              <a:rPr sz="1600" spc="20" dirty="0">
                <a:latin typeface="Lucida Sans Unicode"/>
                <a:cs typeface="Lucida Sans Unicode"/>
              </a:rPr>
              <a:t> </a:t>
            </a:r>
            <a:r>
              <a:rPr sz="1600" dirty="0">
                <a:latin typeface="Lucida Sans Unicode"/>
                <a:cs typeface="Lucida Sans Unicode"/>
              </a:rPr>
              <a:t>functional</a:t>
            </a:r>
            <a:r>
              <a:rPr sz="1600" spc="25" dirty="0">
                <a:latin typeface="Lucida Sans Unicode"/>
                <a:cs typeface="Lucida Sans Unicode"/>
              </a:rPr>
              <a:t> </a:t>
            </a:r>
            <a:r>
              <a:rPr sz="1600" spc="-25" dirty="0">
                <a:latin typeface="Lucida Sans Unicode"/>
                <a:cs typeface="Lucida Sans Unicode"/>
              </a:rPr>
              <a:t>drinks</a:t>
            </a:r>
            <a:r>
              <a:rPr sz="1600" spc="10" dirty="0">
                <a:latin typeface="Lucida Sans Unicode"/>
                <a:cs typeface="Lucida Sans Unicode"/>
              </a:rPr>
              <a:t> </a:t>
            </a:r>
            <a:r>
              <a:rPr sz="1600" spc="75" dirty="0">
                <a:latin typeface="Lucida Sans Unicode"/>
                <a:cs typeface="Lucida Sans Unicode"/>
              </a:rPr>
              <a:t>are</a:t>
            </a:r>
            <a:r>
              <a:rPr sz="1600" spc="15" dirty="0">
                <a:latin typeface="Lucida Sans Unicode"/>
                <a:cs typeface="Lucida Sans Unicode"/>
              </a:rPr>
              <a:t> </a:t>
            </a:r>
            <a:r>
              <a:rPr sz="1600" dirty="0">
                <a:latin typeface="Lucida Sans Unicode"/>
                <a:cs typeface="Lucida Sans Unicode"/>
              </a:rPr>
              <a:t>used</a:t>
            </a:r>
            <a:r>
              <a:rPr sz="1600" spc="20" dirty="0">
                <a:latin typeface="Lucida Sans Unicode"/>
                <a:cs typeface="Lucida Sans Unicode"/>
              </a:rPr>
              <a:t> </a:t>
            </a:r>
            <a:r>
              <a:rPr sz="1600" spc="30" dirty="0">
                <a:latin typeface="Lucida Sans Unicode"/>
                <a:cs typeface="Lucida Sans Unicode"/>
              </a:rPr>
              <a:t>by </a:t>
            </a:r>
            <a:r>
              <a:rPr sz="1600" spc="75" dirty="0">
                <a:latin typeface="Lucida Sans Unicode"/>
                <a:cs typeface="Lucida Sans Unicode"/>
              </a:rPr>
              <a:t>humans</a:t>
            </a:r>
            <a:r>
              <a:rPr sz="1600" dirty="0">
                <a:latin typeface="Lucida Sans Unicode"/>
                <a:cs typeface="Lucida Sans Unicode"/>
              </a:rPr>
              <a:t> after</a:t>
            </a:r>
            <a:r>
              <a:rPr sz="1600" spc="-20" dirty="0">
                <a:latin typeface="Lucida Sans Unicode"/>
                <a:cs typeface="Lucida Sans Unicode"/>
              </a:rPr>
              <a:t> </a:t>
            </a:r>
            <a:r>
              <a:rPr sz="1600" dirty="0">
                <a:latin typeface="Lucida Sans Unicode"/>
                <a:cs typeface="Lucida Sans Unicode"/>
              </a:rPr>
              <a:t>exercise</a:t>
            </a:r>
            <a:r>
              <a:rPr sz="1600" spc="-40" dirty="0">
                <a:latin typeface="Lucida Sans Unicode"/>
                <a:cs typeface="Lucida Sans Unicode"/>
              </a:rPr>
              <a:t> </a:t>
            </a:r>
            <a:r>
              <a:rPr sz="1600" dirty="0">
                <a:latin typeface="Lucida Sans Unicode"/>
                <a:cs typeface="Lucida Sans Unicode"/>
              </a:rPr>
              <a:t>or</a:t>
            </a:r>
            <a:r>
              <a:rPr sz="1600" spc="-25" dirty="0">
                <a:latin typeface="Lucida Sans Unicode"/>
                <a:cs typeface="Lucida Sans Unicode"/>
              </a:rPr>
              <a:t> </a:t>
            </a:r>
            <a:r>
              <a:rPr sz="1600" dirty="0">
                <a:latin typeface="Lucida Sans Unicode"/>
                <a:cs typeface="Lucida Sans Unicode"/>
              </a:rPr>
              <a:t>during</a:t>
            </a:r>
            <a:r>
              <a:rPr sz="1600" spc="-25" dirty="0">
                <a:latin typeface="Lucida Sans Unicode"/>
                <a:cs typeface="Lucida Sans Unicode"/>
              </a:rPr>
              <a:t> </a:t>
            </a:r>
            <a:r>
              <a:rPr sz="1600" dirty="0">
                <a:latin typeface="Lucida Sans Unicode"/>
                <a:cs typeface="Lucida Sans Unicode"/>
              </a:rPr>
              <a:t>hot</a:t>
            </a:r>
            <a:r>
              <a:rPr sz="1600" spc="-5" dirty="0">
                <a:latin typeface="Lucida Sans Unicode"/>
                <a:cs typeface="Lucida Sans Unicode"/>
              </a:rPr>
              <a:t> </a:t>
            </a:r>
            <a:r>
              <a:rPr sz="1600" spc="-10" dirty="0">
                <a:latin typeface="Lucida Sans Unicode"/>
                <a:cs typeface="Lucida Sans Unicode"/>
              </a:rPr>
              <a:t>weather.</a:t>
            </a:r>
            <a:endParaRPr sz="1600">
              <a:latin typeface="Lucida Sans Unicode"/>
              <a:cs typeface="Lucida Sans Unicod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14" dirty="0">
                <a:solidFill>
                  <a:srgbClr val="000000"/>
                </a:solidFill>
              </a:rPr>
              <a:t>Core</a:t>
            </a:r>
            <a:r>
              <a:rPr spc="-355" dirty="0">
                <a:solidFill>
                  <a:srgbClr val="000000"/>
                </a:solidFill>
              </a:rPr>
              <a:t> </a:t>
            </a:r>
            <a:r>
              <a:rPr spc="-50" dirty="0">
                <a:solidFill>
                  <a:srgbClr val="000000"/>
                </a:solidFill>
              </a:rPr>
              <a:t>Consumer</a:t>
            </a:r>
            <a:r>
              <a:rPr spc="-360" dirty="0">
                <a:solidFill>
                  <a:srgbClr val="000000"/>
                </a:solidFill>
              </a:rPr>
              <a:t> </a:t>
            </a:r>
            <a:r>
              <a:rPr spc="-254" dirty="0"/>
              <a:t>Use</a:t>
            </a:r>
            <a:r>
              <a:rPr spc="-355" dirty="0"/>
              <a:t> </a:t>
            </a:r>
            <a:r>
              <a:rPr spc="-70" dirty="0"/>
              <a:t>Cases</a:t>
            </a:r>
          </a:p>
        </p:txBody>
      </p:sp>
      <p:sp>
        <p:nvSpPr>
          <p:cNvPr id="3" name="object 3"/>
          <p:cNvSpPr txBox="1"/>
          <p:nvPr/>
        </p:nvSpPr>
        <p:spPr>
          <a:xfrm>
            <a:off x="825500" y="2181860"/>
            <a:ext cx="4206875" cy="3427095"/>
          </a:xfrm>
          <a:prstGeom prst="rect">
            <a:avLst/>
          </a:prstGeom>
        </p:spPr>
        <p:txBody>
          <a:bodyPr vert="horz" wrap="square" lIns="0" tIns="39370" rIns="0" bIns="0" rtlCol="0">
            <a:spAutoFit/>
          </a:bodyPr>
          <a:lstStyle/>
          <a:p>
            <a:pPr marL="241300" marR="144145" indent="-228600">
              <a:lnSpc>
                <a:spcPts val="1730"/>
              </a:lnSpc>
              <a:spcBef>
                <a:spcPts val="310"/>
              </a:spcBef>
            </a:pPr>
            <a:r>
              <a:rPr sz="1600" dirty="0">
                <a:solidFill>
                  <a:srgbClr val="BD2C28"/>
                </a:solidFill>
                <a:latin typeface="Calibri"/>
                <a:cs typeface="Calibri"/>
              </a:rPr>
              <a:t>→</a:t>
            </a:r>
            <a:r>
              <a:rPr sz="1600" spc="60" dirty="0">
                <a:solidFill>
                  <a:srgbClr val="BD2C28"/>
                </a:solidFill>
                <a:latin typeface="Calibri"/>
                <a:cs typeface="Calibri"/>
              </a:rPr>
              <a:t> </a:t>
            </a:r>
            <a:r>
              <a:rPr sz="1600" dirty="0">
                <a:latin typeface="Lucida Sans Unicode"/>
                <a:cs typeface="Lucida Sans Unicode"/>
              </a:rPr>
              <a:t>The</a:t>
            </a:r>
            <a:r>
              <a:rPr sz="1600" spc="10" dirty="0">
                <a:latin typeface="Lucida Sans Unicode"/>
                <a:cs typeface="Lucida Sans Unicode"/>
              </a:rPr>
              <a:t> </a:t>
            </a:r>
            <a:r>
              <a:rPr sz="1600" dirty="0">
                <a:latin typeface="Lucida Sans Unicode"/>
                <a:cs typeface="Lucida Sans Unicode"/>
              </a:rPr>
              <a:t>product</a:t>
            </a:r>
            <a:r>
              <a:rPr sz="1600" spc="50" dirty="0">
                <a:latin typeface="Lucida Sans Unicode"/>
                <a:cs typeface="Lucida Sans Unicode"/>
              </a:rPr>
              <a:t> </a:t>
            </a:r>
            <a:r>
              <a:rPr sz="1600" spc="-10" dirty="0">
                <a:latin typeface="Lucida Sans Unicode"/>
                <a:cs typeface="Lucida Sans Unicode"/>
              </a:rPr>
              <a:t>is</a:t>
            </a:r>
            <a:r>
              <a:rPr sz="1600" spc="5" dirty="0">
                <a:latin typeface="Lucida Sans Unicode"/>
                <a:cs typeface="Lucida Sans Unicode"/>
              </a:rPr>
              <a:t> </a:t>
            </a:r>
            <a:r>
              <a:rPr sz="1600" dirty="0">
                <a:latin typeface="Lucida Sans Unicode"/>
                <a:cs typeface="Lucida Sans Unicode"/>
              </a:rPr>
              <a:t>designed</a:t>
            </a:r>
            <a:r>
              <a:rPr sz="1600" spc="50" dirty="0">
                <a:latin typeface="Lucida Sans Unicode"/>
                <a:cs typeface="Lucida Sans Unicode"/>
              </a:rPr>
              <a:t> </a:t>
            </a:r>
            <a:r>
              <a:rPr sz="1600" dirty="0">
                <a:latin typeface="Lucida Sans Unicode"/>
                <a:cs typeface="Lucida Sans Unicode"/>
              </a:rPr>
              <a:t>to</a:t>
            </a:r>
            <a:r>
              <a:rPr sz="1600" spc="10" dirty="0">
                <a:latin typeface="Lucida Sans Unicode"/>
                <a:cs typeface="Lucida Sans Unicode"/>
              </a:rPr>
              <a:t> </a:t>
            </a:r>
            <a:r>
              <a:rPr sz="1600" spc="75" dirty="0">
                <a:latin typeface="Lucida Sans Unicode"/>
                <a:cs typeface="Lucida Sans Unicode"/>
              </a:rPr>
              <a:t>be</a:t>
            </a:r>
            <a:r>
              <a:rPr sz="1600" spc="30" dirty="0">
                <a:latin typeface="Lucida Sans Unicode"/>
                <a:cs typeface="Lucida Sans Unicode"/>
              </a:rPr>
              <a:t> </a:t>
            </a:r>
            <a:r>
              <a:rPr sz="1600" dirty="0">
                <a:latin typeface="Lucida Sans Unicode"/>
                <a:cs typeface="Lucida Sans Unicode"/>
              </a:rPr>
              <a:t>used</a:t>
            </a:r>
            <a:r>
              <a:rPr sz="1600" spc="25" dirty="0">
                <a:latin typeface="Lucida Sans Unicode"/>
                <a:cs typeface="Lucida Sans Unicode"/>
              </a:rPr>
              <a:t> </a:t>
            </a:r>
            <a:r>
              <a:rPr sz="1600" spc="-25" dirty="0">
                <a:latin typeface="Lucida Sans Unicode"/>
                <a:cs typeface="Lucida Sans Unicode"/>
              </a:rPr>
              <a:t>in </a:t>
            </a:r>
            <a:r>
              <a:rPr sz="1600" spc="65" dirty="0">
                <a:latin typeface="Lucida Sans Unicode"/>
                <a:cs typeface="Lucida Sans Unicode"/>
              </a:rPr>
              <a:t>everyday</a:t>
            </a:r>
            <a:r>
              <a:rPr sz="1600" spc="75" dirty="0">
                <a:latin typeface="Lucida Sans Unicode"/>
                <a:cs typeface="Lucida Sans Unicode"/>
              </a:rPr>
              <a:t> </a:t>
            </a:r>
            <a:r>
              <a:rPr sz="1600" dirty="0">
                <a:latin typeface="Lucida Sans Unicode"/>
                <a:cs typeface="Lucida Sans Unicode"/>
              </a:rPr>
              <a:t>situations</a:t>
            </a:r>
            <a:r>
              <a:rPr sz="1600" spc="110" dirty="0">
                <a:latin typeface="Lucida Sans Unicode"/>
                <a:cs typeface="Lucida Sans Unicode"/>
              </a:rPr>
              <a:t> </a:t>
            </a:r>
            <a:r>
              <a:rPr sz="1600" dirty="0">
                <a:latin typeface="Lucida Sans Unicode"/>
                <a:cs typeface="Lucida Sans Unicode"/>
              </a:rPr>
              <a:t>where</a:t>
            </a:r>
            <a:r>
              <a:rPr sz="1600" spc="55" dirty="0">
                <a:latin typeface="Lucida Sans Unicode"/>
                <a:cs typeface="Lucida Sans Unicode"/>
              </a:rPr>
              <a:t> </a:t>
            </a:r>
            <a:r>
              <a:rPr sz="1600" spc="-10" dirty="0">
                <a:latin typeface="Lucida Sans Unicode"/>
                <a:cs typeface="Lucida Sans Unicode"/>
              </a:rPr>
              <a:t>hydration </a:t>
            </a:r>
            <a:r>
              <a:rPr sz="1600" dirty="0">
                <a:latin typeface="Lucida Sans Unicode"/>
                <a:cs typeface="Lucida Sans Unicode"/>
              </a:rPr>
              <a:t>support</a:t>
            </a:r>
            <a:r>
              <a:rPr sz="1600" spc="10" dirty="0">
                <a:latin typeface="Lucida Sans Unicode"/>
                <a:cs typeface="Lucida Sans Unicode"/>
              </a:rPr>
              <a:t> </a:t>
            </a:r>
            <a:r>
              <a:rPr sz="1600" spc="60" dirty="0">
                <a:latin typeface="Lucida Sans Unicode"/>
                <a:cs typeface="Lucida Sans Unicode"/>
              </a:rPr>
              <a:t>makes</a:t>
            </a:r>
            <a:r>
              <a:rPr sz="1600" spc="15" dirty="0">
                <a:latin typeface="Lucida Sans Unicode"/>
                <a:cs typeface="Lucida Sans Unicode"/>
              </a:rPr>
              <a:t> </a:t>
            </a:r>
            <a:r>
              <a:rPr sz="1600" spc="-10" dirty="0">
                <a:latin typeface="Lucida Sans Unicode"/>
                <a:cs typeface="Lucida Sans Unicode"/>
              </a:rPr>
              <a:t>sense.</a:t>
            </a:r>
            <a:endParaRPr sz="1600">
              <a:latin typeface="Lucida Sans Unicode"/>
              <a:cs typeface="Lucida Sans Unicode"/>
            </a:endParaRPr>
          </a:p>
          <a:p>
            <a:pPr marL="241300" marR="5080" indent="-228600">
              <a:lnSpc>
                <a:spcPts val="1730"/>
              </a:lnSpc>
              <a:spcBef>
                <a:spcPts val="595"/>
              </a:spcBef>
            </a:pPr>
            <a:r>
              <a:rPr sz="1600" dirty="0">
                <a:solidFill>
                  <a:srgbClr val="BD2C28"/>
                </a:solidFill>
                <a:latin typeface="Calibri"/>
                <a:cs typeface="Calibri"/>
              </a:rPr>
              <a:t>→</a:t>
            </a:r>
            <a:r>
              <a:rPr sz="1600" spc="70" dirty="0">
                <a:solidFill>
                  <a:srgbClr val="BD2C28"/>
                </a:solidFill>
                <a:latin typeface="Calibri"/>
                <a:cs typeface="Calibri"/>
              </a:rPr>
              <a:t> </a:t>
            </a:r>
            <a:r>
              <a:rPr sz="1600" dirty="0">
                <a:latin typeface="Lucida Sans Unicode"/>
                <a:cs typeface="Lucida Sans Unicode"/>
              </a:rPr>
              <a:t>Examples</a:t>
            </a:r>
            <a:r>
              <a:rPr sz="1600" spc="50" dirty="0">
                <a:latin typeface="Lucida Sans Unicode"/>
                <a:cs typeface="Lucida Sans Unicode"/>
              </a:rPr>
              <a:t> </a:t>
            </a:r>
            <a:r>
              <a:rPr sz="1600" dirty="0">
                <a:latin typeface="Lucida Sans Unicode"/>
                <a:cs typeface="Lucida Sans Unicode"/>
              </a:rPr>
              <a:t>include</a:t>
            </a:r>
            <a:r>
              <a:rPr sz="1600" spc="20" dirty="0">
                <a:latin typeface="Lucida Sans Unicode"/>
                <a:cs typeface="Lucida Sans Unicode"/>
              </a:rPr>
              <a:t> </a:t>
            </a:r>
            <a:r>
              <a:rPr sz="1600" dirty="0">
                <a:latin typeface="Lucida Sans Unicode"/>
                <a:cs typeface="Lucida Sans Unicode"/>
              </a:rPr>
              <a:t>after</a:t>
            </a:r>
            <a:r>
              <a:rPr sz="1600" spc="45" dirty="0">
                <a:latin typeface="Lucida Sans Unicode"/>
                <a:cs typeface="Lucida Sans Unicode"/>
              </a:rPr>
              <a:t> </a:t>
            </a:r>
            <a:r>
              <a:rPr sz="1600" dirty="0">
                <a:latin typeface="Lucida Sans Unicode"/>
                <a:cs typeface="Lucida Sans Unicode"/>
              </a:rPr>
              <a:t>long</a:t>
            </a:r>
            <a:r>
              <a:rPr sz="1600" spc="30" dirty="0">
                <a:latin typeface="Lucida Sans Unicode"/>
                <a:cs typeface="Lucida Sans Unicode"/>
              </a:rPr>
              <a:t> </a:t>
            </a:r>
            <a:r>
              <a:rPr sz="1600" dirty="0">
                <a:latin typeface="Lucida Sans Unicode"/>
                <a:cs typeface="Lucida Sans Unicode"/>
              </a:rPr>
              <a:t>walks</a:t>
            </a:r>
            <a:r>
              <a:rPr sz="1600" spc="40" dirty="0">
                <a:latin typeface="Lucida Sans Unicode"/>
                <a:cs typeface="Lucida Sans Unicode"/>
              </a:rPr>
              <a:t> </a:t>
            </a:r>
            <a:r>
              <a:rPr sz="1600" spc="-25" dirty="0">
                <a:latin typeface="Lucida Sans Unicode"/>
                <a:cs typeface="Lucida Sans Unicode"/>
              </a:rPr>
              <a:t>or </a:t>
            </a:r>
            <a:r>
              <a:rPr sz="1600" dirty="0">
                <a:latin typeface="Lucida Sans Unicode"/>
                <a:cs typeface="Lucida Sans Unicode"/>
              </a:rPr>
              <a:t>physical</a:t>
            </a:r>
            <a:r>
              <a:rPr sz="1600" spc="60" dirty="0">
                <a:latin typeface="Lucida Sans Unicode"/>
                <a:cs typeface="Lucida Sans Unicode"/>
              </a:rPr>
              <a:t> </a:t>
            </a:r>
            <a:r>
              <a:rPr sz="1600" dirty="0">
                <a:latin typeface="Lucida Sans Unicode"/>
                <a:cs typeface="Lucida Sans Unicode"/>
              </a:rPr>
              <a:t>activity,</a:t>
            </a:r>
            <a:r>
              <a:rPr sz="1600" spc="45" dirty="0">
                <a:latin typeface="Lucida Sans Unicode"/>
                <a:cs typeface="Lucida Sans Unicode"/>
              </a:rPr>
              <a:t> </a:t>
            </a:r>
            <a:r>
              <a:rPr sz="1600" dirty="0">
                <a:latin typeface="Lucida Sans Unicode"/>
                <a:cs typeface="Lucida Sans Unicode"/>
              </a:rPr>
              <a:t>during</a:t>
            </a:r>
            <a:r>
              <a:rPr sz="1600" spc="45" dirty="0">
                <a:latin typeface="Lucida Sans Unicode"/>
                <a:cs typeface="Lucida Sans Unicode"/>
              </a:rPr>
              <a:t> </a:t>
            </a:r>
            <a:r>
              <a:rPr sz="1600" spc="85" dirty="0">
                <a:latin typeface="Lucida Sans Unicode"/>
                <a:cs typeface="Lucida Sans Unicode"/>
              </a:rPr>
              <a:t>warm</a:t>
            </a:r>
            <a:r>
              <a:rPr sz="1600" spc="60" dirty="0">
                <a:latin typeface="Lucida Sans Unicode"/>
                <a:cs typeface="Lucida Sans Unicode"/>
              </a:rPr>
              <a:t> </a:t>
            </a:r>
            <a:r>
              <a:rPr sz="1600" spc="50" dirty="0">
                <a:latin typeface="Lucida Sans Unicode"/>
                <a:cs typeface="Lucida Sans Unicode"/>
              </a:rPr>
              <a:t>summer </a:t>
            </a:r>
            <a:r>
              <a:rPr sz="1600" dirty="0">
                <a:latin typeface="Lucida Sans Unicode"/>
                <a:cs typeface="Lucida Sans Unicode"/>
              </a:rPr>
              <a:t>days, while </a:t>
            </a:r>
            <a:r>
              <a:rPr sz="1600" spc="-10" dirty="0">
                <a:latin typeface="Lucida Sans Unicode"/>
                <a:cs typeface="Lucida Sans Unicode"/>
              </a:rPr>
              <a:t>travelling,</a:t>
            </a:r>
            <a:endParaRPr sz="1600">
              <a:latin typeface="Lucida Sans Unicode"/>
              <a:cs typeface="Lucida Sans Unicode"/>
            </a:endParaRPr>
          </a:p>
          <a:p>
            <a:pPr marL="241300" marR="23495" indent="-228600">
              <a:lnSpc>
                <a:spcPts val="1730"/>
              </a:lnSpc>
              <a:spcBef>
                <a:spcPts val="595"/>
              </a:spcBef>
            </a:pPr>
            <a:r>
              <a:rPr sz="1600" dirty="0">
                <a:solidFill>
                  <a:srgbClr val="BD2C28"/>
                </a:solidFill>
                <a:latin typeface="Calibri"/>
                <a:cs typeface="Calibri"/>
              </a:rPr>
              <a:t>→</a:t>
            </a:r>
            <a:r>
              <a:rPr sz="1600" spc="-15" dirty="0">
                <a:solidFill>
                  <a:srgbClr val="BD2C28"/>
                </a:solidFill>
                <a:latin typeface="Calibri"/>
                <a:cs typeface="Calibri"/>
              </a:rPr>
              <a:t> </a:t>
            </a:r>
            <a:r>
              <a:rPr sz="1600" dirty="0">
                <a:latin typeface="Lucida Sans Unicode"/>
                <a:cs typeface="Lucida Sans Unicode"/>
              </a:rPr>
              <a:t>during</a:t>
            </a:r>
            <a:r>
              <a:rPr sz="1600" spc="-60" dirty="0">
                <a:latin typeface="Lucida Sans Unicode"/>
                <a:cs typeface="Lucida Sans Unicode"/>
              </a:rPr>
              <a:t> </a:t>
            </a:r>
            <a:r>
              <a:rPr sz="1600" dirty="0">
                <a:latin typeface="Lucida Sans Unicode"/>
                <a:cs typeface="Lucida Sans Unicode"/>
              </a:rPr>
              <a:t>stressful</a:t>
            </a:r>
            <a:r>
              <a:rPr sz="1600" spc="-50" dirty="0">
                <a:latin typeface="Lucida Sans Unicode"/>
                <a:cs typeface="Lucida Sans Unicode"/>
              </a:rPr>
              <a:t> </a:t>
            </a:r>
            <a:r>
              <a:rPr sz="1600" spc="50" dirty="0">
                <a:latin typeface="Lucida Sans Unicode"/>
                <a:cs typeface="Lucida Sans Unicode"/>
              </a:rPr>
              <a:t>events</a:t>
            </a:r>
            <a:r>
              <a:rPr sz="1600" spc="-60" dirty="0">
                <a:latin typeface="Lucida Sans Unicode"/>
                <a:cs typeface="Lucida Sans Unicode"/>
              </a:rPr>
              <a:t> </a:t>
            </a:r>
            <a:r>
              <a:rPr sz="1600" spc="50" dirty="0">
                <a:latin typeface="Lucida Sans Unicode"/>
                <a:cs typeface="Lucida Sans Unicode"/>
              </a:rPr>
              <a:t>such</a:t>
            </a:r>
            <a:r>
              <a:rPr sz="1600" spc="-50" dirty="0">
                <a:latin typeface="Lucida Sans Unicode"/>
                <a:cs typeface="Lucida Sans Unicode"/>
              </a:rPr>
              <a:t> </a:t>
            </a:r>
            <a:r>
              <a:rPr sz="1600" spc="75" dirty="0">
                <a:latin typeface="Lucida Sans Unicode"/>
                <a:cs typeface="Lucida Sans Unicode"/>
              </a:rPr>
              <a:t>as </a:t>
            </a:r>
            <a:r>
              <a:rPr sz="1600" dirty="0">
                <a:latin typeface="Lucida Sans Unicode"/>
                <a:cs typeface="Lucida Sans Unicode"/>
              </a:rPr>
              <a:t>transport</a:t>
            </a:r>
            <a:r>
              <a:rPr sz="1600" spc="35" dirty="0">
                <a:latin typeface="Lucida Sans Unicode"/>
                <a:cs typeface="Lucida Sans Unicode"/>
              </a:rPr>
              <a:t> </a:t>
            </a:r>
            <a:r>
              <a:rPr sz="1600" dirty="0">
                <a:latin typeface="Lucida Sans Unicode"/>
                <a:cs typeface="Lucida Sans Unicode"/>
              </a:rPr>
              <a:t>or</a:t>
            </a:r>
            <a:r>
              <a:rPr sz="1600" spc="-10" dirty="0">
                <a:latin typeface="Lucida Sans Unicode"/>
                <a:cs typeface="Lucida Sans Unicode"/>
              </a:rPr>
              <a:t> </a:t>
            </a:r>
            <a:r>
              <a:rPr sz="1600" dirty="0">
                <a:latin typeface="Lucida Sans Unicode"/>
                <a:cs typeface="Lucida Sans Unicode"/>
              </a:rPr>
              <a:t>competitions,</a:t>
            </a:r>
            <a:r>
              <a:rPr sz="1600" spc="35" dirty="0">
                <a:latin typeface="Lucida Sans Unicode"/>
                <a:cs typeface="Lucida Sans Unicode"/>
              </a:rPr>
              <a:t> </a:t>
            </a:r>
            <a:r>
              <a:rPr sz="1600" dirty="0">
                <a:latin typeface="Lucida Sans Unicode"/>
                <a:cs typeface="Lucida Sans Unicode"/>
              </a:rPr>
              <a:t>or</a:t>
            </a:r>
            <a:r>
              <a:rPr sz="1600" spc="-10" dirty="0">
                <a:latin typeface="Lucida Sans Unicode"/>
                <a:cs typeface="Lucida Sans Unicode"/>
              </a:rPr>
              <a:t> </a:t>
            </a:r>
            <a:r>
              <a:rPr sz="1600" spc="100" dirty="0">
                <a:latin typeface="Lucida Sans Unicode"/>
                <a:cs typeface="Lucida Sans Unicode"/>
              </a:rPr>
              <a:t>as</a:t>
            </a:r>
            <a:r>
              <a:rPr sz="1600" spc="-15" dirty="0">
                <a:latin typeface="Lucida Sans Unicode"/>
                <a:cs typeface="Lucida Sans Unicode"/>
              </a:rPr>
              <a:t> </a:t>
            </a:r>
            <a:r>
              <a:rPr sz="1600" dirty="0">
                <a:latin typeface="Lucida Sans Unicode"/>
                <a:cs typeface="Lucida Sans Unicode"/>
              </a:rPr>
              <a:t>part</a:t>
            </a:r>
            <a:r>
              <a:rPr sz="1600" spc="10" dirty="0">
                <a:latin typeface="Lucida Sans Unicode"/>
                <a:cs typeface="Lucida Sans Unicode"/>
              </a:rPr>
              <a:t> </a:t>
            </a:r>
            <a:r>
              <a:rPr sz="1600" spc="-25" dirty="0">
                <a:latin typeface="Lucida Sans Unicode"/>
                <a:cs typeface="Lucida Sans Unicode"/>
              </a:rPr>
              <a:t>of </a:t>
            </a:r>
            <a:r>
              <a:rPr sz="1600" dirty="0">
                <a:latin typeface="Lucida Sans Unicode"/>
                <a:cs typeface="Lucida Sans Unicode"/>
              </a:rPr>
              <a:t>recovery</a:t>
            </a:r>
            <a:r>
              <a:rPr sz="1600" spc="190" dirty="0">
                <a:latin typeface="Lucida Sans Unicode"/>
                <a:cs typeface="Lucida Sans Unicode"/>
              </a:rPr>
              <a:t> </a:t>
            </a:r>
            <a:r>
              <a:rPr sz="1600" dirty="0">
                <a:latin typeface="Lucida Sans Unicode"/>
                <a:cs typeface="Lucida Sans Unicode"/>
              </a:rPr>
              <a:t>after</a:t>
            </a:r>
            <a:r>
              <a:rPr sz="1600" spc="195" dirty="0">
                <a:latin typeface="Lucida Sans Unicode"/>
                <a:cs typeface="Lucida Sans Unicode"/>
              </a:rPr>
              <a:t> </a:t>
            </a:r>
            <a:r>
              <a:rPr sz="1600" spc="-10" dirty="0">
                <a:latin typeface="Lucida Sans Unicode"/>
                <a:cs typeface="Lucida Sans Unicode"/>
              </a:rPr>
              <a:t>exertion.</a:t>
            </a:r>
            <a:endParaRPr sz="1600">
              <a:latin typeface="Lucida Sans Unicode"/>
              <a:cs typeface="Lucida Sans Unicode"/>
            </a:endParaRPr>
          </a:p>
          <a:p>
            <a:pPr marL="241300" marR="450850" indent="-228600">
              <a:lnSpc>
                <a:spcPct val="90100"/>
              </a:lnSpc>
              <a:spcBef>
                <a:spcPts val="570"/>
              </a:spcBef>
            </a:pPr>
            <a:r>
              <a:rPr sz="1600" dirty="0">
                <a:solidFill>
                  <a:srgbClr val="BD2C28"/>
                </a:solidFill>
                <a:latin typeface="Calibri"/>
                <a:cs typeface="Calibri"/>
              </a:rPr>
              <a:t>→</a:t>
            </a:r>
            <a:r>
              <a:rPr sz="1600" spc="55" dirty="0">
                <a:solidFill>
                  <a:srgbClr val="BD2C28"/>
                </a:solidFill>
                <a:latin typeface="Calibri"/>
                <a:cs typeface="Calibri"/>
              </a:rPr>
              <a:t> </a:t>
            </a:r>
            <a:r>
              <a:rPr sz="1600" spc="50" dirty="0">
                <a:latin typeface="Lucida Sans Unicode"/>
                <a:cs typeface="Lucida Sans Unicode"/>
              </a:rPr>
              <a:t>By</a:t>
            </a:r>
            <a:r>
              <a:rPr sz="1600" spc="-5" dirty="0">
                <a:latin typeface="Lucida Sans Unicode"/>
                <a:cs typeface="Lucida Sans Unicode"/>
              </a:rPr>
              <a:t> </a:t>
            </a:r>
            <a:r>
              <a:rPr sz="1600" dirty="0">
                <a:latin typeface="Lucida Sans Unicode"/>
                <a:cs typeface="Lucida Sans Unicode"/>
              </a:rPr>
              <a:t>clearly </a:t>
            </a:r>
            <a:r>
              <a:rPr sz="1600" spc="55" dirty="0">
                <a:latin typeface="Lucida Sans Unicode"/>
                <a:cs typeface="Lucida Sans Unicode"/>
              </a:rPr>
              <a:t>communicating</a:t>
            </a:r>
            <a:r>
              <a:rPr sz="1600" spc="50" dirty="0">
                <a:latin typeface="Lucida Sans Unicode"/>
                <a:cs typeface="Lucida Sans Unicode"/>
              </a:rPr>
              <a:t> </a:t>
            </a:r>
            <a:r>
              <a:rPr sz="1600" spc="-10" dirty="0">
                <a:latin typeface="Lucida Sans Unicode"/>
                <a:cs typeface="Lucida Sans Unicode"/>
              </a:rPr>
              <a:t>these </a:t>
            </a:r>
            <a:r>
              <a:rPr sz="1600" dirty="0">
                <a:latin typeface="Lucida Sans Unicode"/>
                <a:cs typeface="Lucida Sans Unicode"/>
              </a:rPr>
              <a:t>situations,</a:t>
            </a:r>
            <a:r>
              <a:rPr sz="1600" spc="-35" dirty="0">
                <a:latin typeface="Lucida Sans Unicode"/>
                <a:cs typeface="Lucida Sans Unicode"/>
              </a:rPr>
              <a:t> </a:t>
            </a:r>
            <a:r>
              <a:rPr sz="1600" dirty="0">
                <a:latin typeface="Lucida Sans Unicode"/>
                <a:cs typeface="Lucida Sans Unicode"/>
              </a:rPr>
              <a:t>the</a:t>
            </a:r>
            <a:r>
              <a:rPr sz="1600" spc="-55" dirty="0">
                <a:latin typeface="Lucida Sans Unicode"/>
                <a:cs typeface="Lucida Sans Unicode"/>
              </a:rPr>
              <a:t> </a:t>
            </a:r>
            <a:r>
              <a:rPr sz="1600" spc="55" dirty="0">
                <a:latin typeface="Lucida Sans Unicode"/>
                <a:cs typeface="Lucida Sans Unicode"/>
              </a:rPr>
              <a:t>brand</a:t>
            </a:r>
            <a:r>
              <a:rPr sz="1600" spc="-35" dirty="0">
                <a:latin typeface="Lucida Sans Unicode"/>
                <a:cs typeface="Lucida Sans Unicode"/>
              </a:rPr>
              <a:t> </a:t>
            </a:r>
            <a:r>
              <a:rPr sz="1600" spc="114" dirty="0">
                <a:latin typeface="Lucida Sans Unicode"/>
                <a:cs typeface="Lucida Sans Unicode"/>
              </a:rPr>
              <a:t>can</a:t>
            </a:r>
            <a:r>
              <a:rPr sz="1600" spc="-55" dirty="0">
                <a:latin typeface="Lucida Sans Unicode"/>
                <a:cs typeface="Lucida Sans Unicode"/>
              </a:rPr>
              <a:t> </a:t>
            </a:r>
            <a:r>
              <a:rPr sz="1600" spc="-10" dirty="0">
                <a:latin typeface="Lucida Sans Unicode"/>
                <a:cs typeface="Lucida Sans Unicode"/>
              </a:rPr>
              <a:t>establish </a:t>
            </a:r>
            <a:r>
              <a:rPr sz="1600" spc="60" dirty="0">
                <a:latin typeface="Lucida Sans Unicode"/>
                <a:cs typeface="Lucida Sans Unicode"/>
              </a:rPr>
              <a:t>repeat</a:t>
            </a:r>
            <a:r>
              <a:rPr sz="1600" spc="-55" dirty="0">
                <a:latin typeface="Lucida Sans Unicode"/>
                <a:cs typeface="Lucida Sans Unicode"/>
              </a:rPr>
              <a:t> </a:t>
            </a:r>
            <a:r>
              <a:rPr sz="1600" spc="60" dirty="0">
                <a:latin typeface="Lucida Sans Unicode"/>
                <a:cs typeface="Lucida Sans Unicode"/>
              </a:rPr>
              <a:t>purchase</a:t>
            </a:r>
            <a:r>
              <a:rPr sz="1600" spc="-50" dirty="0">
                <a:latin typeface="Lucida Sans Unicode"/>
                <a:cs typeface="Lucida Sans Unicode"/>
              </a:rPr>
              <a:t> </a:t>
            </a:r>
            <a:r>
              <a:rPr sz="1600" spc="-10" dirty="0">
                <a:latin typeface="Lucida Sans Unicode"/>
                <a:cs typeface="Lucida Sans Unicode"/>
              </a:rPr>
              <a:t>behaviour</a:t>
            </a:r>
            <a:endParaRPr sz="1600">
              <a:latin typeface="Lucida Sans Unicode"/>
              <a:cs typeface="Lucida Sans Unicode"/>
            </a:endParaRPr>
          </a:p>
          <a:p>
            <a:pPr marL="241300" marR="63500" indent="-228600">
              <a:lnSpc>
                <a:spcPts val="1730"/>
              </a:lnSpc>
              <a:spcBef>
                <a:spcPts val="625"/>
              </a:spcBef>
            </a:pPr>
            <a:r>
              <a:rPr sz="1600" dirty="0">
                <a:solidFill>
                  <a:srgbClr val="BD2C28"/>
                </a:solidFill>
                <a:latin typeface="Calibri"/>
                <a:cs typeface="Calibri"/>
              </a:rPr>
              <a:t>→ </a:t>
            </a:r>
            <a:r>
              <a:rPr sz="1600" dirty="0">
                <a:latin typeface="Lucida Sans Unicode"/>
                <a:cs typeface="Lucida Sans Unicode"/>
              </a:rPr>
              <a:t>rather </a:t>
            </a:r>
            <a:r>
              <a:rPr sz="1600" spc="55" dirty="0">
                <a:latin typeface="Lucida Sans Unicode"/>
                <a:cs typeface="Lucida Sans Unicode"/>
              </a:rPr>
              <a:t>than</a:t>
            </a:r>
            <a:r>
              <a:rPr sz="1600" spc="5" dirty="0">
                <a:latin typeface="Lucida Sans Unicode"/>
                <a:cs typeface="Lucida Sans Unicode"/>
              </a:rPr>
              <a:t> </a:t>
            </a:r>
            <a:r>
              <a:rPr sz="1600" dirty="0">
                <a:latin typeface="Lucida Sans Unicode"/>
                <a:cs typeface="Lucida Sans Unicode"/>
              </a:rPr>
              <a:t>being</a:t>
            </a:r>
            <a:r>
              <a:rPr sz="1600" spc="-15" dirty="0">
                <a:latin typeface="Lucida Sans Unicode"/>
                <a:cs typeface="Lucida Sans Unicode"/>
              </a:rPr>
              <a:t> </a:t>
            </a:r>
            <a:r>
              <a:rPr sz="1600" spc="50" dirty="0">
                <a:latin typeface="Lucida Sans Unicode"/>
                <a:cs typeface="Lucida Sans Unicode"/>
              </a:rPr>
              <a:t>perceived</a:t>
            </a:r>
            <a:r>
              <a:rPr sz="1600" spc="-10" dirty="0">
                <a:latin typeface="Lucida Sans Unicode"/>
                <a:cs typeface="Lucida Sans Unicode"/>
              </a:rPr>
              <a:t> </a:t>
            </a:r>
            <a:r>
              <a:rPr sz="1600" spc="100" dirty="0">
                <a:latin typeface="Lucida Sans Unicode"/>
                <a:cs typeface="Lucida Sans Unicode"/>
              </a:rPr>
              <a:t>as</a:t>
            </a:r>
            <a:r>
              <a:rPr sz="1600" spc="-10" dirty="0">
                <a:latin typeface="Lucida Sans Unicode"/>
                <a:cs typeface="Lucida Sans Unicode"/>
              </a:rPr>
              <a:t> </a:t>
            </a:r>
            <a:r>
              <a:rPr sz="1600" spc="185" dirty="0">
                <a:latin typeface="Lucida Sans Unicode"/>
                <a:cs typeface="Lucida Sans Unicode"/>
              </a:rPr>
              <a:t>a</a:t>
            </a:r>
            <a:r>
              <a:rPr sz="1600" spc="-20" dirty="0">
                <a:latin typeface="Lucida Sans Unicode"/>
                <a:cs typeface="Lucida Sans Unicode"/>
              </a:rPr>
              <a:t> one-</a:t>
            </a:r>
            <a:r>
              <a:rPr sz="1600" dirty="0">
                <a:latin typeface="Lucida Sans Unicode"/>
                <a:cs typeface="Lucida Sans Unicode"/>
              </a:rPr>
              <a:t>time</a:t>
            </a:r>
            <a:r>
              <a:rPr sz="1600" spc="60" dirty="0">
                <a:latin typeface="Lucida Sans Unicode"/>
                <a:cs typeface="Lucida Sans Unicode"/>
              </a:rPr>
              <a:t> </a:t>
            </a:r>
            <a:r>
              <a:rPr sz="1600" dirty="0">
                <a:latin typeface="Lucida Sans Unicode"/>
                <a:cs typeface="Lucida Sans Unicode"/>
              </a:rPr>
              <a:t>novelty</a:t>
            </a:r>
            <a:r>
              <a:rPr sz="1600" spc="90" dirty="0">
                <a:latin typeface="Lucida Sans Unicode"/>
                <a:cs typeface="Lucida Sans Unicode"/>
              </a:rPr>
              <a:t> </a:t>
            </a:r>
            <a:r>
              <a:rPr sz="1600" spc="-10" dirty="0">
                <a:latin typeface="Lucida Sans Unicode"/>
                <a:cs typeface="Lucida Sans Unicode"/>
              </a:rPr>
              <a:t>product.</a:t>
            </a:r>
            <a:endParaRPr sz="1600">
              <a:latin typeface="Lucida Sans Unicode"/>
              <a:cs typeface="Lucida Sans Unicode"/>
            </a:endParaRPr>
          </a:p>
        </p:txBody>
      </p:sp>
      <p:pic>
        <p:nvPicPr>
          <p:cNvPr id="4" name="object 4" descr="Kvinna som surfar i butik"/>
          <p:cNvPicPr/>
          <p:nvPr/>
        </p:nvPicPr>
        <p:blipFill>
          <a:blip r:embed="rId2" cstate="print"/>
          <a:stretch>
            <a:fillRect/>
          </a:stretch>
        </p:blipFill>
        <p:spPr>
          <a:xfrm>
            <a:off x="5535295" y="1957870"/>
            <a:ext cx="5512816" cy="367525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Kvinna somar sin hund"/>
          <p:cNvPicPr/>
          <p:nvPr/>
        </p:nvPicPr>
        <p:blipFill>
          <a:blip r:embed="rId2" cstate="print"/>
          <a:stretch>
            <a:fillRect/>
          </a:stretch>
        </p:blipFill>
        <p:spPr>
          <a:xfrm>
            <a:off x="6096000" y="1235710"/>
            <a:ext cx="5181600" cy="4351274"/>
          </a:xfrm>
          <a:prstGeom prst="rect">
            <a:avLst/>
          </a:prstGeom>
        </p:spPr>
      </p:pic>
      <p:sp>
        <p:nvSpPr>
          <p:cNvPr id="3" name="object 3"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35" dirty="0">
                <a:solidFill>
                  <a:srgbClr val="000000"/>
                </a:solidFill>
              </a:rPr>
              <a:t>Target</a:t>
            </a:r>
            <a:r>
              <a:rPr spc="-320" dirty="0">
                <a:solidFill>
                  <a:srgbClr val="000000"/>
                </a:solidFill>
              </a:rPr>
              <a:t> </a:t>
            </a:r>
            <a:r>
              <a:rPr spc="-60" dirty="0"/>
              <a:t>Customers</a:t>
            </a:r>
          </a:p>
        </p:txBody>
      </p:sp>
      <p:sp>
        <p:nvSpPr>
          <p:cNvPr id="5" name="object 5"/>
          <p:cNvSpPr txBox="1">
            <a:spLocks noGrp="1"/>
          </p:cNvSpPr>
          <p:nvPr>
            <p:ph type="sldNum" sz="quarter" idx="7"/>
          </p:nvPr>
        </p:nvSpPr>
        <p:spPr>
          <a:prstGeom prst="rect">
            <a:avLst/>
          </a:prstGeom>
        </p:spPr>
        <p:txBody>
          <a:bodyPr vert="horz" wrap="square" lIns="0" tIns="18415" rIns="0" bIns="0" rtlCol="0">
            <a:spAutoFit/>
          </a:bodyPr>
          <a:lstStyle/>
          <a:p>
            <a:pPr marL="38100">
              <a:lnSpc>
                <a:spcPct val="100000"/>
              </a:lnSpc>
              <a:spcBef>
                <a:spcPts val="145"/>
              </a:spcBef>
            </a:pPr>
            <a:fld id="{81D60167-4931-47E6-BA6A-407CBD079E47}" type="slidenum">
              <a:rPr spc="-25" dirty="0"/>
              <a:t>24</a:t>
            </a:fld>
            <a:endParaRPr spc="-25" dirty="0"/>
          </a:p>
        </p:txBody>
      </p:sp>
      <p:sp>
        <p:nvSpPr>
          <p:cNvPr id="4" name="object 4"/>
          <p:cNvSpPr txBox="1"/>
          <p:nvPr/>
        </p:nvSpPr>
        <p:spPr>
          <a:xfrm>
            <a:off x="699617" y="1288541"/>
            <a:ext cx="5196205" cy="2921635"/>
          </a:xfrm>
          <a:prstGeom prst="rect">
            <a:avLst/>
          </a:prstGeom>
        </p:spPr>
        <p:txBody>
          <a:bodyPr vert="horz" wrap="square" lIns="0" tIns="40005" rIns="0" bIns="0" rtlCol="0">
            <a:spAutoFit/>
          </a:bodyPr>
          <a:lstStyle/>
          <a:p>
            <a:pPr marL="240665" marR="86995" indent="-228600">
              <a:lnSpc>
                <a:spcPct val="90000"/>
              </a:lnSpc>
              <a:spcBef>
                <a:spcPts val="315"/>
              </a:spcBef>
            </a:pPr>
            <a:r>
              <a:rPr sz="1800" dirty="0">
                <a:solidFill>
                  <a:srgbClr val="BD2C28"/>
                </a:solidFill>
                <a:latin typeface="Calibri"/>
                <a:cs typeface="Calibri"/>
              </a:rPr>
              <a:t>→</a:t>
            </a:r>
            <a:r>
              <a:rPr sz="1800" spc="-220" dirty="0">
                <a:solidFill>
                  <a:srgbClr val="BD2C28"/>
                </a:solidFill>
                <a:latin typeface="Calibri"/>
                <a:cs typeface="Calibri"/>
              </a:rPr>
              <a:t> </a:t>
            </a:r>
            <a:r>
              <a:rPr sz="1800" dirty="0">
                <a:latin typeface="Lucida Sans Unicode"/>
                <a:cs typeface="Lucida Sans Unicode"/>
              </a:rPr>
              <a:t>The</a:t>
            </a:r>
            <a:r>
              <a:rPr sz="1800" spc="-35" dirty="0">
                <a:latin typeface="Lucida Sans Unicode"/>
                <a:cs typeface="Lucida Sans Unicode"/>
              </a:rPr>
              <a:t> </a:t>
            </a:r>
            <a:r>
              <a:rPr sz="1800" dirty="0">
                <a:latin typeface="Lucida Sans Unicode"/>
                <a:cs typeface="Lucida Sans Unicode"/>
              </a:rPr>
              <a:t>primary</a:t>
            </a:r>
            <a:r>
              <a:rPr sz="1800" spc="-25" dirty="0">
                <a:latin typeface="Lucida Sans Unicode"/>
                <a:cs typeface="Lucida Sans Unicode"/>
              </a:rPr>
              <a:t> </a:t>
            </a:r>
            <a:r>
              <a:rPr sz="1800" spc="50" dirty="0">
                <a:latin typeface="Lucida Sans Unicode"/>
                <a:cs typeface="Lucida Sans Unicode"/>
              </a:rPr>
              <a:t>target</a:t>
            </a:r>
            <a:r>
              <a:rPr sz="1800" spc="-50" dirty="0">
                <a:latin typeface="Lucida Sans Unicode"/>
                <a:cs typeface="Lucida Sans Unicode"/>
              </a:rPr>
              <a:t> </a:t>
            </a:r>
            <a:r>
              <a:rPr sz="1800" spc="45" dirty="0">
                <a:latin typeface="Lucida Sans Unicode"/>
                <a:cs typeface="Lucida Sans Unicode"/>
              </a:rPr>
              <a:t>customers</a:t>
            </a:r>
            <a:r>
              <a:rPr sz="1800" spc="-55" dirty="0">
                <a:latin typeface="Lucida Sans Unicode"/>
                <a:cs typeface="Lucida Sans Unicode"/>
              </a:rPr>
              <a:t> </a:t>
            </a:r>
            <a:r>
              <a:rPr sz="1800" spc="-10" dirty="0">
                <a:latin typeface="Lucida Sans Unicode"/>
                <a:cs typeface="Lucida Sans Unicode"/>
              </a:rPr>
              <a:t>include </a:t>
            </a:r>
            <a:r>
              <a:rPr sz="1800" spc="70" dirty="0">
                <a:latin typeface="Lucida Sans Unicode"/>
                <a:cs typeface="Lucida Sans Unicode"/>
              </a:rPr>
              <a:t>active</a:t>
            </a:r>
            <a:r>
              <a:rPr sz="1800" spc="-110" dirty="0">
                <a:latin typeface="Lucida Sans Unicode"/>
                <a:cs typeface="Lucida Sans Unicode"/>
              </a:rPr>
              <a:t> </a:t>
            </a:r>
            <a:r>
              <a:rPr sz="1800" spc="65" dirty="0">
                <a:latin typeface="Lucida Sans Unicode"/>
                <a:cs typeface="Lucida Sans Unicode"/>
              </a:rPr>
              <a:t>dog</a:t>
            </a:r>
            <a:r>
              <a:rPr sz="1800" spc="-105" dirty="0">
                <a:latin typeface="Lucida Sans Unicode"/>
                <a:cs typeface="Lucida Sans Unicode"/>
              </a:rPr>
              <a:t> </a:t>
            </a:r>
            <a:r>
              <a:rPr sz="1800" dirty="0">
                <a:latin typeface="Lucida Sans Unicode"/>
                <a:cs typeface="Lucida Sans Unicode"/>
              </a:rPr>
              <a:t>owners,</a:t>
            </a:r>
            <a:r>
              <a:rPr sz="1800" spc="-80" dirty="0">
                <a:latin typeface="Lucida Sans Unicode"/>
                <a:cs typeface="Lucida Sans Unicode"/>
              </a:rPr>
              <a:t> </a:t>
            </a:r>
            <a:r>
              <a:rPr sz="1800" spc="65" dirty="0">
                <a:latin typeface="Lucida Sans Unicode"/>
                <a:cs typeface="Lucida Sans Unicode"/>
              </a:rPr>
              <a:t>dog</a:t>
            </a:r>
            <a:r>
              <a:rPr sz="1800" spc="-100" dirty="0">
                <a:latin typeface="Lucida Sans Unicode"/>
                <a:cs typeface="Lucida Sans Unicode"/>
              </a:rPr>
              <a:t> </a:t>
            </a:r>
            <a:r>
              <a:rPr sz="1800" dirty="0">
                <a:latin typeface="Lucida Sans Unicode"/>
                <a:cs typeface="Lucida Sans Unicode"/>
              </a:rPr>
              <a:t>sport</a:t>
            </a:r>
            <a:r>
              <a:rPr sz="1800" spc="-90" dirty="0">
                <a:latin typeface="Lucida Sans Unicode"/>
                <a:cs typeface="Lucida Sans Unicode"/>
              </a:rPr>
              <a:t> </a:t>
            </a:r>
            <a:r>
              <a:rPr sz="1800" spc="-10" dirty="0">
                <a:latin typeface="Lucida Sans Unicode"/>
                <a:cs typeface="Lucida Sans Unicode"/>
              </a:rPr>
              <a:t>participants, hunters,</a:t>
            </a:r>
            <a:r>
              <a:rPr sz="1800" spc="-55" dirty="0">
                <a:latin typeface="Lucida Sans Unicode"/>
                <a:cs typeface="Lucida Sans Unicode"/>
              </a:rPr>
              <a:t> </a:t>
            </a:r>
            <a:r>
              <a:rPr sz="1800" spc="-10" dirty="0">
                <a:latin typeface="Lucida Sans Unicode"/>
                <a:cs typeface="Lucida Sans Unicode"/>
              </a:rPr>
              <a:t>working</a:t>
            </a:r>
            <a:r>
              <a:rPr sz="1800" spc="-70" dirty="0">
                <a:latin typeface="Lucida Sans Unicode"/>
                <a:cs typeface="Lucida Sans Unicode"/>
              </a:rPr>
              <a:t> </a:t>
            </a:r>
            <a:r>
              <a:rPr sz="1800" spc="65" dirty="0">
                <a:latin typeface="Lucida Sans Unicode"/>
                <a:cs typeface="Lucida Sans Unicode"/>
              </a:rPr>
              <a:t>dog</a:t>
            </a:r>
            <a:r>
              <a:rPr sz="1800" spc="-65" dirty="0">
                <a:latin typeface="Lucida Sans Unicode"/>
                <a:cs typeface="Lucida Sans Unicode"/>
              </a:rPr>
              <a:t> </a:t>
            </a:r>
            <a:r>
              <a:rPr sz="1800" dirty="0">
                <a:latin typeface="Lucida Sans Unicode"/>
                <a:cs typeface="Lucida Sans Unicode"/>
              </a:rPr>
              <a:t>owners</a:t>
            </a:r>
            <a:r>
              <a:rPr sz="1800" spc="-65" dirty="0">
                <a:latin typeface="Lucida Sans Unicode"/>
                <a:cs typeface="Lucida Sans Unicode"/>
              </a:rPr>
              <a:t> </a:t>
            </a:r>
            <a:r>
              <a:rPr sz="1800" spc="100" dirty="0">
                <a:latin typeface="Lucida Sans Unicode"/>
                <a:cs typeface="Lucida Sans Unicode"/>
              </a:rPr>
              <a:t>and</a:t>
            </a:r>
            <a:r>
              <a:rPr sz="1800" spc="-55" dirty="0">
                <a:latin typeface="Lucida Sans Unicode"/>
                <a:cs typeface="Lucida Sans Unicode"/>
              </a:rPr>
              <a:t> </a:t>
            </a:r>
            <a:r>
              <a:rPr sz="1800" spc="40" dirty="0">
                <a:latin typeface="Lucida Sans Unicode"/>
                <a:cs typeface="Lucida Sans Unicode"/>
              </a:rPr>
              <a:t>urban </a:t>
            </a:r>
            <a:r>
              <a:rPr sz="1800" spc="55" dirty="0">
                <a:latin typeface="Lucida Sans Unicode"/>
                <a:cs typeface="Lucida Sans Unicode"/>
              </a:rPr>
              <a:t>premium</a:t>
            </a:r>
            <a:r>
              <a:rPr sz="1800" spc="-100" dirty="0">
                <a:latin typeface="Lucida Sans Unicode"/>
                <a:cs typeface="Lucida Sans Unicode"/>
              </a:rPr>
              <a:t> </a:t>
            </a:r>
            <a:r>
              <a:rPr sz="1800" spc="55" dirty="0">
                <a:latin typeface="Lucida Sans Unicode"/>
                <a:cs typeface="Lucida Sans Unicode"/>
              </a:rPr>
              <a:t>consumers</a:t>
            </a:r>
            <a:r>
              <a:rPr sz="1800" spc="-95" dirty="0">
                <a:latin typeface="Lucida Sans Unicode"/>
                <a:cs typeface="Lucida Sans Unicode"/>
              </a:rPr>
              <a:t> </a:t>
            </a:r>
            <a:r>
              <a:rPr sz="1800" spc="60" dirty="0">
                <a:latin typeface="Lucida Sans Unicode"/>
                <a:cs typeface="Lucida Sans Unicode"/>
              </a:rPr>
              <a:t>who</a:t>
            </a:r>
            <a:r>
              <a:rPr sz="1800" spc="-90" dirty="0">
                <a:latin typeface="Lucida Sans Unicode"/>
                <a:cs typeface="Lucida Sans Unicode"/>
              </a:rPr>
              <a:t> </a:t>
            </a:r>
            <a:r>
              <a:rPr sz="1800" spc="70" dirty="0">
                <a:latin typeface="Lucida Sans Unicode"/>
                <a:cs typeface="Lucida Sans Unicode"/>
              </a:rPr>
              <a:t>already</a:t>
            </a:r>
            <a:r>
              <a:rPr sz="1800" spc="-85" dirty="0">
                <a:latin typeface="Lucida Sans Unicode"/>
                <a:cs typeface="Lucida Sans Unicode"/>
              </a:rPr>
              <a:t> </a:t>
            </a:r>
            <a:r>
              <a:rPr sz="1800" spc="50" dirty="0">
                <a:latin typeface="Lucida Sans Unicode"/>
                <a:cs typeface="Lucida Sans Unicode"/>
              </a:rPr>
              <a:t>spend </a:t>
            </a:r>
            <a:r>
              <a:rPr sz="1800" spc="60" dirty="0">
                <a:latin typeface="Lucida Sans Unicode"/>
                <a:cs typeface="Lucida Sans Unicode"/>
              </a:rPr>
              <a:t>more</a:t>
            </a:r>
            <a:r>
              <a:rPr sz="1800" spc="10" dirty="0">
                <a:latin typeface="Lucida Sans Unicode"/>
                <a:cs typeface="Lucida Sans Unicode"/>
              </a:rPr>
              <a:t> </a:t>
            </a:r>
            <a:r>
              <a:rPr sz="1800" dirty="0">
                <a:latin typeface="Lucida Sans Unicode"/>
                <a:cs typeface="Lucida Sans Unicode"/>
              </a:rPr>
              <a:t>on</a:t>
            </a:r>
            <a:r>
              <a:rPr sz="1800" spc="-5" dirty="0">
                <a:latin typeface="Lucida Sans Unicode"/>
                <a:cs typeface="Lucida Sans Unicode"/>
              </a:rPr>
              <a:t> </a:t>
            </a:r>
            <a:r>
              <a:rPr sz="1800" spc="55" dirty="0">
                <a:latin typeface="Lucida Sans Unicode"/>
                <a:cs typeface="Lucida Sans Unicode"/>
              </a:rPr>
              <a:t>pet</a:t>
            </a:r>
            <a:r>
              <a:rPr sz="1800" spc="-15" dirty="0">
                <a:latin typeface="Lucida Sans Unicode"/>
                <a:cs typeface="Lucida Sans Unicode"/>
              </a:rPr>
              <a:t> </a:t>
            </a:r>
            <a:r>
              <a:rPr sz="1800" dirty="0">
                <a:latin typeface="Lucida Sans Unicode"/>
                <a:cs typeface="Lucida Sans Unicode"/>
              </a:rPr>
              <a:t>health</a:t>
            </a:r>
            <a:r>
              <a:rPr sz="1800" spc="-15" dirty="0">
                <a:latin typeface="Lucida Sans Unicode"/>
                <a:cs typeface="Lucida Sans Unicode"/>
              </a:rPr>
              <a:t> </a:t>
            </a:r>
            <a:r>
              <a:rPr sz="1800" spc="105" dirty="0">
                <a:latin typeface="Lucida Sans Unicode"/>
                <a:cs typeface="Lucida Sans Unicode"/>
              </a:rPr>
              <a:t>and</a:t>
            </a:r>
            <a:r>
              <a:rPr sz="1800" spc="-15" dirty="0">
                <a:latin typeface="Lucida Sans Unicode"/>
                <a:cs typeface="Lucida Sans Unicode"/>
              </a:rPr>
              <a:t> </a:t>
            </a:r>
            <a:r>
              <a:rPr sz="1800" dirty="0">
                <a:latin typeface="Lucida Sans Unicode"/>
                <a:cs typeface="Lucida Sans Unicode"/>
              </a:rPr>
              <a:t>wellness</a:t>
            </a:r>
            <a:r>
              <a:rPr sz="1800" spc="-25" dirty="0">
                <a:latin typeface="Lucida Sans Unicode"/>
                <a:cs typeface="Lucida Sans Unicode"/>
              </a:rPr>
              <a:t> </a:t>
            </a:r>
            <a:r>
              <a:rPr sz="1800" spc="-10" dirty="0">
                <a:latin typeface="Lucida Sans Unicode"/>
                <a:cs typeface="Lucida Sans Unicode"/>
              </a:rPr>
              <a:t>products.</a:t>
            </a:r>
            <a:endParaRPr sz="1800">
              <a:latin typeface="Lucida Sans Unicode"/>
              <a:cs typeface="Lucida Sans Unicode"/>
            </a:endParaRPr>
          </a:p>
          <a:p>
            <a:pPr marL="240665" marR="5080" indent="-228600">
              <a:lnSpc>
                <a:spcPts val="1939"/>
              </a:lnSpc>
              <a:spcBef>
                <a:spcPts val="630"/>
              </a:spcBef>
            </a:pPr>
            <a:r>
              <a:rPr sz="1800" dirty="0">
                <a:solidFill>
                  <a:srgbClr val="BD2C28"/>
                </a:solidFill>
                <a:latin typeface="Calibri"/>
                <a:cs typeface="Calibri"/>
              </a:rPr>
              <a:t>→</a:t>
            </a:r>
            <a:r>
              <a:rPr sz="1800" spc="-225" dirty="0">
                <a:solidFill>
                  <a:srgbClr val="BD2C28"/>
                </a:solidFill>
                <a:latin typeface="Calibri"/>
                <a:cs typeface="Calibri"/>
              </a:rPr>
              <a:t> </a:t>
            </a:r>
            <a:r>
              <a:rPr sz="1800" dirty="0">
                <a:latin typeface="Lucida Sans Unicode"/>
                <a:cs typeface="Lucida Sans Unicode"/>
              </a:rPr>
              <a:t>These</a:t>
            </a:r>
            <a:r>
              <a:rPr sz="1800" spc="-60" dirty="0">
                <a:latin typeface="Lucida Sans Unicode"/>
                <a:cs typeface="Lucida Sans Unicode"/>
              </a:rPr>
              <a:t> </a:t>
            </a:r>
            <a:r>
              <a:rPr sz="1800" dirty="0">
                <a:latin typeface="Lucida Sans Unicode"/>
                <a:cs typeface="Lucida Sans Unicode"/>
              </a:rPr>
              <a:t>groups</a:t>
            </a:r>
            <a:r>
              <a:rPr sz="1800" spc="-35" dirty="0">
                <a:latin typeface="Lucida Sans Unicode"/>
                <a:cs typeface="Lucida Sans Unicode"/>
              </a:rPr>
              <a:t> </a:t>
            </a:r>
            <a:r>
              <a:rPr sz="1800" spc="75" dirty="0">
                <a:latin typeface="Lucida Sans Unicode"/>
                <a:cs typeface="Lucida Sans Unicode"/>
              </a:rPr>
              <a:t>are</a:t>
            </a:r>
            <a:r>
              <a:rPr sz="1800" spc="-40" dirty="0">
                <a:latin typeface="Lucida Sans Unicode"/>
                <a:cs typeface="Lucida Sans Unicode"/>
              </a:rPr>
              <a:t> </a:t>
            </a:r>
            <a:r>
              <a:rPr sz="1800" spc="60" dirty="0">
                <a:latin typeface="Lucida Sans Unicode"/>
                <a:cs typeface="Lucida Sans Unicode"/>
              </a:rPr>
              <a:t>more</a:t>
            </a:r>
            <a:r>
              <a:rPr sz="1800" spc="-55" dirty="0">
                <a:latin typeface="Lucida Sans Unicode"/>
                <a:cs typeface="Lucida Sans Unicode"/>
              </a:rPr>
              <a:t> </a:t>
            </a:r>
            <a:r>
              <a:rPr sz="1800" spc="-35" dirty="0">
                <a:latin typeface="Lucida Sans Unicode"/>
                <a:cs typeface="Lucida Sans Unicode"/>
              </a:rPr>
              <a:t>likely</a:t>
            </a:r>
            <a:r>
              <a:rPr sz="1800" spc="-70" dirty="0">
                <a:latin typeface="Lucida Sans Unicode"/>
                <a:cs typeface="Lucida Sans Unicode"/>
              </a:rPr>
              <a:t> </a:t>
            </a:r>
            <a:r>
              <a:rPr sz="1800" dirty="0">
                <a:latin typeface="Lucida Sans Unicode"/>
                <a:cs typeface="Lucida Sans Unicode"/>
              </a:rPr>
              <a:t>to</a:t>
            </a:r>
            <a:r>
              <a:rPr sz="1800" spc="-45" dirty="0">
                <a:latin typeface="Lucida Sans Unicode"/>
                <a:cs typeface="Lucida Sans Unicode"/>
              </a:rPr>
              <a:t> </a:t>
            </a:r>
            <a:r>
              <a:rPr sz="1800" spc="-10" dirty="0">
                <a:latin typeface="Lucida Sans Unicode"/>
                <a:cs typeface="Lucida Sans Unicode"/>
              </a:rPr>
              <a:t>understand </a:t>
            </a:r>
            <a:r>
              <a:rPr sz="1800" dirty="0">
                <a:latin typeface="Lucida Sans Unicode"/>
                <a:cs typeface="Lucida Sans Unicode"/>
              </a:rPr>
              <a:t>the</a:t>
            </a:r>
            <a:r>
              <a:rPr sz="1800" spc="-35" dirty="0">
                <a:latin typeface="Lucida Sans Unicode"/>
                <a:cs typeface="Lucida Sans Unicode"/>
              </a:rPr>
              <a:t> </a:t>
            </a:r>
            <a:r>
              <a:rPr sz="1800" spc="60" dirty="0">
                <a:latin typeface="Lucida Sans Unicode"/>
                <a:cs typeface="Lucida Sans Unicode"/>
              </a:rPr>
              <a:t>value</a:t>
            </a:r>
            <a:r>
              <a:rPr sz="1800" spc="-25" dirty="0">
                <a:latin typeface="Lucida Sans Unicode"/>
                <a:cs typeface="Lucida Sans Unicode"/>
              </a:rPr>
              <a:t> </a:t>
            </a:r>
            <a:r>
              <a:rPr sz="1800" dirty="0">
                <a:latin typeface="Lucida Sans Unicode"/>
                <a:cs typeface="Lucida Sans Unicode"/>
              </a:rPr>
              <a:t>of</a:t>
            </a:r>
            <a:r>
              <a:rPr sz="1800" spc="-10" dirty="0">
                <a:latin typeface="Lucida Sans Unicode"/>
                <a:cs typeface="Lucida Sans Unicode"/>
              </a:rPr>
              <a:t> </a:t>
            </a:r>
            <a:r>
              <a:rPr sz="1800" dirty="0">
                <a:latin typeface="Lucida Sans Unicode"/>
                <a:cs typeface="Lucida Sans Unicode"/>
              </a:rPr>
              <a:t>hydration</a:t>
            </a:r>
            <a:r>
              <a:rPr sz="1800" spc="-40" dirty="0">
                <a:latin typeface="Lucida Sans Unicode"/>
                <a:cs typeface="Lucida Sans Unicode"/>
              </a:rPr>
              <a:t> </a:t>
            </a:r>
            <a:r>
              <a:rPr sz="1800" spc="105" dirty="0">
                <a:latin typeface="Lucida Sans Unicode"/>
                <a:cs typeface="Lucida Sans Unicode"/>
              </a:rPr>
              <a:t>and</a:t>
            </a:r>
            <a:r>
              <a:rPr sz="1800" spc="-15" dirty="0">
                <a:latin typeface="Lucida Sans Unicode"/>
                <a:cs typeface="Lucida Sans Unicode"/>
              </a:rPr>
              <a:t> </a:t>
            </a:r>
            <a:r>
              <a:rPr sz="1800" spc="45" dirty="0">
                <a:latin typeface="Lucida Sans Unicode"/>
                <a:cs typeface="Lucida Sans Unicode"/>
              </a:rPr>
              <a:t>recovery </a:t>
            </a:r>
            <a:r>
              <a:rPr sz="1800" dirty="0">
                <a:latin typeface="Lucida Sans Unicode"/>
                <a:cs typeface="Lucida Sans Unicode"/>
              </a:rPr>
              <a:t>support</a:t>
            </a:r>
            <a:r>
              <a:rPr sz="1800" spc="-60" dirty="0">
                <a:latin typeface="Lucida Sans Unicode"/>
                <a:cs typeface="Lucida Sans Unicode"/>
              </a:rPr>
              <a:t> </a:t>
            </a:r>
            <a:r>
              <a:rPr sz="1800" spc="-40" dirty="0">
                <a:latin typeface="Lucida Sans Unicode"/>
                <a:cs typeface="Lucida Sans Unicode"/>
              </a:rPr>
              <a:t>for</a:t>
            </a:r>
            <a:r>
              <a:rPr sz="1800" spc="-65" dirty="0">
                <a:latin typeface="Lucida Sans Unicode"/>
                <a:cs typeface="Lucida Sans Unicode"/>
              </a:rPr>
              <a:t> </a:t>
            </a:r>
            <a:r>
              <a:rPr sz="1800" dirty="0">
                <a:latin typeface="Lucida Sans Unicode"/>
                <a:cs typeface="Lucida Sans Unicode"/>
              </a:rPr>
              <a:t>their</a:t>
            </a:r>
            <a:r>
              <a:rPr sz="1800" spc="-60" dirty="0">
                <a:latin typeface="Lucida Sans Unicode"/>
                <a:cs typeface="Lucida Sans Unicode"/>
              </a:rPr>
              <a:t> </a:t>
            </a:r>
            <a:r>
              <a:rPr sz="1800" spc="-10" dirty="0">
                <a:latin typeface="Lucida Sans Unicode"/>
                <a:cs typeface="Lucida Sans Unicode"/>
              </a:rPr>
              <a:t>animals.</a:t>
            </a:r>
            <a:endParaRPr sz="1800">
              <a:latin typeface="Lucida Sans Unicode"/>
              <a:cs typeface="Lucida Sans Unicode"/>
            </a:endParaRPr>
          </a:p>
          <a:p>
            <a:pPr marL="240665" marR="434340" indent="-228600">
              <a:lnSpc>
                <a:spcPts val="1939"/>
              </a:lnSpc>
              <a:spcBef>
                <a:spcPts val="615"/>
              </a:spcBef>
            </a:pPr>
            <a:r>
              <a:rPr sz="1800" dirty="0">
                <a:solidFill>
                  <a:srgbClr val="BD2C28"/>
                </a:solidFill>
                <a:latin typeface="Calibri"/>
                <a:cs typeface="Calibri"/>
              </a:rPr>
              <a:t>→</a:t>
            </a:r>
            <a:r>
              <a:rPr sz="1800" spc="-215" dirty="0">
                <a:solidFill>
                  <a:srgbClr val="BD2C28"/>
                </a:solidFill>
                <a:latin typeface="Calibri"/>
                <a:cs typeface="Calibri"/>
              </a:rPr>
              <a:t> </a:t>
            </a:r>
            <a:r>
              <a:rPr sz="1800" dirty="0">
                <a:latin typeface="Lucida Sans Unicode"/>
                <a:cs typeface="Lucida Sans Unicode"/>
              </a:rPr>
              <a:t>Over</a:t>
            </a:r>
            <a:r>
              <a:rPr sz="1800" spc="-10" dirty="0">
                <a:latin typeface="Lucida Sans Unicode"/>
                <a:cs typeface="Lucida Sans Unicode"/>
              </a:rPr>
              <a:t> time,</a:t>
            </a:r>
            <a:r>
              <a:rPr sz="1800" spc="-40" dirty="0">
                <a:latin typeface="Lucida Sans Unicode"/>
                <a:cs typeface="Lucida Sans Unicode"/>
              </a:rPr>
              <a:t> </a:t>
            </a:r>
            <a:r>
              <a:rPr sz="1800" dirty="0">
                <a:latin typeface="Lucida Sans Unicode"/>
                <a:cs typeface="Lucida Sans Unicode"/>
              </a:rPr>
              <a:t>the</a:t>
            </a:r>
            <a:r>
              <a:rPr sz="1800" spc="-35" dirty="0">
                <a:latin typeface="Lucida Sans Unicode"/>
                <a:cs typeface="Lucida Sans Unicode"/>
              </a:rPr>
              <a:t> </a:t>
            </a:r>
            <a:r>
              <a:rPr sz="1800" spc="80" dirty="0">
                <a:latin typeface="Lucida Sans Unicode"/>
                <a:cs typeface="Lucida Sans Unicode"/>
              </a:rPr>
              <a:t>concept</a:t>
            </a:r>
            <a:r>
              <a:rPr sz="1800" spc="-35" dirty="0">
                <a:latin typeface="Lucida Sans Unicode"/>
                <a:cs typeface="Lucida Sans Unicode"/>
              </a:rPr>
              <a:t> </a:t>
            </a:r>
            <a:r>
              <a:rPr sz="1800" spc="125" dirty="0">
                <a:latin typeface="Lucida Sans Unicode"/>
                <a:cs typeface="Lucida Sans Unicode"/>
              </a:rPr>
              <a:t>can</a:t>
            </a:r>
            <a:r>
              <a:rPr sz="1800" spc="-30" dirty="0">
                <a:latin typeface="Lucida Sans Unicode"/>
                <a:cs typeface="Lucida Sans Unicode"/>
              </a:rPr>
              <a:t> </a:t>
            </a:r>
            <a:r>
              <a:rPr sz="1800" dirty="0">
                <a:latin typeface="Lucida Sans Unicode"/>
                <a:cs typeface="Lucida Sans Unicode"/>
              </a:rPr>
              <a:t>expand</a:t>
            </a:r>
            <a:r>
              <a:rPr sz="1800" spc="-35" dirty="0">
                <a:latin typeface="Lucida Sans Unicode"/>
                <a:cs typeface="Lucida Sans Unicode"/>
              </a:rPr>
              <a:t> </a:t>
            </a:r>
            <a:r>
              <a:rPr sz="1800" dirty="0">
                <a:latin typeface="Lucida Sans Unicode"/>
                <a:cs typeface="Lucida Sans Unicode"/>
              </a:rPr>
              <a:t>to</a:t>
            </a:r>
            <a:r>
              <a:rPr sz="1800" spc="-35" dirty="0">
                <a:latin typeface="Lucida Sans Unicode"/>
                <a:cs typeface="Lucida Sans Unicode"/>
              </a:rPr>
              <a:t> </a:t>
            </a:r>
            <a:r>
              <a:rPr sz="1800" spc="160" dirty="0">
                <a:latin typeface="Lucida Sans Unicode"/>
                <a:cs typeface="Lucida Sans Unicode"/>
              </a:rPr>
              <a:t>a </a:t>
            </a:r>
            <a:r>
              <a:rPr sz="1800" spc="50" dirty="0">
                <a:latin typeface="Lucida Sans Unicode"/>
                <a:cs typeface="Lucida Sans Unicode"/>
              </a:rPr>
              <a:t>broader</a:t>
            </a:r>
            <a:r>
              <a:rPr sz="1800" spc="30" dirty="0">
                <a:latin typeface="Lucida Sans Unicode"/>
                <a:cs typeface="Lucida Sans Unicode"/>
              </a:rPr>
              <a:t> </a:t>
            </a:r>
            <a:r>
              <a:rPr sz="1800" dirty="0">
                <a:latin typeface="Lucida Sans Unicode"/>
                <a:cs typeface="Lucida Sans Unicode"/>
              </a:rPr>
              <a:t>population</a:t>
            </a:r>
            <a:r>
              <a:rPr sz="1800" spc="-10" dirty="0">
                <a:latin typeface="Lucida Sans Unicode"/>
                <a:cs typeface="Lucida Sans Unicode"/>
              </a:rPr>
              <a:t> of</a:t>
            </a:r>
            <a:r>
              <a:rPr sz="1800" spc="10" dirty="0">
                <a:latin typeface="Lucida Sans Unicode"/>
                <a:cs typeface="Lucida Sans Unicode"/>
              </a:rPr>
              <a:t> </a:t>
            </a:r>
            <a:r>
              <a:rPr sz="1800" spc="65" dirty="0">
                <a:latin typeface="Lucida Sans Unicode"/>
                <a:cs typeface="Lucida Sans Unicode"/>
              </a:rPr>
              <a:t>dog</a:t>
            </a:r>
            <a:r>
              <a:rPr sz="1800" spc="20" dirty="0">
                <a:latin typeface="Lucida Sans Unicode"/>
                <a:cs typeface="Lucida Sans Unicode"/>
              </a:rPr>
              <a:t> </a:t>
            </a:r>
            <a:r>
              <a:rPr sz="1800" dirty="0">
                <a:latin typeface="Lucida Sans Unicode"/>
                <a:cs typeface="Lucida Sans Unicode"/>
              </a:rPr>
              <a:t>owners</a:t>
            </a:r>
            <a:r>
              <a:rPr sz="1800" spc="10" dirty="0">
                <a:latin typeface="Lucida Sans Unicode"/>
                <a:cs typeface="Lucida Sans Unicode"/>
              </a:rPr>
              <a:t> </a:t>
            </a:r>
            <a:r>
              <a:rPr sz="1800" spc="85" dirty="0">
                <a:latin typeface="Lucida Sans Unicode"/>
                <a:cs typeface="Lucida Sans Unicode"/>
              </a:rPr>
              <a:t>as </a:t>
            </a:r>
            <a:r>
              <a:rPr sz="1800" spc="80" dirty="0">
                <a:latin typeface="Lucida Sans Unicode"/>
                <a:cs typeface="Lucida Sans Unicode"/>
              </a:rPr>
              <a:t>awareness</a:t>
            </a:r>
            <a:r>
              <a:rPr sz="1800" spc="-90" dirty="0">
                <a:latin typeface="Lucida Sans Unicode"/>
                <a:cs typeface="Lucida Sans Unicode"/>
              </a:rPr>
              <a:t> </a:t>
            </a:r>
            <a:r>
              <a:rPr sz="1800" dirty="0">
                <a:latin typeface="Lucida Sans Unicode"/>
                <a:cs typeface="Lucida Sans Unicode"/>
              </a:rPr>
              <a:t>of</a:t>
            </a:r>
            <a:r>
              <a:rPr sz="1800" spc="-60" dirty="0">
                <a:latin typeface="Lucida Sans Unicode"/>
                <a:cs typeface="Lucida Sans Unicode"/>
              </a:rPr>
              <a:t> </a:t>
            </a:r>
            <a:r>
              <a:rPr sz="1800" dirty="0">
                <a:latin typeface="Lucida Sans Unicode"/>
                <a:cs typeface="Lucida Sans Unicode"/>
              </a:rPr>
              <a:t>the</a:t>
            </a:r>
            <a:r>
              <a:rPr sz="1800" spc="-90" dirty="0">
                <a:latin typeface="Lucida Sans Unicode"/>
                <a:cs typeface="Lucida Sans Unicode"/>
              </a:rPr>
              <a:t> </a:t>
            </a:r>
            <a:r>
              <a:rPr sz="1800" spc="70" dirty="0">
                <a:latin typeface="Lucida Sans Unicode"/>
                <a:cs typeface="Lucida Sans Unicode"/>
              </a:rPr>
              <a:t>category</a:t>
            </a:r>
            <a:r>
              <a:rPr sz="1800" spc="-85" dirty="0">
                <a:latin typeface="Lucida Sans Unicode"/>
                <a:cs typeface="Lucida Sans Unicode"/>
              </a:rPr>
              <a:t> </a:t>
            </a:r>
            <a:r>
              <a:rPr sz="1800" spc="-10" dirty="0">
                <a:latin typeface="Lucida Sans Unicode"/>
                <a:cs typeface="Lucida Sans Unicode"/>
              </a:rPr>
              <a:t>grows.</a:t>
            </a:r>
            <a:endParaRPr sz="1800">
              <a:latin typeface="Lucida Sans Unicode"/>
              <a:cs typeface="Lucida Sans Unicod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41414" y="519036"/>
            <a:ext cx="3628516" cy="5128641"/>
          </a:xfrm>
          <a:prstGeom prst="rect">
            <a:avLst/>
          </a:prstGeom>
        </p:spPr>
      </p:pic>
      <p:sp>
        <p:nvSpPr>
          <p:cNvPr id="3" name="object 3"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25" dirty="0">
                <a:solidFill>
                  <a:srgbClr val="000000"/>
                </a:solidFill>
              </a:rPr>
              <a:t>Product</a:t>
            </a:r>
            <a:r>
              <a:rPr spc="-335" dirty="0">
                <a:solidFill>
                  <a:srgbClr val="000000"/>
                </a:solidFill>
              </a:rPr>
              <a:t> </a:t>
            </a:r>
            <a:r>
              <a:rPr spc="-100" dirty="0"/>
              <a:t>Launch</a:t>
            </a:r>
          </a:p>
        </p:txBody>
      </p:sp>
      <p:sp>
        <p:nvSpPr>
          <p:cNvPr id="5" name="object 5"/>
          <p:cNvSpPr txBox="1">
            <a:spLocks noGrp="1"/>
          </p:cNvSpPr>
          <p:nvPr>
            <p:ph type="sldNum" sz="quarter" idx="7"/>
          </p:nvPr>
        </p:nvSpPr>
        <p:spPr>
          <a:prstGeom prst="rect">
            <a:avLst/>
          </a:prstGeom>
        </p:spPr>
        <p:txBody>
          <a:bodyPr vert="horz" wrap="square" lIns="0" tIns="18415" rIns="0" bIns="0" rtlCol="0">
            <a:spAutoFit/>
          </a:bodyPr>
          <a:lstStyle/>
          <a:p>
            <a:pPr marL="38100">
              <a:lnSpc>
                <a:spcPct val="100000"/>
              </a:lnSpc>
              <a:spcBef>
                <a:spcPts val="145"/>
              </a:spcBef>
            </a:pPr>
            <a:fld id="{81D60167-4931-47E6-BA6A-407CBD079E47}" type="slidenum">
              <a:rPr spc="-25" dirty="0"/>
              <a:t>25</a:t>
            </a:fld>
            <a:endParaRPr spc="-25" dirty="0"/>
          </a:p>
        </p:txBody>
      </p:sp>
      <p:sp>
        <p:nvSpPr>
          <p:cNvPr id="4" name="object 4"/>
          <p:cNvSpPr txBox="1">
            <a:spLocks noGrp="1"/>
          </p:cNvSpPr>
          <p:nvPr>
            <p:ph type="body" idx="1"/>
          </p:nvPr>
        </p:nvSpPr>
        <p:spPr>
          <a:prstGeom prst="rect">
            <a:avLst/>
          </a:prstGeom>
        </p:spPr>
        <p:txBody>
          <a:bodyPr vert="horz" wrap="square" lIns="0" tIns="333375" rIns="0" bIns="0" rtlCol="0">
            <a:spAutoFit/>
          </a:bodyPr>
          <a:lstStyle/>
          <a:p>
            <a:pPr marL="12700">
              <a:lnSpc>
                <a:spcPts val="2280"/>
              </a:lnSpc>
              <a:spcBef>
                <a:spcPts val="105"/>
              </a:spcBef>
            </a:pPr>
            <a:r>
              <a:rPr spc="120" dirty="0">
                <a:solidFill>
                  <a:srgbClr val="BD2C28"/>
                </a:solidFill>
                <a:latin typeface="Calibri"/>
                <a:cs typeface="Calibri"/>
              </a:rPr>
              <a:t>→</a:t>
            </a:r>
            <a:r>
              <a:rPr spc="120" dirty="0"/>
              <a:t>We</a:t>
            </a:r>
            <a:r>
              <a:rPr spc="-85" dirty="0"/>
              <a:t> </a:t>
            </a:r>
            <a:r>
              <a:rPr spc="-45" dirty="0"/>
              <a:t>will</a:t>
            </a:r>
            <a:r>
              <a:rPr spc="-80" dirty="0"/>
              <a:t> </a:t>
            </a:r>
            <a:r>
              <a:rPr dirty="0"/>
              <a:t>start</a:t>
            </a:r>
            <a:r>
              <a:rPr spc="-70" dirty="0"/>
              <a:t> </a:t>
            </a:r>
            <a:r>
              <a:rPr dirty="0"/>
              <a:t>with</a:t>
            </a:r>
            <a:r>
              <a:rPr spc="-100" dirty="0"/>
              <a:t> </a:t>
            </a:r>
            <a:r>
              <a:rPr spc="70" dirty="0"/>
              <a:t>one</a:t>
            </a:r>
            <a:r>
              <a:rPr spc="-80" dirty="0"/>
              <a:t> </a:t>
            </a:r>
            <a:r>
              <a:rPr dirty="0"/>
              <a:t>out</a:t>
            </a:r>
            <a:r>
              <a:rPr spc="-100" dirty="0"/>
              <a:t> </a:t>
            </a:r>
            <a:r>
              <a:rPr dirty="0"/>
              <a:t>of</a:t>
            </a:r>
            <a:r>
              <a:rPr spc="-60" dirty="0"/>
              <a:t> </a:t>
            </a:r>
            <a:r>
              <a:rPr spc="-20" dirty="0"/>
              <a:t>four</a:t>
            </a:r>
          </a:p>
          <a:p>
            <a:pPr marL="241300">
              <a:lnSpc>
                <a:spcPts val="2280"/>
              </a:lnSpc>
            </a:pPr>
            <a:r>
              <a:rPr spc="-10" dirty="0"/>
              <a:t>products.</a:t>
            </a:r>
          </a:p>
          <a:p>
            <a:pPr marL="12700">
              <a:lnSpc>
                <a:spcPct val="100000"/>
              </a:lnSpc>
              <a:spcBef>
                <a:spcPts val="360"/>
              </a:spcBef>
            </a:pPr>
            <a:r>
              <a:rPr dirty="0">
                <a:solidFill>
                  <a:srgbClr val="BD2C28"/>
                </a:solidFill>
                <a:latin typeface="Calibri"/>
                <a:cs typeface="Calibri"/>
              </a:rPr>
              <a:t>→</a:t>
            </a:r>
            <a:r>
              <a:rPr dirty="0"/>
              <a:t>Natural</a:t>
            </a:r>
            <a:r>
              <a:rPr spc="155" dirty="0"/>
              <a:t> </a:t>
            </a:r>
            <a:r>
              <a:rPr spc="-10" dirty="0"/>
              <a:t>Electrolythes</a:t>
            </a:r>
          </a:p>
          <a:p>
            <a:pPr marL="241300" marR="5080" indent="-228600">
              <a:lnSpc>
                <a:spcPct val="90000"/>
              </a:lnSpc>
              <a:spcBef>
                <a:spcPts val="600"/>
              </a:spcBef>
            </a:pPr>
            <a:r>
              <a:rPr spc="120" dirty="0">
                <a:solidFill>
                  <a:srgbClr val="BD2C28"/>
                </a:solidFill>
                <a:latin typeface="Calibri"/>
                <a:cs typeface="Calibri"/>
              </a:rPr>
              <a:t>→</a:t>
            </a:r>
            <a:r>
              <a:rPr spc="120" dirty="0"/>
              <a:t>We</a:t>
            </a:r>
            <a:r>
              <a:rPr spc="-75" dirty="0"/>
              <a:t> </a:t>
            </a:r>
            <a:r>
              <a:rPr dirty="0"/>
              <a:t>belive</a:t>
            </a:r>
            <a:r>
              <a:rPr spc="-80" dirty="0"/>
              <a:t> </a:t>
            </a:r>
            <a:r>
              <a:rPr spc="-30" dirty="0"/>
              <a:t>its</a:t>
            </a:r>
            <a:r>
              <a:rPr spc="-65" dirty="0"/>
              <a:t> </a:t>
            </a:r>
            <a:r>
              <a:rPr spc="250" dirty="0"/>
              <a:t>a</a:t>
            </a:r>
            <a:r>
              <a:rPr spc="-55" dirty="0"/>
              <a:t> </a:t>
            </a:r>
            <a:r>
              <a:rPr spc="55" dirty="0"/>
              <a:t>natural</a:t>
            </a:r>
            <a:r>
              <a:rPr spc="-100" dirty="0"/>
              <a:t> </a:t>
            </a:r>
            <a:r>
              <a:rPr spc="50" dirty="0"/>
              <a:t>step</a:t>
            </a:r>
            <a:r>
              <a:rPr spc="-55" dirty="0"/>
              <a:t> </a:t>
            </a:r>
            <a:r>
              <a:rPr dirty="0"/>
              <a:t>to</a:t>
            </a:r>
            <a:r>
              <a:rPr spc="-75" dirty="0"/>
              <a:t> </a:t>
            </a:r>
            <a:r>
              <a:rPr spc="-10" dirty="0"/>
              <a:t>start </a:t>
            </a:r>
            <a:r>
              <a:rPr spc="120" dirty="0"/>
              <a:t>and</a:t>
            </a:r>
            <a:r>
              <a:rPr spc="-60" dirty="0"/>
              <a:t> </a:t>
            </a:r>
            <a:r>
              <a:rPr dirty="0"/>
              <a:t>test</a:t>
            </a:r>
            <a:r>
              <a:rPr spc="-60" dirty="0"/>
              <a:t> </a:t>
            </a:r>
            <a:r>
              <a:rPr dirty="0"/>
              <a:t>the</a:t>
            </a:r>
            <a:r>
              <a:rPr spc="-55" dirty="0"/>
              <a:t> </a:t>
            </a:r>
            <a:r>
              <a:rPr spc="55" dirty="0"/>
              <a:t>market</a:t>
            </a:r>
            <a:r>
              <a:rPr spc="-80" dirty="0"/>
              <a:t> </a:t>
            </a:r>
            <a:r>
              <a:rPr dirty="0"/>
              <a:t>with</a:t>
            </a:r>
            <a:r>
              <a:rPr spc="-75" dirty="0"/>
              <a:t> </a:t>
            </a:r>
            <a:r>
              <a:rPr spc="70" dirty="0"/>
              <a:t>one</a:t>
            </a:r>
            <a:r>
              <a:rPr spc="-70" dirty="0"/>
              <a:t> </a:t>
            </a:r>
            <a:r>
              <a:rPr spc="-10" dirty="0"/>
              <a:t>product. Also</a:t>
            </a:r>
            <a:r>
              <a:rPr dirty="0"/>
              <a:t> the</a:t>
            </a:r>
            <a:r>
              <a:rPr spc="-15" dirty="0"/>
              <a:t> </a:t>
            </a:r>
            <a:r>
              <a:rPr spc="85" dirty="0"/>
              <a:t>impotance</a:t>
            </a:r>
            <a:r>
              <a:rPr spc="-35" dirty="0"/>
              <a:t> </a:t>
            </a:r>
            <a:r>
              <a:rPr dirty="0"/>
              <a:t>to introduce</a:t>
            </a:r>
            <a:r>
              <a:rPr spc="-35" dirty="0"/>
              <a:t> </a:t>
            </a:r>
            <a:r>
              <a:rPr spc="45" dirty="0"/>
              <a:t>one </a:t>
            </a:r>
            <a:r>
              <a:rPr spc="75" dirty="0"/>
              <a:t>more</a:t>
            </a:r>
            <a:r>
              <a:rPr dirty="0"/>
              <a:t> </a:t>
            </a:r>
            <a:r>
              <a:rPr spc="50" dirty="0"/>
              <a:t>product</a:t>
            </a:r>
            <a:r>
              <a:rPr spc="-20" dirty="0"/>
              <a:t> </a:t>
            </a:r>
            <a:r>
              <a:rPr dirty="0"/>
              <a:t>after</a:t>
            </a:r>
            <a:r>
              <a:rPr spc="-10" dirty="0"/>
              <a:t> </a:t>
            </a:r>
            <a:r>
              <a:rPr spc="-40" dirty="0"/>
              <a:t>9-</a:t>
            </a:r>
            <a:r>
              <a:rPr spc="-380" dirty="0"/>
              <a:t>12</a:t>
            </a:r>
            <a:r>
              <a:rPr spc="25" dirty="0"/>
              <a:t> </a:t>
            </a:r>
            <a:r>
              <a:rPr dirty="0"/>
              <a:t>months</a:t>
            </a:r>
            <a:r>
              <a:rPr spc="-30" dirty="0"/>
              <a:t> </a:t>
            </a:r>
            <a:r>
              <a:rPr spc="100" dirty="0"/>
              <a:t>and </a:t>
            </a:r>
            <a:r>
              <a:rPr dirty="0"/>
              <a:t>the</a:t>
            </a:r>
            <a:r>
              <a:rPr spc="-55" dirty="0"/>
              <a:t> </a:t>
            </a:r>
            <a:r>
              <a:rPr spc="-10" dirty="0"/>
              <a:t>third</a:t>
            </a:r>
            <a:r>
              <a:rPr spc="-55" dirty="0"/>
              <a:t> </a:t>
            </a:r>
            <a:r>
              <a:rPr spc="120" dirty="0"/>
              <a:t>and</a:t>
            </a:r>
            <a:r>
              <a:rPr spc="-60" dirty="0"/>
              <a:t> </a:t>
            </a:r>
            <a:r>
              <a:rPr spc="-10" dirty="0"/>
              <a:t>fourth</a:t>
            </a:r>
            <a:r>
              <a:rPr spc="-60" dirty="0"/>
              <a:t> </a:t>
            </a:r>
            <a:r>
              <a:rPr dirty="0"/>
              <a:t>after</a:t>
            </a:r>
            <a:r>
              <a:rPr spc="-50" dirty="0"/>
              <a:t> </a:t>
            </a:r>
            <a:r>
              <a:rPr spc="55" dirty="0"/>
              <a:t>another</a:t>
            </a:r>
            <a:r>
              <a:rPr spc="-70" dirty="0"/>
              <a:t> </a:t>
            </a:r>
            <a:r>
              <a:rPr spc="-55" dirty="0"/>
              <a:t>4-</a:t>
            </a:r>
            <a:r>
              <a:rPr spc="-50" dirty="0"/>
              <a:t>6 </a:t>
            </a:r>
            <a:r>
              <a:rPr dirty="0"/>
              <a:t>months.</a:t>
            </a:r>
            <a:r>
              <a:rPr spc="-110" dirty="0"/>
              <a:t> </a:t>
            </a:r>
            <a:r>
              <a:rPr spc="50" dirty="0"/>
              <a:t>Meanwhile</a:t>
            </a:r>
            <a:r>
              <a:rPr spc="-125" dirty="0"/>
              <a:t> </a:t>
            </a:r>
            <a:r>
              <a:rPr spc="105" dirty="0"/>
              <a:t>we</a:t>
            </a:r>
            <a:r>
              <a:rPr spc="-90" dirty="0"/>
              <a:t> </a:t>
            </a:r>
            <a:r>
              <a:rPr spc="155" dirty="0"/>
              <a:t>can</a:t>
            </a:r>
            <a:r>
              <a:rPr spc="-105" dirty="0"/>
              <a:t> </a:t>
            </a:r>
            <a:r>
              <a:rPr dirty="0"/>
              <a:t>work</a:t>
            </a:r>
            <a:r>
              <a:rPr spc="-100" dirty="0"/>
              <a:t> </a:t>
            </a:r>
            <a:r>
              <a:rPr spc="-25" dirty="0"/>
              <a:t>on </a:t>
            </a:r>
            <a:r>
              <a:rPr spc="50" dirty="0"/>
              <a:t>product</a:t>
            </a:r>
            <a:r>
              <a:rPr spc="-135" dirty="0"/>
              <a:t> </a:t>
            </a:r>
            <a:r>
              <a:rPr spc="35" dirty="0"/>
              <a:t>development.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Staplade lastcontainers och på en trailerdragare i en hamn"/>
          <p:cNvPicPr/>
          <p:nvPr/>
        </p:nvPicPr>
        <p:blipFill>
          <a:blip r:embed="rId2" cstate="print"/>
          <a:stretch>
            <a:fillRect/>
          </a:stretch>
        </p:blipFill>
        <p:spPr>
          <a:xfrm>
            <a:off x="838200" y="1825688"/>
            <a:ext cx="5181473" cy="4351147"/>
          </a:xfrm>
          <a:prstGeom prst="rect">
            <a:avLst/>
          </a:prstGeom>
        </p:spPr>
      </p:pic>
      <p:sp>
        <p:nvSpPr>
          <p:cNvPr id="3" name="object 3" descr="$PPTXTitle"/>
          <p:cNvSpPr txBox="1">
            <a:spLocks noGrp="1"/>
          </p:cNvSpPr>
          <p:nvPr>
            <p:ph type="title"/>
          </p:nvPr>
        </p:nvSpPr>
        <p:spPr>
          <a:xfrm>
            <a:off x="825500" y="702690"/>
            <a:ext cx="4647565" cy="513715"/>
          </a:xfrm>
          <a:prstGeom prst="rect">
            <a:avLst/>
          </a:prstGeom>
        </p:spPr>
        <p:txBody>
          <a:bodyPr vert="horz" wrap="square" lIns="0" tIns="13335" rIns="0" bIns="0" rtlCol="0">
            <a:spAutoFit/>
          </a:bodyPr>
          <a:lstStyle/>
          <a:p>
            <a:pPr marL="12700">
              <a:lnSpc>
                <a:spcPct val="100000"/>
              </a:lnSpc>
              <a:spcBef>
                <a:spcPts val="105"/>
              </a:spcBef>
            </a:pPr>
            <a:r>
              <a:rPr spc="-100" dirty="0">
                <a:solidFill>
                  <a:srgbClr val="000000"/>
                </a:solidFill>
              </a:rPr>
              <a:t>Distribution</a:t>
            </a:r>
            <a:r>
              <a:rPr spc="-305" dirty="0">
                <a:solidFill>
                  <a:srgbClr val="000000"/>
                </a:solidFill>
              </a:rPr>
              <a:t> </a:t>
            </a:r>
            <a:r>
              <a:rPr dirty="0">
                <a:solidFill>
                  <a:srgbClr val="000000"/>
                </a:solidFill>
              </a:rPr>
              <a:t>and</a:t>
            </a:r>
            <a:r>
              <a:rPr spc="-330" dirty="0">
                <a:solidFill>
                  <a:srgbClr val="000000"/>
                </a:solidFill>
              </a:rPr>
              <a:t> </a:t>
            </a:r>
            <a:r>
              <a:rPr spc="-105" dirty="0">
                <a:solidFill>
                  <a:srgbClr val="000000"/>
                </a:solidFill>
              </a:rPr>
              <a:t>stock</a:t>
            </a:r>
          </a:p>
        </p:txBody>
      </p:sp>
      <p:sp>
        <p:nvSpPr>
          <p:cNvPr id="5" name="object 5"/>
          <p:cNvSpPr txBox="1">
            <a:spLocks noGrp="1"/>
          </p:cNvSpPr>
          <p:nvPr>
            <p:ph type="sldNum" sz="quarter" idx="7"/>
          </p:nvPr>
        </p:nvSpPr>
        <p:spPr>
          <a:prstGeom prst="rect">
            <a:avLst/>
          </a:prstGeom>
        </p:spPr>
        <p:txBody>
          <a:bodyPr vert="horz" wrap="square" lIns="0" tIns="18415" rIns="0" bIns="0" rtlCol="0">
            <a:spAutoFit/>
          </a:bodyPr>
          <a:lstStyle/>
          <a:p>
            <a:pPr marL="38100">
              <a:lnSpc>
                <a:spcPct val="100000"/>
              </a:lnSpc>
              <a:spcBef>
                <a:spcPts val="145"/>
              </a:spcBef>
            </a:pPr>
            <a:fld id="{81D60167-4931-47E6-BA6A-407CBD079E47}" type="slidenum">
              <a:rPr spc="-25" dirty="0"/>
              <a:t>26</a:t>
            </a:fld>
            <a:endParaRPr spc="-25" dirty="0"/>
          </a:p>
        </p:txBody>
      </p:sp>
      <p:sp>
        <p:nvSpPr>
          <p:cNvPr id="4" name="object 4"/>
          <p:cNvSpPr txBox="1"/>
          <p:nvPr/>
        </p:nvSpPr>
        <p:spPr>
          <a:xfrm>
            <a:off x="6275959" y="1764538"/>
            <a:ext cx="5198110" cy="1428750"/>
          </a:xfrm>
          <a:prstGeom prst="rect">
            <a:avLst/>
          </a:prstGeom>
        </p:spPr>
        <p:txBody>
          <a:bodyPr vert="horz" wrap="square" lIns="0" tIns="43180" rIns="0" bIns="0" rtlCol="0">
            <a:spAutoFit/>
          </a:bodyPr>
          <a:lstStyle/>
          <a:p>
            <a:pPr marL="240665" marR="5080" indent="-228600">
              <a:lnSpc>
                <a:spcPct val="90000"/>
              </a:lnSpc>
              <a:spcBef>
                <a:spcPts val="340"/>
              </a:spcBef>
            </a:pPr>
            <a:r>
              <a:rPr sz="2000" spc="120" dirty="0">
                <a:solidFill>
                  <a:srgbClr val="BD2C28"/>
                </a:solidFill>
                <a:latin typeface="Calibri"/>
                <a:cs typeface="Calibri"/>
              </a:rPr>
              <a:t>→</a:t>
            </a:r>
            <a:r>
              <a:rPr sz="2000" spc="120" dirty="0">
                <a:latin typeface="Lucida Sans Unicode"/>
                <a:cs typeface="Lucida Sans Unicode"/>
              </a:rPr>
              <a:t>We</a:t>
            </a:r>
            <a:r>
              <a:rPr sz="2000" spc="-95" dirty="0">
                <a:latin typeface="Lucida Sans Unicode"/>
                <a:cs typeface="Lucida Sans Unicode"/>
              </a:rPr>
              <a:t> </a:t>
            </a:r>
            <a:r>
              <a:rPr sz="2000" spc="55" dirty="0">
                <a:latin typeface="Lucida Sans Unicode"/>
                <a:cs typeface="Lucida Sans Unicode"/>
              </a:rPr>
              <a:t>use</a:t>
            </a:r>
            <a:r>
              <a:rPr sz="2000" spc="-75" dirty="0">
                <a:latin typeface="Lucida Sans Unicode"/>
                <a:cs typeface="Lucida Sans Unicode"/>
              </a:rPr>
              <a:t> </a:t>
            </a:r>
            <a:r>
              <a:rPr sz="2000" spc="-120" dirty="0">
                <a:latin typeface="Lucida Sans Unicode"/>
                <a:cs typeface="Lucida Sans Unicode"/>
              </a:rPr>
              <a:t>LM</a:t>
            </a:r>
            <a:r>
              <a:rPr sz="2000" spc="-80" dirty="0">
                <a:latin typeface="Lucida Sans Unicode"/>
                <a:cs typeface="Lucida Sans Unicode"/>
              </a:rPr>
              <a:t> </a:t>
            </a:r>
            <a:r>
              <a:rPr sz="2000" dirty="0">
                <a:latin typeface="Lucida Sans Unicode"/>
                <a:cs typeface="Lucida Sans Unicode"/>
              </a:rPr>
              <a:t>Logistics</a:t>
            </a:r>
            <a:r>
              <a:rPr sz="2000" spc="-90" dirty="0">
                <a:latin typeface="Lucida Sans Unicode"/>
                <a:cs typeface="Lucida Sans Unicode"/>
              </a:rPr>
              <a:t> </a:t>
            </a:r>
            <a:r>
              <a:rPr sz="2000" spc="-40" dirty="0">
                <a:latin typeface="Lucida Sans Unicode"/>
                <a:cs typeface="Lucida Sans Unicode"/>
              </a:rPr>
              <a:t>for</a:t>
            </a:r>
            <a:r>
              <a:rPr sz="2000" spc="-85" dirty="0">
                <a:latin typeface="Lucida Sans Unicode"/>
                <a:cs typeface="Lucida Sans Unicode"/>
              </a:rPr>
              <a:t> </a:t>
            </a:r>
            <a:r>
              <a:rPr sz="2000" dirty="0">
                <a:latin typeface="Lucida Sans Unicode"/>
                <a:cs typeface="Lucida Sans Unicode"/>
              </a:rPr>
              <a:t>our</a:t>
            </a:r>
            <a:r>
              <a:rPr sz="2000" spc="-90" dirty="0">
                <a:latin typeface="Lucida Sans Unicode"/>
                <a:cs typeface="Lucida Sans Unicode"/>
              </a:rPr>
              <a:t> </a:t>
            </a:r>
            <a:r>
              <a:rPr sz="2000" dirty="0">
                <a:latin typeface="Lucida Sans Unicode"/>
                <a:cs typeface="Lucida Sans Unicode"/>
              </a:rPr>
              <a:t>stock</a:t>
            </a:r>
            <a:r>
              <a:rPr sz="2000" spc="-85" dirty="0">
                <a:latin typeface="Lucida Sans Unicode"/>
                <a:cs typeface="Lucida Sans Unicode"/>
              </a:rPr>
              <a:t> </a:t>
            </a:r>
            <a:r>
              <a:rPr sz="2000" spc="95" dirty="0">
                <a:latin typeface="Lucida Sans Unicode"/>
                <a:cs typeface="Lucida Sans Unicode"/>
              </a:rPr>
              <a:t>and </a:t>
            </a:r>
            <a:r>
              <a:rPr sz="2000" spc="-30" dirty="0">
                <a:latin typeface="Lucida Sans Unicode"/>
                <a:cs typeface="Lucida Sans Unicode"/>
              </a:rPr>
              <a:t>distribution.</a:t>
            </a:r>
            <a:r>
              <a:rPr sz="2000" spc="-100" dirty="0">
                <a:latin typeface="Lucida Sans Unicode"/>
                <a:cs typeface="Lucida Sans Unicode"/>
              </a:rPr>
              <a:t> </a:t>
            </a:r>
            <a:r>
              <a:rPr sz="2000" dirty="0">
                <a:latin typeface="Lucida Sans Unicode"/>
                <a:cs typeface="Lucida Sans Unicode"/>
              </a:rPr>
              <a:t>They</a:t>
            </a:r>
            <a:r>
              <a:rPr sz="2000" spc="-95" dirty="0">
                <a:latin typeface="Lucida Sans Unicode"/>
                <a:cs typeface="Lucida Sans Unicode"/>
              </a:rPr>
              <a:t> </a:t>
            </a:r>
            <a:r>
              <a:rPr sz="2000" spc="100" dirty="0">
                <a:latin typeface="Lucida Sans Unicode"/>
                <a:cs typeface="Lucida Sans Unicode"/>
              </a:rPr>
              <a:t>are</a:t>
            </a:r>
            <a:r>
              <a:rPr sz="2000" spc="-85" dirty="0">
                <a:latin typeface="Lucida Sans Unicode"/>
                <a:cs typeface="Lucida Sans Unicode"/>
              </a:rPr>
              <a:t> </a:t>
            </a:r>
            <a:r>
              <a:rPr sz="2000" spc="80" dirty="0">
                <a:latin typeface="Lucida Sans Unicode"/>
                <a:cs typeface="Lucida Sans Unicode"/>
              </a:rPr>
              <a:t>located</a:t>
            </a:r>
            <a:r>
              <a:rPr sz="2000" spc="-120" dirty="0">
                <a:latin typeface="Lucida Sans Unicode"/>
                <a:cs typeface="Lucida Sans Unicode"/>
              </a:rPr>
              <a:t> </a:t>
            </a:r>
            <a:r>
              <a:rPr sz="2000" dirty="0">
                <a:latin typeface="Lucida Sans Unicode"/>
                <a:cs typeface="Lucida Sans Unicode"/>
              </a:rPr>
              <a:t>in</a:t>
            </a:r>
            <a:r>
              <a:rPr sz="2000" spc="-80" dirty="0">
                <a:latin typeface="Lucida Sans Unicode"/>
                <a:cs typeface="Lucida Sans Unicode"/>
              </a:rPr>
              <a:t> </a:t>
            </a:r>
            <a:r>
              <a:rPr sz="2000" spc="70" dirty="0">
                <a:latin typeface="Lucida Sans Unicode"/>
                <a:cs typeface="Lucida Sans Unicode"/>
              </a:rPr>
              <a:t>Vegby </a:t>
            </a:r>
            <a:r>
              <a:rPr sz="2000" dirty="0">
                <a:latin typeface="Lucida Sans Unicode"/>
                <a:cs typeface="Lucida Sans Unicode"/>
              </a:rPr>
              <a:t>outside</a:t>
            </a:r>
            <a:r>
              <a:rPr sz="2000" spc="-40" dirty="0">
                <a:latin typeface="Lucida Sans Unicode"/>
                <a:cs typeface="Lucida Sans Unicode"/>
              </a:rPr>
              <a:t> </a:t>
            </a:r>
            <a:r>
              <a:rPr sz="2000" dirty="0">
                <a:latin typeface="Lucida Sans Unicode"/>
                <a:cs typeface="Lucida Sans Unicode"/>
              </a:rPr>
              <a:t>of</a:t>
            </a:r>
            <a:r>
              <a:rPr sz="2000" spc="10" dirty="0">
                <a:latin typeface="Lucida Sans Unicode"/>
                <a:cs typeface="Lucida Sans Unicode"/>
              </a:rPr>
              <a:t> </a:t>
            </a:r>
            <a:r>
              <a:rPr sz="2000" dirty="0">
                <a:latin typeface="Lucida Sans Unicode"/>
                <a:cs typeface="Lucida Sans Unicode"/>
              </a:rPr>
              <a:t>Ulricehamn.</a:t>
            </a:r>
            <a:r>
              <a:rPr sz="2000" spc="-40" dirty="0">
                <a:latin typeface="Lucida Sans Unicode"/>
                <a:cs typeface="Lucida Sans Unicode"/>
              </a:rPr>
              <a:t> </a:t>
            </a:r>
            <a:r>
              <a:rPr sz="2000" spc="-120" dirty="0">
                <a:latin typeface="Lucida Sans Unicode"/>
                <a:cs typeface="Lucida Sans Unicode"/>
              </a:rPr>
              <a:t>LM</a:t>
            </a:r>
            <a:r>
              <a:rPr sz="2000" spc="-5" dirty="0">
                <a:latin typeface="Lucida Sans Unicode"/>
                <a:cs typeface="Lucida Sans Unicode"/>
              </a:rPr>
              <a:t> </a:t>
            </a:r>
            <a:r>
              <a:rPr sz="2000" dirty="0">
                <a:latin typeface="Lucida Sans Unicode"/>
                <a:cs typeface="Lucida Sans Unicode"/>
              </a:rPr>
              <a:t>ships to</a:t>
            </a:r>
            <a:r>
              <a:rPr sz="2000" spc="-15" dirty="0">
                <a:latin typeface="Lucida Sans Unicode"/>
                <a:cs typeface="Lucida Sans Unicode"/>
              </a:rPr>
              <a:t> </a:t>
            </a:r>
            <a:r>
              <a:rPr sz="2000" spc="-20" dirty="0">
                <a:latin typeface="Lucida Sans Unicode"/>
                <a:cs typeface="Lucida Sans Unicode"/>
              </a:rPr>
              <a:t>both </a:t>
            </a:r>
            <a:r>
              <a:rPr sz="2000" dirty="0">
                <a:latin typeface="Lucida Sans Unicode"/>
                <a:cs typeface="Lucida Sans Unicode"/>
              </a:rPr>
              <a:t>retailers</a:t>
            </a:r>
            <a:r>
              <a:rPr sz="2000" spc="45" dirty="0">
                <a:latin typeface="Lucida Sans Unicode"/>
                <a:cs typeface="Lucida Sans Unicode"/>
              </a:rPr>
              <a:t> </a:t>
            </a:r>
            <a:r>
              <a:rPr sz="2000" dirty="0">
                <a:latin typeface="Lucida Sans Unicode"/>
                <a:cs typeface="Lucida Sans Unicode"/>
              </a:rPr>
              <a:t>aswell</a:t>
            </a:r>
            <a:r>
              <a:rPr sz="2000" spc="50" dirty="0">
                <a:latin typeface="Lucida Sans Unicode"/>
                <a:cs typeface="Lucida Sans Unicode"/>
              </a:rPr>
              <a:t> </a:t>
            </a:r>
            <a:r>
              <a:rPr sz="2000" spc="125" dirty="0">
                <a:latin typeface="Lucida Sans Unicode"/>
                <a:cs typeface="Lucida Sans Unicode"/>
              </a:rPr>
              <a:t>as</a:t>
            </a:r>
            <a:r>
              <a:rPr sz="2000" spc="90" dirty="0">
                <a:latin typeface="Lucida Sans Unicode"/>
                <a:cs typeface="Lucida Sans Unicode"/>
              </a:rPr>
              <a:t> </a:t>
            </a:r>
            <a:r>
              <a:rPr sz="2000" dirty="0">
                <a:latin typeface="Lucida Sans Unicode"/>
                <a:cs typeface="Lucida Sans Unicode"/>
              </a:rPr>
              <a:t>directly</a:t>
            </a:r>
            <a:r>
              <a:rPr sz="2000" spc="55" dirty="0">
                <a:latin typeface="Lucida Sans Unicode"/>
                <a:cs typeface="Lucida Sans Unicode"/>
              </a:rPr>
              <a:t> </a:t>
            </a:r>
            <a:r>
              <a:rPr sz="2000" spc="-25" dirty="0">
                <a:latin typeface="Lucida Sans Unicode"/>
                <a:cs typeface="Lucida Sans Unicode"/>
              </a:rPr>
              <a:t>to </a:t>
            </a:r>
            <a:r>
              <a:rPr sz="2000" spc="70" dirty="0">
                <a:latin typeface="Lucida Sans Unicode"/>
                <a:cs typeface="Lucida Sans Unicode"/>
              </a:rPr>
              <a:t>consumers</a:t>
            </a:r>
            <a:r>
              <a:rPr sz="2000" spc="-95" dirty="0">
                <a:latin typeface="Lucida Sans Unicode"/>
                <a:cs typeface="Lucida Sans Unicode"/>
              </a:rPr>
              <a:t> </a:t>
            </a:r>
            <a:r>
              <a:rPr sz="2000" spc="80" dirty="0">
                <a:latin typeface="Lucida Sans Unicode"/>
                <a:cs typeface="Lucida Sans Unicode"/>
              </a:rPr>
              <a:t>via</a:t>
            </a:r>
            <a:r>
              <a:rPr sz="2000" spc="-70" dirty="0">
                <a:latin typeface="Lucida Sans Unicode"/>
                <a:cs typeface="Lucida Sans Unicode"/>
              </a:rPr>
              <a:t> </a:t>
            </a:r>
            <a:r>
              <a:rPr sz="2000" dirty="0">
                <a:latin typeface="Lucida Sans Unicode"/>
                <a:cs typeface="Lucida Sans Unicode"/>
              </a:rPr>
              <a:t>e-</a:t>
            </a:r>
            <a:r>
              <a:rPr sz="2000" spc="110" dirty="0">
                <a:latin typeface="Lucida Sans Unicode"/>
                <a:cs typeface="Lucida Sans Unicode"/>
              </a:rPr>
              <a:t>com</a:t>
            </a:r>
            <a:endParaRPr sz="2000">
              <a:latin typeface="Lucida Sans Unicode"/>
              <a:cs typeface="Lucida Sans Unicod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ChangeAspect="1"/>
          </p:cNvPicPr>
          <p:nvPr/>
        </p:nvPicPr>
        <p:blipFill>
          <a:blip r:embed="rId2">
            <a:extLst>
              <a:ext uri="{28A0092B-C50C-407E-A947-70E740481C1C}">
                <a14:useLocalDpi xmlns:a14="http://schemas.microsoft.com/office/drawing/2010/main" val="0"/>
              </a:ext>
            </a:extLst>
          </a:blip>
          <a:srcRect/>
          <a:stretch/>
        </p:blipFill>
        <p:spPr>
          <a:xfrm>
            <a:off x="5334000" y="609600"/>
            <a:ext cx="6297755" cy="5040000"/>
          </a:xfrm>
          <a:prstGeom prst="rect">
            <a:avLst/>
          </a:prstGeom>
        </p:spPr>
      </p:pic>
      <p:sp>
        <p:nvSpPr>
          <p:cNvPr id="3" name="object 3"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245" dirty="0">
                <a:solidFill>
                  <a:srgbClr val="000000"/>
                </a:solidFill>
              </a:rPr>
              <a:t>Expo</a:t>
            </a:r>
            <a:r>
              <a:rPr spc="-385" dirty="0">
                <a:solidFill>
                  <a:srgbClr val="000000"/>
                </a:solidFill>
              </a:rPr>
              <a:t> </a:t>
            </a:r>
            <a:r>
              <a:rPr spc="-30" dirty="0"/>
              <a:t>material</a:t>
            </a:r>
          </a:p>
        </p:txBody>
      </p:sp>
      <p:sp>
        <p:nvSpPr>
          <p:cNvPr id="5" name="object 5"/>
          <p:cNvSpPr txBox="1">
            <a:spLocks noGrp="1"/>
          </p:cNvSpPr>
          <p:nvPr>
            <p:ph type="sldNum" sz="quarter" idx="7"/>
          </p:nvPr>
        </p:nvSpPr>
        <p:spPr>
          <a:prstGeom prst="rect">
            <a:avLst/>
          </a:prstGeom>
        </p:spPr>
        <p:txBody>
          <a:bodyPr vert="horz" wrap="square" lIns="0" tIns="18415" rIns="0" bIns="0" rtlCol="0">
            <a:spAutoFit/>
          </a:bodyPr>
          <a:lstStyle/>
          <a:p>
            <a:pPr marL="38100">
              <a:lnSpc>
                <a:spcPct val="100000"/>
              </a:lnSpc>
              <a:spcBef>
                <a:spcPts val="145"/>
              </a:spcBef>
            </a:pPr>
            <a:fld id="{81D60167-4931-47E6-BA6A-407CBD079E47}" type="slidenum">
              <a:rPr spc="-25" dirty="0"/>
              <a:t>27</a:t>
            </a:fld>
            <a:endParaRPr spc="-25" dirty="0"/>
          </a:p>
        </p:txBody>
      </p:sp>
      <p:sp>
        <p:nvSpPr>
          <p:cNvPr id="4" name="object 4"/>
          <p:cNvSpPr txBox="1"/>
          <p:nvPr/>
        </p:nvSpPr>
        <p:spPr>
          <a:xfrm>
            <a:off x="825500" y="2362200"/>
            <a:ext cx="5040630" cy="1779270"/>
          </a:xfrm>
          <a:prstGeom prst="rect">
            <a:avLst/>
          </a:prstGeom>
        </p:spPr>
        <p:txBody>
          <a:bodyPr vert="horz" wrap="square" lIns="0" tIns="43180" rIns="0" bIns="0" rtlCol="0">
            <a:spAutoFit/>
          </a:bodyPr>
          <a:lstStyle/>
          <a:p>
            <a:pPr marL="241300" marR="5080" indent="-228600">
              <a:lnSpc>
                <a:spcPct val="90000"/>
              </a:lnSpc>
              <a:spcBef>
                <a:spcPts val="340"/>
              </a:spcBef>
            </a:pPr>
            <a:r>
              <a:rPr sz="2000" spc="120" dirty="0">
                <a:solidFill>
                  <a:srgbClr val="BD2C28"/>
                </a:solidFill>
                <a:latin typeface="Calibri"/>
                <a:cs typeface="Calibri"/>
              </a:rPr>
              <a:t>→</a:t>
            </a:r>
            <a:r>
              <a:rPr sz="2000" spc="120" dirty="0">
                <a:latin typeface="Lucida Sans Unicode"/>
                <a:cs typeface="Lucida Sans Unicode"/>
              </a:rPr>
              <a:t>We</a:t>
            </a:r>
            <a:r>
              <a:rPr sz="2000" spc="-110" dirty="0">
                <a:latin typeface="Lucida Sans Unicode"/>
                <a:cs typeface="Lucida Sans Unicode"/>
              </a:rPr>
              <a:t> </a:t>
            </a:r>
            <a:r>
              <a:rPr sz="2000" spc="60" dirty="0">
                <a:latin typeface="Lucida Sans Unicode"/>
                <a:cs typeface="Lucida Sans Unicode"/>
              </a:rPr>
              <a:t>get</a:t>
            </a:r>
            <a:r>
              <a:rPr sz="2000" spc="-110" dirty="0">
                <a:latin typeface="Lucida Sans Unicode"/>
                <a:cs typeface="Lucida Sans Unicode"/>
              </a:rPr>
              <a:t> </a:t>
            </a:r>
            <a:r>
              <a:rPr sz="2000" dirty="0">
                <a:latin typeface="Lucida Sans Unicode"/>
                <a:cs typeface="Lucida Sans Unicode"/>
              </a:rPr>
              <a:t>our</a:t>
            </a:r>
            <a:r>
              <a:rPr sz="2000" spc="-105" dirty="0">
                <a:latin typeface="Lucida Sans Unicode"/>
                <a:cs typeface="Lucida Sans Unicode"/>
              </a:rPr>
              <a:t> </a:t>
            </a:r>
            <a:r>
              <a:rPr sz="2000" dirty="0">
                <a:latin typeface="Lucida Sans Unicode"/>
                <a:cs typeface="Lucida Sans Unicode"/>
              </a:rPr>
              <a:t>expo</a:t>
            </a:r>
            <a:r>
              <a:rPr sz="2000" spc="-114" dirty="0">
                <a:latin typeface="Lucida Sans Unicode"/>
                <a:cs typeface="Lucida Sans Unicode"/>
              </a:rPr>
              <a:t> </a:t>
            </a:r>
            <a:r>
              <a:rPr sz="2000" spc="90" dirty="0">
                <a:latin typeface="Lucida Sans Unicode"/>
                <a:cs typeface="Lucida Sans Unicode"/>
              </a:rPr>
              <a:t>och</a:t>
            </a:r>
            <a:r>
              <a:rPr sz="2000" spc="-105" dirty="0">
                <a:latin typeface="Lucida Sans Unicode"/>
                <a:cs typeface="Lucida Sans Unicode"/>
              </a:rPr>
              <a:t> </a:t>
            </a:r>
            <a:r>
              <a:rPr sz="2000" spc="55" dirty="0">
                <a:latin typeface="Lucida Sans Unicode"/>
                <a:cs typeface="Lucida Sans Unicode"/>
              </a:rPr>
              <a:t>signagematerial </a:t>
            </a:r>
            <a:r>
              <a:rPr sz="2000" dirty="0">
                <a:latin typeface="Lucida Sans Unicode"/>
                <a:cs typeface="Lucida Sans Unicode"/>
              </a:rPr>
              <a:t>from</a:t>
            </a:r>
            <a:r>
              <a:rPr sz="2000" spc="-15" dirty="0">
                <a:latin typeface="Lucida Sans Unicode"/>
                <a:cs typeface="Lucida Sans Unicode"/>
              </a:rPr>
              <a:t> </a:t>
            </a:r>
            <a:r>
              <a:rPr sz="2000" spc="-40" dirty="0">
                <a:latin typeface="Lucida Sans Unicode"/>
                <a:cs typeface="Lucida Sans Unicode"/>
              </a:rPr>
              <a:t>Billes.</a:t>
            </a:r>
            <a:r>
              <a:rPr sz="2000" spc="-55" dirty="0">
                <a:latin typeface="Lucida Sans Unicode"/>
                <a:cs typeface="Lucida Sans Unicode"/>
              </a:rPr>
              <a:t> </a:t>
            </a:r>
            <a:r>
              <a:rPr sz="2000" dirty="0">
                <a:latin typeface="Lucida Sans Unicode"/>
                <a:cs typeface="Lucida Sans Unicode"/>
              </a:rPr>
              <a:t>Anything</a:t>
            </a:r>
            <a:r>
              <a:rPr sz="2000" spc="-55" dirty="0">
                <a:latin typeface="Lucida Sans Unicode"/>
                <a:cs typeface="Lucida Sans Unicode"/>
              </a:rPr>
              <a:t> </a:t>
            </a:r>
            <a:r>
              <a:rPr sz="2000" dirty="0">
                <a:latin typeface="Lucida Sans Unicode"/>
                <a:cs typeface="Lucida Sans Unicode"/>
              </a:rPr>
              <a:t>from</a:t>
            </a:r>
            <a:r>
              <a:rPr sz="2000" spc="-40" dirty="0">
                <a:latin typeface="Lucida Sans Unicode"/>
                <a:cs typeface="Lucida Sans Unicode"/>
              </a:rPr>
              <a:t> </a:t>
            </a:r>
            <a:r>
              <a:rPr sz="2000" spc="60" dirty="0">
                <a:latin typeface="Lucida Sans Unicode"/>
                <a:cs typeface="Lucida Sans Unicode"/>
              </a:rPr>
              <a:t>stands</a:t>
            </a:r>
            <a:r>
              <a:rPr sz="2000" spc="-40" dirty="0">
                <a:latin typeface="Lucida Sans Unicode"/>
                <a:cs typeface="Lucida Sans Unicode"/>
              </a:rPr>
              <a:t> </a:t>
            </a:r>
            <a:r>
              <a:rPr sz="2000" spc="-25" dirty="0">
                <a:latin typeface="Lucida Sans Unicode"/>
                <a:cs typeface="Lucida Sans Unicode"/>
              </a:rPr>
              <a:t>to </a:t>
            </a:r>
            <a:r>
              <a:rPr sz="2000" dirty="0">
                <a:latin typeface="Lucida Sans Unicode"/>
                <a:cs typeface="Lucida Sans Unicode"/>
              </a:rPr>
              <a:t>posters,</a:t>
            </a:r>
            <a:r>
              <a:rPr sz="2000" spc="-45" dirty="0">
                <a:latin typeface="Lucida Sans Unicode"/>
                <a:cs typeface="Lucida Sans Unicode"/>
              </a:rPr>
              <a:t> </a:t>
            </a:r>
            <a:r>
              <a:rPr sz="2000" dirty="0">
                <a:latin typeface="Lucida Sans Unicode"/>
                <a:cs typeface="Lucida Sans Unicode"/>
              </a:rPr>
              <a:t>tags,</a:t>
            </a:r>
            <a:r>
              <a:rPr sz="2000" spc="-35" dirty="0">
                <a:latin typeface="Lucida Sans Unicode"/>
                <a:cs typeface="Lucida Sans Unicode"/>
              </a:rPr>
              <a:t> </a:t>
            </a:r>
            <a:r>
              <a:rPr sz="2000" dirty="0">
                <a:latin typeface="Lucida Sans Unicode"/>
                <a:cs typeface="Lucida Sans Unicode"/>
              </a:rPr>
              <a:t>displays,</a:t>
            </a:r>
            <a:r>
              <a:rPr sz="2000" spc="-70" dirty="0">
                <a:latin typeface="Lucida Sans Unicode"/>
                <a:cs typeface="Lucida Sans Unicode"/>
              </a:rPr>
              <a:t> </a:t>
            </a:r>
            <a:r>
              <a:rPr sz="2000" dirty="0">
                <a:latin typeface="Lucida Sans Unicode"/>
                <a:cs typeface="Lucida Sans Unicode"/>
              </a:rPr>
              <a:t>point</a:t>
            </a:r>
            <a:r>
              <a:rPr sz="2000" spc="-80" dirty="0">
                <a:latin typeface="Lucida Sans Unicode"/>
                <a:cs typeface="Lucida Sans Unicode"/>
              </a:rPr>
              <a:t> </a:t>
            </a:r>
            <a:r>
              <a:rPr sz="2000" spc="-25" dirty="0">
                <a:latin typeface="Lucida Sans Unicode"/>
                <a:cs typeface="Lucida Sans Unicode"/>
              </a:rPr>
              <a:t>of </a:t>
            </a:r>
            <a:r>
              <a:rPr sz="2000" spc="50" dirty="0">
                <a:latin typeface="Lucida Sans Unicode"/>
                <a:cs typeface="Lucida Sans Unicode"/>
              </a:rPr>
              <a:t>purchase,</a:t>
            </a:r>
            <a:r>
              <a:rPr sz="2000" spc="-50" dirty="0">
                <a:latin typeface="Lucida Sans Unicode"/>
                <a:cs typeface="Lucida Sans Unicode"/>
              </a:rPr>
              <a:t> in-</a:t>
            </a:r>
            <a:r>
              <a:rPr sz="2000" dirty="0">
                <a:latin typeface="Lucida Sans Unicode"/>
                <a:cs typeface="Lucida Sans Unicode"/>
              </a:rPr>
              <a:t>store</a:t>
            </a:r>
            <a:r>
              <a:rPr sz="2000" spc="-50" dirty="0">
                <a:latin typeface="Lucida Sans Unicode"/>
                <a:cs typeface="Lucida Sans Unicode"/>
              </a:rPr>
              <a:t> </a:t>
            </a:r>
            <a:r>
              <a:rPr sz="2000" dirty="0">
                <a:latin typeface="Lucida Sans Unicode"/>
                <a:cs typeface="Lucida Sans Unicode"/>
              </a:rPr>
              <a:t>signs</a:t>
            </a:r>
            <a:r>
              <a:rPr sz="2000" spc="-30" dirty="0">
                <a:latin typeface="Lucida Sans Unicode"/>
                <a:cs typeface="Lucida Sans Unicode"/>
              </a:rPr>
              <a:t> </a:t>
            </a:r>
            <a:r>
              <a:rPr sz="2000" spc="65" dirty="0">
                <a:latin typeface="Lucida Sans Unicode"/>
                <a:cs typeface="Lucida Sans Unicode"/>
              </a:rPr>
              <a:t>etc</a:t>
            </a:r>
            <a:endParaRPr sz="2000" dirty="0">
              <a:latin typeface="Lucida Sans Unicode"/>
              <a:cs typeface="Lucida Sans Unicode"/>
            </a:endParaRPr>
          </a:p>
          <a:p>
            <a:pPr marL="241300" marR="194945" indent="-228600">
              <a:lnSpc>
                <a:spcPts val="2160"/>
              </a:lnSpc>
              <a:spcBef>
                <a:spcPts val="635"/>
              </a:spcBef>
            </a:pPr>
            <a:r>
              <a:rPr sz="2000" spc="120" dirty="0">
                <a:solidFill>
                  <a:srgbClr val="BD2C28"/>
                </a:solidFill>
                <a:latin typeface="Calibri"/>
                <a:cs typeface="Calibri"/>
              </a:rPr>
              <a:t>→</a:t>
            </a:r>
            <a:r>
              <a:rPr sz="2000" spc="120" dirty="0">
                <a:latin typeface="Lucida Sans Unicode"/>
                <a:cs typeface="Lucida Sans Unicode"/>
              </a:rPr>
              <a:t>We</a:t>
            </a:r>
            <a:r>
              <a:rPr sz="2000" spc="-100" dirty="0">
                <a:latin typeface="Lucida Sans Unicode"/>
                <a:cs typeface="Lucida Sans Unicode"/>
              </a:rPr>
              <a:t> </a:t>
            </a:r>
            <a:r>
              <a:rPr sz="2000" spc="120" dirty="0">
                <a:latin typeface="Lucida Sans Unicode"/>
                <a:cs typeface="Lucida Sans Unicode"/>
              </a:rPr>
              <a:t>have</a:t>
            </a:r>
            <a:r>
              <a:rPr sz="2000" spc="-95" dirty="0">
                <a:latin typeface="Lucida Sans Unicode"/>
                <a:cs typeface="Lucida Sans Unicode"/>
              </a:rPr>
              <a:t> 3</a:t>
            </a:r>
            <a:r>
              <a:rPr sz="2000" spc="-85" dirty="0">
                <a:latin typeface="Lucida Sans Unicode"/>
                <a:cs typeface="Lucida Sans Unicode"/>
              </a:rPr>
              <a:t> </a:t>
            </a:r>
            <a:r>
              <a:rPr sz="2000" dirty="0">
                <a:latin typeface="Lucida Sans Unicode"/>
                <a:cs typeface="Lucida Sans Unicode"/>
              </a:rPr>
              <a:t>different</a:t>
            </a:r>
            <a:r>
              <a:rPr sz="2000" spc="-125" dirty="0">
                <a:latin typeface="Lucida Sans Unicode"/>
                <a:cs typeface="Lucida Sans Unicode"/>
              </a:rPr>
              <a:t> </a:t>
            </a:r>
            <a:r>
              <a:rPr sz="2000" spc="105" dirty="0">
                <a:latin typeface="Lucida Sans Unicode"/>
                <a:cs typeface="Lucida Sans Unicode"/>
              </a:rPr>
              <a:t>packages</a:t>
            </a:r>
            <a:r>
              <a:rPr sz="2000" spc="-125" dirty="0">
                <a:latin typeface="Lucida Sans Unicode"/>
                <a:cs typeface="Lucida Sans Unicode"/>
              </a:rPr>
              <a:t> </a:t>
            </a:r>
            <a:r>
              <a:rPr sz="2000" spc="85" dirty="0">
                <a:latin typeface="Lucida Sans Unicode"/>
                <a:cs typeface="Lucida Sans Unicode"/>
              </a:rPr>
              <a:t>ready </a:t>
            </a:r>
            <a:r>
              <a:rPr sz="2000" spc="-35" dirty="0">
                <a:latin typeface="Lucida Sans Unicode"/>
                <a:cs typeface="Lucida Sans Unicode"/>
              </a:rPr>
              <a:t>for</a:t>
            </a:r>
            <a:r>
              <a:rPr sz="2000" spc="-110" dirty="0">
                <a:latin typeface="Lucida Sans Unicode"/>
                <a:cs typeface="Lucida Sans Unicode"/>
              </a:rPr>
              <a:t> </a:t>
            </a:r>
            <a:r>
              <a:rPr sz="2000" spc="-10" dirty="0">
                <a:latin typeface="Lucida Sans Unicode"/>
                <a:cs typeface="Lucida Sans Unicode"/>
              </a:rPr>
              <a:t>retailers</a:t>
            </a:r>
            <a:endParaRPr sz="2000" dirty="0">
              <a:latin typeface="Lucida Sans Unicode"/>
              <a:cs typeface="Lucida Sans Unicod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172200" y="1499844"/>
            <a:ext cx="5181600" cy="4137914"/>
          </a:xfrm>
          <a:prstGeom prst="rect">
            <a:avLst/>
          </a:prstGeom>
        </p:spPr>
      </p:pic>
      <p:sp>
        <p:nvSpPr>
          <p:cNvPr id="3" name="object 3"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dirty="0">
                <a:solidFill>
                  <a:srgbClr val="000000"/>
                </a:solidFill>
              </a:rPr>
              <a:t>Webb</a:t>
            </a:r>
            <a:r>
              <a:rPr spc="-365" dirty="0">
                <a:solidFill>
                  <a:srgbClr val="000000"/>
                </a:solidFill>
              </a:rPr>
              <a:t> </a:t>
            </a:r>
            <a:r>
              <a:rPr dirty="0">
                <a:solidFill>
                  <a:srgbClr val="000000"/>
                </a:solidFill>
              </a:rPr>
              <a:t>and</a:t>
            </a:r>
            <a:r>
              <a:rPr spc="-355" dirty="0">
                <a:solidFill>
                  <a:srgbClr val="000000"/>
                </a:solidFill>
              </a:rPr>
              <a:t> </a:t>
            </a:r>
            <a:r>
              <a:rPr spc="85" dirty="0">
                <a:solidFill>
                  <a:srgbClr val="000000"/>
                </a:solidFill>
              </a:rPr>
              <a:t>E-</a:t>
            </a:r>
            <a:r>
              <a:rPr spc="-25" dirty="0">
                <a:solidFill>
                  <a:srgbClr val="000000"/>
                </a:solidFill>
              </a:rPr>
              <a:t>com</a:t>
            </a:r>
          </a:p>
        </p:txBody>
      </p:sp>
      <p:sp>
        <p:nvSpPr>
          <p:cNvPr id="5" name="object 5"/>
          <p:cNvSpPr txBox="1">
            <a:spLocks noGrp="1"/>
          </p:cNvSpPr>
          <p:nvPr>
            <p:ph type="sldNum" sz="quarter" idx="7"/>
          </p:nvPr>
        </p:nvSpPr>
        <p:spPr>
          <a:prstGeom prst="rect">
            <a:avLst/>
          </a:prstGeom>
        </p:spPr>
        <p:txBody>
          <a:bodyPr vert="horz" wrap="square" lIns="0" tIns="18415" rIns="0" bIns="0" rtlCol="0">
            <a:spAutoFit/>
          </a:bodyPr>
          <a:lstStyle/>
          <a:p>
            <a:pPr marL="38100">
              <a:lnSpc>
                <a:spcPct val="100000"/>
              </a:lnSpc>
              <a:spcBef>
                <a:spcPts val="145"/>
              </a:spcBef>
            </a:pPr>
            <a:fld id="{81D60167-4931-47E6-BA6A-407CBD079E47}" type="slidenum">
              <a:rPr spc="-25" dirty="0"/>
              <a:t>28</a:t>
            </a:fld>
            <a:endParaRPr spc="-25" dirty="0"/>
          </a:p>
        </p:txBody>
      </p:sp>
      <p:sp>
        <p:nvSpPr>
          <p:cNvPr id="4" name="object 4"/>
          <p:cNvSpPr txBox="1">
            <a:spLocks noGrp="1"/>
          </p:cNvSpPr>
          <p:nvPr>
            <p:ph type="body" idx="1"/>
          </p:nvPr>
        </p:nvSpPr>
        <p:spPr>
          <a:xfrm>
            <a:off x="825500" y="2438400"/>
            <a:ext cx="5032375" cy="4660265"/>
          </a:xfrm>
          <a:prstGeom prst="rect">
            <a:avLst/>
          </a:prstGeom>
        </p:spPr>
        <p:txBody>
          <a:bodyPr vert="horz" wrap="square" lIns="0" tIns="333375" rIns="0" bIns="0" rtlCol="0">
            <a:spAutoFit/>
          </a:bodyPr>
          <a:lstStyle/>
          <a:p>
            <a:pPr marL="12700">
              <a:lnSpc>
                <a:spcPts val="2280"/>
              </a:lnSpc>
              <a:spcBef>
                <a:spcPts val="105"/>
              </a:spcBef>
            </a:pPr>
            <a:r>
              <a:rPr dirty="0">
                <a:solidFill>
                  <a:srgbClr val="BD2C28"/>
                </a:solidFill>
                <a:latin typeface="Calibri"/>
                <a:cs typeface="Calibri"/>
              </a:rPr>
              <a:t>→</a:t>
            </a:r>
            <a:r>
              <a:rPr dirty="0"/>
              <a:t>Lovable</a:t>
            </a:r>
            <a:r>
              <a:rPr spc="-100" dirty="0"/>
              <a:t> </a:t>
            </a:r>
            <a:r>
              <a:rPr spc="-10" dirty="0"/>
              <a:t>is</a:t>
            </a:r>
            <a:r>
              <a:rPr spc="-45" dirty="0"/>
              <a:t> </a:t>
            </a:r>
            <a:r>
              <a:rPr dirty="0"/>
              <a:t>our</a:t>
            </a:r>
            <a:r>
              <a:rPr spc="-60" dirty="0"/>
              <a:t> </a:t>
            </a:r>
            <a:r>
              <a:rPr spc="65" dirty="0"/>
              <a:t>system</a:t>
            </a:r>
            <a:r>
              <a:rPr spc="-50" dirty="0"/>
              <a:t> </a:t>
            </a:r>
            <a:r>
              <a:rPr spc="-25" dirty="0"/>
              <a:t>for</a:t>
            </a:r>
            <a:r>
              <a:rPr spc="-40" dirty="0"/>
              <a:t> </a:t>
            </a:r>
            <a:r>
              <a:rPr dirty="0"/>
              <a:t>our</a:t>
            </a:r>
            <a:r>
              <a:rPr spc="-60" dirty="0"/>
              <a:t> </a:t>
            </a:r>
            <a:r>
              <a:rPr spc="-10" dirty="0"/>
              <a:t>website</a:t>
            </a:r>
          </a:p>
          <a:p>
            <a:pPr marL="241300">
              <a:lnSpc>
                <a:spcPts val="2280"/>
              </a:lnSpc>
            </a:pPr>
            <a:r>
              <a:rPr spc="50" dirty="0"/>
              <a:t>vitamindog.com</a:t>
            </a:r>
          </a:p>
          <a:p>
            <a:pPr marL="241300" marR="923290" indent="-228600">
              <a:lnSpc>
                <a:spcPts val="2160"/>
              </a:lnSpc>
              <a:spcBef>
                <a:spcPts val="635"/>
              </a:spcBef>
            </a:pPr>
            <a:r>
              <a:rPr dirty="0">
                <a:solidFill>
                  <a:srgbClr val="BD2C28"/>
                </a:solidFill>
                <a:latin typeface="Calibri"/>
                <a:cs typeface="Calibri"/>
              </a:rPr>
              <a:t>→</a:t>
            </a:r>
            <a:r>
              <a:rPr dirty="0"/>
              <a:t>Shopify</a:t>
            </a:r>
            <a:r>
              <a:rPr spc="-110" dirty="0"/>
              <a:t> </a:t>
            </a:r>
            <a:r>
              <a:rPr spc="-10" dirty="0"/>
              <a:t>is</a:t>
            </a:r>
            <a:r>
              <a:rPr spc="-75" dirty="0"/>
              <a:t> </a:t>
            </a:r>
            <a:r>
              <a:rPr spc="90" dirty="0"/>
              <a:t>what</a:t>
            </a:r>
            <a:r>
              <a:rPr spc="-90" dirty="0"/>
              <a:t> </a:t>
            </a:r>
            <a:r>
              <a:rPr spc="105" dirty="0"/>
              <a:t>we</a:t>
            </a:r>
            <a:r>
              <a:rPr spc="-90" dirty="0"/>
              <a:t> </a:t>
            </a:r>
            <a:r>
              <a:rPr spc="55" dirty="0"/>
              <a:t>use</a:t>
            </a:r>
            <a:r>
              <a:rPr spc="-70" dirty="0"/>
              <a:t> </a:t>
            </a:r>
            <a:r>
              <a:rPr spc="-40" dirty="0"/>
              <a:t>for</a:t>
            </a:r>
            <a:r>
              <a:rPr spc="-85" dirty="0"/>
              <a:t> </a:t>
            </a:r>
            <a:r>
              <a:rPr spc="-25" dirty="0"/>
              <a:t>our </a:t>
            </a:r>
            <a:r>
              <a:rPr spc="60" dirty="0"/>
              <a:t>webshop</a:t>
            </a:r>
          </a:p>
          <a:p>
            <a:pPr marL="12700">
              <a:lnSpc>
                <a:spcPct val="100000"/>
              </a:lnSpc>
              <a:spcBef>
                <a:spcPts val="325"/>
              </a:spcBef>
            </a:pPr>
            <a:r>
              <a:rPr dirty="0">
                <a:solidFill>
                  <a:srgbClr val="BD2C28"/>
                </a:solidFill>
                <a:latin typeface="Calibri"/>
                <a:cs typeface="Calibri"/>
              </a:rPr>
              <a:t>→</a:t>
            </a:r>
            <a:r>
              <a:rPr dirty="0"/>
              <a:t>Our</a:t>
            </a:r>
            <a:r>
              <a:rPr spc="-105" dirty="0"/>
              <a:t> </a:t>
            </a:r>
            <a:r>
              <a:rPr spc="95" dirty="0"/>
              <a:t>main</a:t>
            </a:r>
            <a:r>
              <a:rPr spc="-125" dirty="0"/>
              <a:t> </a:t>
            </a:r>
            <a:r>
              <a:rPr spc="80" dirty="0"/>
              <a:t>domain</a:t>
            </a:r>
            <a:r>
              <a:rPr spc="-130" dirty="0"/>
              <a:t> </a:t>
            </a:r>
            <a:r>
              <a:rPr spc="-10" dirty="0"/>
              <a:t>is</a:t>
            </a:r>
            <a:r>
              <a:rPr spc="-105" dirty="0"/>
              <a:t> </a:t>
            </a:r>
            <a:r>
              <a:rPr spc="45" dirty="0"/>
              <a:t>vitamindog.com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469003"/>
            <a:ext cx="12192000" cy="2389505"/>
            <a:chOff x="0" y="4469003"/>
            <a:chExt cx="12192000" cy="2389505"/>
          </a:xfrm>
        </p:grpSpPr>
        <p:sp>
          <p:nvSpPr>
            <p:cNvPr id="3" name="object 3"/>
            <p:cNvSpPr/>
            <p:nvPr/>
          </p:nvSpPr>
          <p:spPr>
            <a:xfrm>
              <a:off x="838200" y="4469003"/>
              <a:ext cx="10515600" cy="1204595"/>
            </a:xfrm>
            <a:custGeom>
              <a:avLst/>
              <a:gdLst/>
              <a:ahLst/>
              <a:cxnLst/>
              <a:rect l="l" t="t" r="r" b="b"/>
              <a:pathLst>
                <a:path w="10515600" h="1204595">
                  <a:moveTo>
                    <a:pt x="10395204" y="0"/>
                  </a:moveTo>
                  <a:lnTo>
                    <a:pt x="120446" y="0"/>
                  </a:lnTo>
                  <a:lnTo>
                    <a:pt x="73562" y="9453"/>
                  </a:lnTo>
                  <a:lnTo>
                    <a:pt x="35277" y="35242"/>
                  </a:lnTo>
                  <a:lnTo>
                    <a:pt x="9465" y="73509"/>
                  </a:lnTo>
                  <a:lnTo>
                    <a:pt x="0" y="120396"/>
                  </a:lnTo>
                  <a:lnTo>
                    <a:pt x="0" y="1083945"/>
                  </a:lnTo>
                  <a:lnTo>
                    <a:pt x="9465" y="1130860"/>
                  </a:lnTo>
                  <a:lnTo>
                    <a:pt x="35277" y="1169165"/>
                  </a:lnTo>
                  <a:lnTo>
                    <a:pt x="73562" y="1194987"/>
                  </a:lnTo>
                  <a:lnTo>
                    <a:pt x="120446" y="1204455"/>
                  </a:lnTo>
                  <a:lnTo>
                    <a:pt x="10395204" y="1204455"/>
                  </a:lnTo>
                  <a:lnTo>
                    <a:pt x="10442037" y="1194987"/>
                  </a:lnTo>
                  <a:lnTo>
                    <a:pt x="10480309" y="1169165"/>
                  </a:lnTo>
                  <a:lnTo>
                    <a:pt x="10506128" y="1130860"/>
                  </a:lnTo>
                  <a:lnTo>
                    <a:pt x="10515600" y="1083945"/>
                  </a:lnTo>
                  <a:lnTo>
                    <a:pt x="10515600" y="120396"/>
                  </a:lnTo>
                  <a:lnTo>
                    <a:pt x="10506128" y="73509"/>
                  </a:lnTo>
                  <a:lnTo>
                    <a:pt x="10480309" y="35242"/>
                  </a:lnTo>
                  <a:lnTo>
                    <a:pt x="10442037" y="9453"/>
                  </a:lnTo>
                  <a:lnTo>
                    <a:pt x="10395204" y="0"/>
                  </a:lnTo>
                  <a:close/>
                </a:path>
              </a:pathLst>
            </a:custGeom>
            <a:solidFill>
              <a:srgbClr val="CFD9D4"/>
            </a:solidFill>
          </p:spPr>
          <p:txBody>
            <a:bodyPr wrap="square" lIns="0" tIns="0" rIns="0" bIns="0" rtlCol="0"/>
            <a:lstStyle/>
            <a:p>
              <a:endParaRPr/>
            </a:p>
          </p:txBody>
        </p:sp>
        <p:sp>
          <p:nvSpPr>
            <p:cNvPr id="4" name="object 4"/>
            <p:cNvSpPr/>
            <p:nvPr/>
          </p:nvSpPr>
          <p:spPr>
            <a:xfrm>
              <a:off x="1255130" y="4901659"/>
              <a:ext cx="559435" cy="389255"/>
            </a:xfrm>
            <a:custGeom>
              <a:avLst/>
              <a:gdLst/>
              <a:ahLst/>
              <a:cxnLst/>
              <a:rect l="l" t="t" r="r" b="b"/>
              <a:pathLst>
                <a:path w="559435" h="389254">
                  <a:moveTo>
                    <a:pt x="279583" y="0"/>
                  </a:moveTo>
                  <a:lnTo>
                    <a:pt x="197753" y="81832"/>
                  </a:lnTo>
                  <a:lnTo>
                    <a:pt x="197753" y="102290"/>
                  </a:lnTo>
                  <a:lnTo>
                    <a:pt x="0" y="102290"/>
                  </a:lnTo>
                  <a:lnTo>
                    <a:pt x="0" y="129568"/>
                  </a:lnTo>
                  <a:lnTo>
                    <a:pt x="13635" y="129568"/>
                  </a:lnTo>
                  <a:lnTo>
                    <a:pt x="13635" y="388705"/>
                  </a:lnTo>
                  <a:lnTo>
                    <a:pt x="545530" y="388705"/>
                  </a:lnTo>
                  <a:lnTo>
                    <a:pt x="545530" y="361427"/>
                  </a:lnTo>
                  <a:lnTo>
                    <a:pt x="252306" y="361427"/>
                  </a:lnTo>
                  <a:lnTo>
                    <a:pt x="252306" y="334150"/>
                  </a:lnTo>
                  <a:lnTo>
                    <a:pt x="40912" y="334150"/>
                  </a:lnTo>
                  <a:lnTo>
                    <a:pt x="40912" y="293233"/>
                  </a:lnTo>
                  <a:lnTo>
                    <a:pt x="252306" y="293233"/>
                  </a:lnTo>
                  <a:lnTo>
                    <a:pt x="252306" y="265956"/>
                  </a:lnTo>
                  <a:lnTo>
                    <a:pt x="40912" y="265956"/>
                  </a:lnTo>
                  <a:lnTo>
                    <a:pt x="40912" y="225039"/>
                  </a:lnTo>
                  <a:lnTo>
                    <a:pt x="545530" y="225040"/>
                  </a:lnTo>
                  <a:lnTo>
                    <a:pt x="545530" y="197762"/>
                  </a:lnTo>
                  <a:lnTo>
                    <a:pt x="40912" y="197762"/>
                  </a:lnTo>
                  <a:lnTo>
                    <a:pt x="40912" y="156845"/>
                  </a:lnTo>
                  <a:lnTo>
                    <a:pt x="266831" y="156846"/>
                  </a:lnTo>
                  <a:lnTo>
                    <a:pt x="266831" y="150844"/>
                  </a:lnTo>
                  <a:lnTo>
                    <a:pt x="244600" y="150844"/>
                  </a:lnTo>
                  <a:lnTo>
                    <a:pt x="231849" y="128750"/>
                  </a:lnTo>
                  <a:lnTo>
                    <a:pt x="254147" y="115929"/>
                  </a:lnTo>
                  <a:lnTo>
                    <a:pt x="231849" y="103109"/>
                  </a:lnTo>
                  <a:lnTo>
                    <a:pt x="244600" y="81014"/>
                  </a:lnTo>
                  <a:lnTo>
                    <a:pt x="266831" y="81014"/>
                  </a:lnTo>
                  <a:lnTo>
                    <a:pt x="266831" y="68193"/>
                  </a:lnTo>
                  <a:lnTo>
                    <a:pt x="347774" y="68193"/>
                  </a:lnTo>
                  <a:lnTo>
                    <a:pt x="279583" y="0"/>
                  </a:lnTo>
                  <a:close/>
                </a:path>
                <a:path w="559435" h="389254">
                  <a:moveTo>
                    <a:pt x="545530" y="225040"/>
                  </a:moveTo>
                  <a:lnTo>
                    <a:pt x="518254" y="225040"/>
                  </a:lnTo>
                  <a:lnTo>
                    <a:pt x="518254" y="265956"/>
                  </a:lnTo>
                  <a:lnTo>
                    <a:pt x="306859" y="265956"/>
                  </a:lnTo>
                  <a:lnTo>
                    <a:pt x="306859" y="361427"/>
                  </a:lnTo>
                  <a:lnTo>
                    <a:pt x="545530" y="361427"/>
                  </a:lnTo>
                  <a:lnTo>
                    <a:pt x="545530" y="334150"/>
                  </a:lnTo>
                  <a:lnTo>
                    <a:pt x="340955" y="334150"/>
                  </a:lnTo>
                  <a:lnTo>
                    <a:pt x="340955" y="293233"/>
                  </a:lnTo>
                  <a:lnTo>
                    <a:pt x="545530" y="293233"/>
                  </a:lnTo>
                  <a:lnTo>
                    <a:pt x="545530" y="225040"/>
                  </a:lnTo>
                  <a:close/>
                </a:path>
                <a:path w="559435" h="389254">
                  <a:moveTo>
                    <a:pt x="109103" y="293233"/>
                  </a:moveTo>
                  <a:lnTo>
                    <a:pt x="81827" y="293233"/>
                  </a:lnTo>
                  <a:lnTo>
                    <a:pt x="81827" y="334150"/>
                  </a:lnTo>
                  <a:lnTo>
                    <a:pt x="109103" y="334150"/>
                  </a:lnTo>
                  <a:lnTo>
                    <a:pt x="109103" y="293233"/>
                  </a:lnTo>
                  <a:close/>
                </a:path>
                <a:path w="559435" h="389254">
                  <a:moveTo>
                    <a:pt x="177295" y="293233"/>
                  </a:moveTo>
                  <a:lnTo>
                    <a:pt x="150018" y="293233"/>
                  </a:lnTo>
                  <a:lnTo>
                    <a:pt x="150018" y="334150"/>
                  </a:lnTo>
                  <a:lnTo>
                    <a:pt x="177295" y="334150"/>
                  </a:lnTo>
                  <a:lnTo>
                    <a:pt x="177295" y="293233"/>
                  </a:lnTo>
                  <a:close/>
                </a:path>
                <a:path w="559435" h="389254">
                  <a:moveTo>
                    <a:pt x="252306" y="293233"/>
                  </a:moveTo>
                  <a:lnTo>
                    <a:pt x="218210" y="293233"/>
                  </a:lnTo>
                  <a:lnTo>
                    <a:pt x="218210" y="334150"/>
                  </a:lnTo>
                  <a:lnTo>
                    <a:pt x="252306" y="334150"/>
                  </a:lnTo>
                  <a:lnTo>
                    <a:pt x="252306" y="293233"/>
                  </a:lnTo>
                  <a:close/>
                </a:path>
                <a:path w="559435" h="389254">
                  <a:moveTo>
                    <a:pt x="409147" y="293233"/>
                  </a:moveTo>
                  <a:lnTo>
                    <a:pt x="381870" y="293233"/>
                  </a:lnTo>
                  <a:lnTo>
                    <a:pt x="381870" y="334150"/>
                  </a:lnTo>
                  <a:lnTo>
                    <a:pt x="409147" y="334150"/>
                  </a:lnTo>
                  <a:lnTo>
                    <a:pt x="409147" y="293233"/>
                  </a:lnTo>
                  <a:close/>
                </a:path>
                <a:path w="559435" h="389254">
                  <a:moveTo>
                    <a:pt x="477339" y="293233"/>
                  </a:moveTo>
                  <a:lnTo>
                    <a:pt x="450062" y="293233"/>
                  </a:lnTo>
                  <a:lnTo>
                    <a:pt x="450062" y="334150"/>
                  </a:lnTo>
                  <a:lnTo>
                    <a:pt x="477339" y="334150"/>
                  </a:lnTo>
                  <a:lnTo>
                    <a:pt x="477339" y="293233"/>
                  </a:lnTo>
                  <a:close/>
                </a:path>
                <a:path w="559435" h="389254">
                  <a:moveTo>
                    <a:pt x="545530" y="293233"/>
                  </a:moveTo>
                  <a:lnTo>
                    <a:pt x="518254" y="293233"/>
                  </a:lnTo>
                  <a:lnTo>
                    <a:pt x="518254" y="334150"/>
                  </a:lnTo>
                  <a:lnTo>
                    <a:pt x="545530" y="334150"/>
                  </a:lnTo>
                  <a:lnTo>
                    <a:pt x="545530" y="293233"/>
                  </a:lnTo>
                  <a:close/>
                </a:path>
                <a:path w="559435" h="389254">
                  <a:moveTo>
                    <a:pt x="109103" y="225039"/>
                  </a:moveTo>
                  <a:lnTo>
                    <a:pt x="81827" y="225039"/>
                  </a:lnTo>
                  <a:lnTo>
                    <a:pt x="81827" y="265956"/>
                  </a:lnTo>
                  <a:lnTo>
                    <a:pt x="109103" y="265956"/>
                  </a:lnTo>
                  <a:lnTo>
                    <a:pt x="109103" y="225039"/>
                  </a:lnTo>
                  <a:close/>
                </a:path>
                <a:path w="559435" h="389254">
                  <a:moveTo>
                    <a:pt x="177295" y="225039"/>
                  </a:moveTo>
                  <a:lnTo>
                    <a:pt x="150018" y="225039"/>
                  </a:lnTo>
                  <a:lnTo>
                    <a:pt x="150018" y="265956"/>
                  </a:lnTo>
                  <a:lnTo>
                    <a:pt x="177295" y="265956"/>
                  </a:lnTo>
                  <a:lnTo>
                    <a:pt x="177295" y="225039"/>
                  </a:lnTo>
                  <a:close/>
                </a:path>
                <a:path w="559435" h="389254">
                  <a:moveTo>
                    <a:pt x="340955" y="225039"/>
                  </a:moveTo>
                  <a:lnTo>
                    <a:pt x="218210" y="225039"/>
                  </a:lnTo>
                  <a:lnTo>
                    <a:pt x="218210" y="265956"/>
                  </a:lnTo>
                  <a:lnTo>
                    <a:pt x="340955" y="265956"/>
                  </a:lnTo>
                  <a:lnTo>
                    <a:pt x="340955" y="225039"/>
                  </a:lnTo>
                  <a:close/>
                </a:path>
                <a:path w="559435" h="389254">
                  <a:moveTo>
                    <a:pt x="409147" y="225040"/>
                  </a:moveTo>
                  <a:lnTo>
                    <a:pt x="381870" y="225040"/>
                  </a:lnTo>
                  <a:lnTo>
                    <a:pt x="381870" y="265956"/>
                  </a:lnTo>
                  <a:lnTo>
                    <a:pt x="409147" y="265956"/>
                  </a:lnTo>
                  <a:lnTo>
                    <a:pt x="409147" y="225040"/>
                  </a:lnTo>
                  <a:close/>
                </a:path>
                <a:path w="559435" h="389254">
                  <a:moveTo>
                    <a:pt x="477339" y="225040"/>
                  </a:moveTo>
                  <a:lnTo>
                    <a:pt x="450062" y="225040"/>
                  </a:lnTo>
                  <a:lnTo>
                    <a:pt x="450062" y="265956"/>
                  </a:lnTo>
                  <a:lnTo>
                    <a:pt x="477339" y="265956"/>
                  </a:lnTo>
                  <a:lnTo>
                    <a:pt x="477339" y="225040"/>
                  </a:lnTo>
                  <a:close/>
                </a:path>
                <a:path w="559435" h="389254">
                  <a:moveTo>
                    <a:pt x="109103" y="156845"/>
                  </a:moveTo>
                  <a:lnTo>
                    <a:pt x="81827" y="156845"/>
                  </a:lnTo>
                  <a:lnTo>
                    <a:pt x="81827" y="197762"/>
                  </a:lnTo>
                  <a:lnTo>
                    <a:pt x="109103" y="197762"/>
                  </a:lnTo>
                  <a:lnTo>
                    <a:pt x="109103" y="156845"/>
                  </a:lnTo>
                  <a:close/>
                </a:path>
                <a:path w="559435" h="389254">
                  <a:moveTo>
                    <a:pt x="177295" y="156846"/>
                  </a:moveTo>
                  <a:lnTo>
                    <a:pt x="150018" y="156846"/>
                  </a:lnTo>
                  <a:lnTo>
                    <a:pt x="150018" y="197762"/>
                  </a:lnTo>
                  <a:lnTo>
                    <a:pt x="177295" y="197762"/>
                  </a:lnTo>
                  <a:lnTo>
                    <a:pt x="177295" y="156846"/>
                  </a:lnTo>
                  <a:close/>
                </a:path>
                <a:path w="559435" h="389254">
                  <a:moveTo>
                    <a:pt x="266831" y="156846"/>
                  </a:moveTo>
                  <a:lnTo>
                    <a:pt x="218210" y="156846"/>
                  </a:lnTo>
                  <a:lnTo>
                    <a:pt x="218210" y="197762"/>
                  </a:lnTo>
                  <a:lnTo>
                    <a:pt x="340955" y="197762"/>
                  </a:lnTo>
                  <a:lnTo>
                    <a:pt x="340955" y="163665"/>
                  </a:lnTo>
                  <a:lnTo>
                    <a:pt x="266831" y="163665"/>
                  </a:lnTo>
                  <a:lnTo>
                    <a:pt x="266831" y="156846"/>
                  </a:lnTo>
                  <a:close/>
                </a:path>
                <a:path w="559435" h="389254">
                  <a:moveTo>
                    <a:pt x="409147" y="156846"/>
                  </a:moveTo>
                  <a:lnTo>
                    <a:pt x="381870" y="156846"/>
                  </a:lnTo>
                  <a:lnTo>
                    <a:pt x="381870" y="197762"/>
                  </a:lnTo>
                  <a:lnTo>
                    <a:pt x="409147" y="197762"/>
                  </a:lnTo>
                  <a:lnTo>
                    <a:pt x="409147" y="156846"/>
                  </a:lnTo>
                  <a:close/>
                </a:path>
                <a:path w="559435" h="389254">
                  <a:moveTo>
                    <a:pt x="477339" y="156846"/>
                  </a:moveTo>
                  <a:lnTo>
                    <a:pt x="450062" y="156846"/>
                  </a:lnTo>
                  <a:lnTo>
                    <a:pt x="450062" y="197762"/>
                  </a:lnTo>
                  <a:lnTo>
                    <a:pt x="477339" y="197762"/>
                  </a:lnTo>
                  <a:lnTo>
                    <a:pt x="477339" y="156846"/>
                  </a:lnTo>
                  <a:close/>
                </a:path>
                <a:path w="559435" h="389254">
                  <a:moveTo>
                    <a:pt x="545530" y="156846"/>
                  </a:moveTo>
                  <a:lnTo>
                    <a:pt x="518254" y="156846"/>
                  </a:lnTo>
                  <a:lnTo>
                    <a:pt x="518254" y="197762"/>
                  </a:lnTo>
                  <a:lnTo>
                    <a:pt x="545530" y="197762"/>
                  </a:lnTo>
                  <a:lnTo>
                    <a:pt x="545530" y="156846"/>
                  </a:lnTo>
                  <a:close/>
                </a:path>
                <a:path w="559435" h="389254">
                  <a:moveTo>
                    <a:pt x="292335" y="137956"/>
                  </a:moveTo>
                  <a:lnTo>
                    <a:pt x="292335" y="163665"/>
                  </a:lnTo>
                  <a:lnTo>
                    <a:pt x="340955" y="163665"/>
                  </a:lnTo>
                  <a:lnTo>
                    <a:pt x="340955" y="156846"/>
                  </a:lnTo>
                  <a:lnTo>
                    <a:pt x="545530" y="156846"/>
                  </a:lnTo>
                  <a:lnTo>
                    <a:pt x="545530" y="150845"/>
                  </a:lnTo>
                  <a:lnTo>
                    <a:pt x="314565" y="150844"/>
                  </a:lnTo>
                  <a:lnTo>
                    <a:pt x="292335" y="137956"/>
                  </a:lnTo>
                  <a:close/>
                </a:path>
                <a:path w="559435" h="389254">
                  <a:moveTo>
                    <a:pt x="266831" y="137956"/>
                  </a:moveTo>
                  <a:lnTo>
                    <a:pt x="244600" y="150844"/>
                  </a:lnTo>
                  <a:lnTo>
                    <a:pt x="266831" y="150844"/>
                  </a:lnTo>
                  <a:lnTo>
                    <a:pt x="266831" y="137956"/>
                  </a:lnTo>
                  <a:close/>
                </a:path>
                <a:path w="559435" h="389254">
                  <a:moveTo>
                    <a:pt x="360594" y="81014"/>
                  </a:moveTo>
                  <a:lnTo>
                    <a:pt x="314565" y="81014"/>
                  </a:lnTo>
                  <a:lnTo>
                    <a:pt x="327317" y="103109"/>
                  </a:lnTo>
                  <a:lnTo>
                    <a:pt x="305018" y="115929"/>
                  </a:lnTo>
                  <a:lnTo>
                    <a:pt x="327317" y="128750"/>
                  </a:lnTo>
                  <a:lnTo>
                    <a:pt x="314565" y="150844"/>
                  </a:lnTo>
                  <a:lnTo>
                    <a:pt x="545530" y="150845"/>
                  </a:lnTo>
                  <a:lnTo>
                    <a:pt x="545530" y="129568"/>
                  </a:lnTo>
                  <a:lnTo>
                    <a:pt x="559169" y="129568"/>
                  </a:lnTo>
                  <a:lnTo>
                    <a:pt x="559169" y="102290"/>
                  </a:lnTo>
                  <a:lnTo>
                    <a:pt x="361413" y="102290"/>
                  </a:lnTo>
                  <a:lnTo>
                    <a:pt x="361413" y="81832"/>
                  </a:lnTo>
                  <a:lnTo>
                    <a:pt x="360594" y="81014"/>
                  </a:lnTo>
                  <a:close/>
                </a:path>
                <a:path w="559435" h="389254">
                  <a:moveTo>
                    <a:pt x="266831" y="81014"/>
                  </a:moveTo>
                  <a:lnTo>
                    <a:pt x="244600" y="81014"/>
                  </a:lnTo>
                  <a:lnTo>
                    <a:pt x="266831" y="93903"/>
                  </a:lnTo>
                  <a:lnTo>
                    <a:pt x="266831" y="81014"/>
                  </a:lnTo>
                  <a:close/>
                </a:path>
                <a:path w="559435" h="389254">
                  <a:moveTo>
                    <a:pt x="347774" y="68193"/>
                  </a:moveTo>
                  <a:lnTo>
                    <a:pt x="292335" y="68193"/>
                  </a:lnTo>
                  <a:lnTo>
                    <a:pt x="292335" y="93903"/>
                  </a:lnTo>
                  <a:lnTo>
                    <a:pt x="314565" y="81014"/>
                  </a:lnTo>
                  <a:lnTo>
                    <a:pt x="360594" y="81014"/>
                  </a:lnTo>
                  <a:lnTo>
                    <a:pt x="347774" y="68193"/>
                  </a:lnTo>
                  <a:close/>
                </a:path>
              </a:pathLst>
            </a:custGeom>
            <a:solidFill>
              <a:srgbClr val="41856F"/>
            </a:solidFill>
          </p:spPr>
          <p:txBody>
            <a:bodyPr wrap="square" lIns="0" tIns="0" rIns="0" bIns="0" rtlCol="0"/>
            <a:lstStyle/>
            <a:p>
              <a:endParaRPr/>
            </a:p>
          </p:txBody>
        </p:sp>
        <p:pic>
          <p:nvPicPr>
            <p:cNvPr id="5" name="object 5"/>
            <p:cNvPicPr/>
            <p:nvPr/>
          </p:nvPicPr>
          <p:blipFill>
            <a:blip r:embed="rId2" cstate="print"/>
            <a:stretch>
              <a:fillRect/>
            </a:stretch>
          </p:blipFill>
          <p:spPr>
            <a:xfrm>
              <a:off x="1415991" y="4827805"/>
              <a:ext cx="237443" cy="138024"/>
            </a:xfrm>
            <a:prstGeom prst="rect">
              <a:avLst/>
            </a:prstGeom>
          </p:spPr>
        </p:pic>
      </p:grpSp>
      <p:sp>
        <p:nvSpPr>
          <p:cNvPr id="6" name="object 6"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35" dirty="0">
                <a:solidFill>
                  <a:srgbClr val="000000"/>
                </a:solidFill>
              </a:rPr>
              <a:t>Phase</a:t>
            </a:r>
            <a:r>
              <a:rPr spc="-355" dirty="0">
                <a:solidFill>
                  <a:srgbClr val="000000"/>
                </a:solidFill>
              </a:rPr>
              <a:t> </a:t>
            </a:r>
            <a:r>
              <a:rPr spc="-944" dirty="0">
                <a:solidFill>
                  <a:srgbClr val="000000"/>
                </a:solidFill>
              </a:rPr>
              <a:t>1</a:t>
            </a:r>
            <a:r>
              <a:rPr spc="-365" dirty="0">
                <a:solidFill>
                  <a:srgbClr val="000000"/>
                </a:solidFill>
              </a:rPr>
              <a:t> </a:t>
            </a:r>
            <a:r>
              <a:rPr spc="620" dirty="0">
                <a:solidFill>
                  <a:srgbClr val="000000"/>
                </a:solidFill>
              </a:rPr>
              <a:t>–</a:t>
            </a:r>
            <a:r>
              <a:rPr spc="-350" dirty="0">
                <a:solidFill>
                  <a:srgbClr val="000000"/>
                </a:solidFill>
              </a:rPr>
              <a:t> </a:t>
            </a:r>
            <a:r>
              <a:rPr spc="-80" dirty="0"/>
              <a:t>Credibility</a:t>
            </a:r>
            <a:r>
              <a:rPr spc="-320" dirty="0"/>
              <a:t> </a:t>
            </a:r>
            <a:r>
              <a:rPr dirty="0"/>
              <a:t>and</a:t>
            </a:r>
            <a:r>
              <a:rPr spc="-355" dirty="0"/>
              <a:t> </a:t>
            </a:r>
            <a:r>
              <a:rPr spc="-90" dirty="0"/>
              <a:t>Education</a:t>
            </a:r>
          </a:p>
        </p:txBody>
      </p:sp>
      <p:grpSp>
        <p:nvGrpSpPr>
          <p:cNvPr id="7" name="object 7"/>
          <p:cNvGrpSpPr/>
          <p:nvPr/>
        </p:nvGrpSpPr>
        <p:grpSpPr>
          <a:xfrm>
            <a:off x="838200" y="1457705"/>
            <a:ext cx="10515600" cy="1204595"/>
            <a:chOff x="838200" y="1457705"/>
            <a:chExt cx="10515600" cy="1204595"/>
          </a:xfrm>
        </p:grpSpPr>
        <p:sp>
          <p:nvSpPr>
            <p:cNvPr id="8" name="object 8"/>
            <p:cNvSpPr/>
            <p:nvPr/>
          </p:nvSpPr>
          <p:spPr>
            <a:xfrm>
              <a:off x="838200" y="1457705"/>
              <a:ext cx="10515600" cy="1204595"/>
            </a:xfrm>
            <a:custGeom>
              <a:avLst/>
              <a:gdLst/>
              <a:ahLst/>
              <a:cxnLst/>
              <a:rect l="l" t="t" r="r" b="b"/>
              <a:pathLst>
                <a:path w="10515600" h="1204595">
                  <a:moveTo>
                    <a:pt x="10395204" y="0"/>
                  </a:moveTo>
                  <a:lnTo>
                    <a:pt x="120446" y="0"/>
                  </a:lnTo>
                  <a:lnTo>
                    <a:pt x="73562" y="9473"/>
                  </a:lnTo>
                  <a:lnTo>
                    <a:pt x="35277" y="35305"/>
                  </a:lnTo>
                  <a:lnTo>
                    <a:pt x="9465" y="73616"/>
                  </a:lnTo>
                  <a:lnTo>
                    <a:pt x="0" y="120523"/>
                  </a:lnTo>
                  <a:lnTo>
                    <a:pt x="0" y="1084072"/>
                  </a:lnTo>
                  <a:lnTo>
                    <a:pt x="9465" y="1130958"/>
                  </a:lnTo>
                  <a:lnTo>
                    <a:pt x="35277" y="1169225"/>
                  </a:lnTo>
                  <a:lnTo>
                    <a:pt x="73562" y="1195014"/>
                  </a:lnTo>
                  <a:lnTo>
                    <a:pt x="120446" y="1204468"/>
                  </a:lnTo>
                  <a:lnTo>
                    <a:pt x="10395204" y="1204468"/>
                  </a:lnTo>
                  <a:lnTo>
                    <a:pt x="10442037" y="1195014"/>
                  </a:lnTo>
                  <a:lnTo>
                    <a:pt x="10480309" y="1169225"/>
                  </a:lnTo>
                  <a:lnTo>
                    <a:pt x="10506128" y="1130958"/>
                  </a:lnTo>
                  <a:lnTo>
                    <a:pt x="10515600" y="1084072"/>
                  </a:lnTo>
                  <a:lnTo>
                    <a:pt x="10515600" y="120523"/>
                  </a:lnTo>
                  <a:lnTo>
                    <a:pt x="10506128" y="73616"/>
                  </a:lnTo>
                  <a:lnTo>
                    <a:pt x="10480309" y="35306"/>
                  </a:lnTo>
                  <a:lnTo>
                    <a:pt x="10442037" y="9473"/>
                  </a:lnTo>
                  <a:lnTo>
                    <a:pt x="10395204" y="0"/>
                  </a:lnTo>
                  <a:close/>
                </a:path>
              </a:pathLst>
            </a:custGeom>
            <a:solidFill>
              <a:srgbClr val="CFD9D4"/>
            </a:solidFill>
          </p:spPr>
          <p:txBody>
            <a:bodyPr wrap="square" lIns="0" tIns="0" rIns="0" bIns="0" rtlCol="0"/>
            <a:lstStyle/>
            <a:p>
              <a:endParaRPr/>
            </a:p>
          </p:txBody>
        </p:sp>
        <p:sp>
          <p:nvSpPr>
            <p:cNvPr id="9" name="object 9"/>
            <p:cNvSpPr/>
            <p:nvPr/>
          </p:nvSpPr>
          <p:spPr>
            <a:xfrm>
              <a:off x="1265351" y="1791512"/>
              <a:ext cx="539115" cy="539115"/>
            </a:xfrm>
            <a:custGeom>
              <a:avLst/>
              <a:gdLst/>
              <a:ahLst/>
              <a:cxnLst/>
              <a:rect l="l" t="t" r="r" b="b"/>
              <a:pathLst>
                <a:path w="539114" h="539114">
                  <a:moveTo>
                    <a:pt x="422783" y="279565"/>
                  </a:moveTo>
                  <a:lnTo>
                    <a:pt x="421525" y="258991"/>
                  </a:lnTo>
                  <a:lnTo>
                    <a:pt x="417842" y="239255"/>
                  </a:lnTo>
                  <a:lnTo>
                    <a:pt x="411861" y="220395"/>
                  </a:lnTo>
                  <a:lnTo>
                    <a:pt x="403694" y="202514"/>
                  </a:lnTo>
                  <a:lnTo>
                    <a:pt x="373011" y="233197"/>
                  </a:lnTo>
                  <a:lnTo>
                    <a:pt x="376986" y="244182"/>
                  </a:lnTo>
                  <a:lnTo>
                    <a:pt x="379742" y="255612"/>
                  </a:lnTo>
                  <a:lnTo>
                    <a:pt x="381355" y="267436"/>
                  </a:lnTo>
                  <a:lnTo>
                    <a:pt x="381876" y="279565"/>
                  </a:lnTo>
                  <a:lnTo>
                    <a:pt x="372186" y="327228"/>
                  </a:lnTo>
                  <a:lnTo>
                    <a:pt x="345821" y="366255"/>
                  </a:lnTo>
                  <a:lnTo>
                    <a:pt x="306781" y="392633"/>
                  </a:lnTo>
                  <a:lnTo>
                    <a:pt x="259130" y="402323"/>
                  </a:lnTo>
                  <a:lnTo>
                    <a:pt x="211467" y="392633"/>
                  </a:lnTo>
                  <a:lnTo>
                    <a:pt x="172440" y="366255"/>
                  </a:lnTo>
                  <a:lnTo>
                    <a:pt x="146062" y="327228"/>
                  </a:lnTo>
                  <a:lnTo>
                    <a:pt x="136385" y="279565"/>
                  </a:lnTo>
                  <a:lnTo>
                    <a:pt x="146062" y="231914"/>
                  </a:lnTo>
                  <a:lnTo>
                    <a:pt x="172440" y="192874"/>
                  </a:lnTo>
                  <a:lnTo>
                    <a:pt x="211467" y="166509"/>
                  </a:lnTo>
                  <a:lnTo>
                    <a:pt x="259130" y="156819"/>
                  </a:lnTo>
                  <a:lnTo>
                    <a:pt x="271259" y="157441"/>
                  </a:lnTo>
                  <a:lnTo>
                    <a:pt x="283083" y="159207"/>
                  </a:lnTo>
                  <a:lnTo>
                    <a:pt x="294513" y="162001"/>
                  </a:lnTo>
                  <a:lnTo>
                    <a:pt x="305498" y="165684"/>
                  </a:lnTo>
                  <a:lnTo>
                    <a:pt x="336181" y="135001"/>
                  </a:lnTo>
                  <a:lnTo>
                    <a:pt x="318287" y="126834"/>
                  </a:lnTo>
                  <a:lnTo>
                    <a:pt x="299440" y="120853"/>
                  </a:lnTo>
                  <a:lnTo>
                    <a:pt x="279704" y="117157"/>
                  </a:lnTo>
                  <a:lnTo>
                    <a:pt x="259130" y="115900"/>
                  </a:lnTo>
                  <a:lnTo>
                    <a:pt x="215747" y="121780"/>
                  </a:lnTo>
                  <a:lnTo>
                    <a:pt x="176695" y="138328"/>
                  </a:lnTo>
                  <a:lnTo>
                    <a:pt x="143535" y="163982"/>
                  </a:lnTo>
                  <a:lnTo>
                    <a:pt x="117894" y="197129"/>
                  </a:lnTo>
                  <a:lnTo>
                    <a:pt x="101333" y="236194"/>
                  </a:lnTo>
                  <a:lnTo>
                    <a:pt x="95465" y="279565"/>
                  </a:lnTo>
                  <a:lnTo>
                    <a:pt x="101333" y="322948"/>
                  </a:lnTo>
                  <a:lnTo>
                    <a:pt x="117894" y="362013"/>
                  </a:lnTo>
                  <a:lnTo>
                    <a:pt x="143535" y="395160"/>
                  </a:lnTo>
                  <a:lnTo>
                    <a:pt x="176695" y="420801"/>
                  </a:lnTo>
                  <a:lnTo>
                    <a:pt x="215747" y="437362"/>
                  </a:lnTo>
                  <a:lnTo>
                    <a:pt x="259130" y="443230"/>
                  </a:lnTo>
                  <a:lnTo>
                    <a:pt x="302501" y="437362"/>
                  </a:lnTo>
                  <a:lnTo>
                    <a:pt x="341566" y="420801"/>
                  </a:lnTo>
                  <a:lnTo>
                    <a:pt x="374713" y="395160"/>
                  </a:lnTo>
                  <a:lnTo>
                    <a:pt x="400354" y="362013"/>
                  </a:lnTo>
                  <a:lnTo>
                    <a:pt x="416915" y="322948"/>
                  </a:lnTo>
                  <a:lnTo>
                    <a:pt x="422783" y="279565"/>
                  </a:lnTo>
                  <a:close/>
                </a:path>
                <a:path w="539114" h="539114">
                  <a:moveTo>
                    <a:pt x="518248" y="279565"/>
                  </a:moveTo>
                  <a:lnTo>
                    <a:pt x="516242" y="246989"/>
                  </a:lnTo>
                  <a:lnTo>
                    <a:pt x="510324" y="215811"/>
                  </a:lnTo>
                  <a:lnTo>
                    <a:pt x="500710" y="186169"/>
                  </a:lnTo>
                  <a:lnTo>
                    <a:pt x="487565" y="158178"/>
                  </a:lnTo>
                  <a:lnTo>
                    <a:pt x="482790" y="162280"/>
                  </a:lnTo>
                  <a:lnTo>
                    <a:pt x="473925" y="171818"/>
                  </a:lnTo>
                  <a:lnTo>
                    <a:pt x="446659" y="168414"/>
                  </a:lnTo>
                  <a:lnTo>
                    <a:pt x="459498" y="193840"/>
                  </a:lnTo>
                  <a:lnTo>
                    <a:pt x="469163" y="220929"/>
                  </a:lnTo>
                  <a:lnTo>
                    <a:pt x="475234" y="249542"/>
                  </a:lnTo>
                  <a:lnTo>
                    <a:pt x="477342" y="279565"/>
                  </a:lnTo>
                  <a:lnTo>
                    <a:pt x="471551" y="329450"/>
                  </a:lnTo>
                  <a:lnTo>
                    <a:pt x="455079" y="375323"/>
                  </a:lnTo>
                  <a:lnTo>
                    <a:pt x="429247" y="415848"/>
                  </a:lnTo>
                  <a:lnTo>
                    <a:pt x="395401" y="449694"/>
                  </a:lnTo>
                  <a:lnTo>
                    <a:pt x="354876" y="475526"/>
                  </a:lnTo>
                  <a:lnTo>
                    <a:pt x="309003" y="491998"/>
                  </a:lnTo>
                  <a:lnTo>
                    <a:pt x="259130" y="497789"/>
                  </a:lnTo>
                  <a:lnTo>
                    <a:pt x="209245" y="491998"/>
                  </a:lnTo>
                  <a:lnTo>
                    <a:pt x="163385" y="475526"/>
                  </a:lnTo>
                  <a:lnTo>
                    <a:pt x="122859" y="449694"/>
                  </a:lnTo>
                  <a:lnTo>
                    <a:pt x="89014" y="415848"/>
                  </a:lnTo>
                  <a:lnTo>
                    <a:pt x="63182" y="375323"/>
                  </a:lnTo>
                  <a:lnTo>
                    <a:pt x="46697" y="329450"/>
                  </a:lnTo>
                  <a:lnTo>
                    <a:pt x="40919" y="279565"/>
                  </a:lnTo>
                  <a:lnTo>
                    <a:pt x="46697" y="229692"/>
                  </a:lnTo>
                  <a:lnTo>
                    <a:pt x="63182" y="183819"/>
                  </a:lnTo>
                  <a:lnTo>
                    <a:pt x="89014" y="143294"/>
                  </a:lnTo>
                  <a:lnTo>
                    <a:pt x="122859" y="109448"/>
                  </a:lnTo>
                  <a:lnTo>
                    <a:pt x="163385" y="83616"/>
                  </a:lnTo>
                  <a:lnTo>
                    <a:pt x="209245" y="67144"/>
                  </a:lnTo>
                  <a:lnTo>
                    <a:pt x="259130" y="61353"/>
                  </a:lnTo>
                  <a:lnTo>
                    <a:pt x="288861" y="63360"/>
                  </a:lnTo>
                  <a:lnTo>
                    <a:pt x="317512" y="69278"/>
                  </a:lnTo>
                  <a:lnTo>
                    <a:pt x="344754" y="78892"/>
                  </a:lnTo>
                  <a:lnTo>
                    <a:pt x="370281" y="92036"/>
                  </a:lnTo>
                  <a:lnTo>
                    <a:pt x="366864" y="64757"/>
                  </a:lnTo>
                  <a:lnTo>
                    <a:pt x="322973" y="28295"/>
                  </a:lnTo>
                  <a:lnTo>
                    <a:pt x="259130" y="20459"/>
                  </a:lnTo>
                  <a:lnTo>
                    <a:pt x="212521" y="24625"/>
                  </a:lnTo>
                  <a:lnTo>
                    <a:pt x="168668" y="36652"/>
                  </a:lnTo>
                  <a:lnTo>
                    <a:pt x="128295" y="55803"/>
                  </a:lnTo>
                  <a:lnTo>
                    <a:pt x="92138" y="81356"/>
                  </a:lnTo>
                  <a:lnTo>
                    <a:pt x="60909" y="112585"/>
                  </a:lnTo>
                  <a:lnTo>
                    <a:pt x="35356" y="148742"/>
                  </a:lnTo>
                  <a:lnTo>
                    <a:pt x="16205" y="189115"/>
                  </a:lnTo>
                  <a:lnTo>
                    <a:pt x="4165" y="232968"/>
                  </a:lnTo>
                  <a:lnTo>
                    <a:pt x="0" y="279565"/>
                  </a:lnTo>
                  <a:lnTo>
                    <a:pt x="4165" y="326174"/>
                  </a:lnTo>
                  <a:lnTo>
                    <a:pt x="16205" y="370027"/>
                  </a:lnTo>
                  <a:lnTo>
                    <a:pt x="35356" y="410400"/>
                  </a:lnTo>
                  <a:lnTo>
                    <a:pt x="60909" y="446570"/>
                  </a:lnTo>
                  <a:lnTo>
                    <a:pt x="92138" y="477786"/>
                  </a:lnTo>
                  <a:lnTo>
                    <a:pt x="128295" y="503351"/>
                  </a:lnTo>
                  <a:lnTo>
                    <a:pt x="168668" y="522503"/>
                  </a:lnTo>
                  <a:lnTo>
                    <a:pt x="212521" y="534530"/>
                  </a:lnTo>
                  <a:lnTo>
                    <a:pt x="259130" y="538708"/>
                  </a:lnTo>
                  <a:lnTo>
                    <a:pt x="305727" y="534530"/>
                  </a:lnTo>
                  <a:lnTo>
                    <a:pt x="349580" y="522503"/>
                  </a:lnTo>
                  <a:lnTo>
                    <a:pt x="389953" y="503351"/>
                  </a:lnTo>
                  <a:lnTo>
                    <a:pt x="426123" y="477786"/>
                  </a:lnTo>
                  <a:lnTo>
                    <a:pt x="457339" y="446570"/>
                  </a:lnTo>
                  <a:lnTo>
                    <a:pt x="482892" y="410400"/>
                  </a:lnTo>
                  <a:lnTo>
                    <a:pt x="502056" y="370027"/>
                  </a:lnTo>
                  <a:lnTo>
                    <a:pt x="514083" y="326174"/>
                  </a:lnTo>
                  <a:lnTo>
                    <a:pt x="518248" y="279565"/>
                  </a:lnTo>
                  <a:close/>
                </a:path>
                <a:path w="539114" h="539114">
                  <a:moveTo>
                    <a:pt x="538708" y="68173"/>
                  </a:moveTo>
                  <a:lnTo>
                    <a:pt x="477342" y="61353"/>
                  </a:lnTo>
                  <a:lnTo>
                    <a:pt x="470522" y="0"/>
                  </a:lnTo>
                  <a:lnTo>
                    <a:pt x="395516" y="74993"/>
                  </a:lnTo>
                  <a:lnTo>
                    <a:pt x="399605" y="110451"/>
                  </a:lnTo>
                  <a:lnTo>
                    <a:pt x="290499" y="219557"/>
                  </a:lnTo>
                  <a:lnTo>
                    <a:pt x="283095" y="216268"/>
                  </a:lnTo>
                  <a:lnTo>
                    <a:pt x="275234" y="213677"/>
                  </a:lnTo>
                  <a:lnTo>
                    <a:pt x="267004" y="211988"/>
                  </a:lnTo>
                  <a:lnTo>
                    <a:pt x="258445" y="211378"/>
                  </a:lnTo>
                  <a:lnTo>
                    <a:pt x="231965" y="216750"/>
                  </a:lnTo>
                  <a:lnTo>
                    <a:pt x="210286" y="231406"/>
                  </a:lnTo>
                  <a:lnTo>
                    <a:pt x="195630" y="253085"/>
                  </a:lnTo>
                  <a:lnTo>
                    <a:pt x="190258" y="279565"/>
                  </a:lnTo>
                  <a:lnTo>
                    <a:pt x="195630" y="306044"/>
                  </a:lnTo>
                  <a:lnTo>
                    <a:pt x="210286" y="327736"/>
                  </a:lnTo>
                  <a:lnTo>
                    <a:pt x="231965" y="342379"/>
                  </a:lnTo>
                  <a:lnTo>
                    <a:pt x="258445" y="347764"/>
                  </a:lnTo>
                  <a:lnTo>
                    <a:pt x="284924" y="342379"/>
                  </a:lnTo>
                  <a:lnTo>
                    <a:pt x="306603" y="327736"/>
                  </a:lnTo>
                  <a:lnTo>
                    <a:pt x="321259" y="306044"/>
                  </a:lnTo>
                  <a:lnTo>
                    <a:pt x="326631" y="279565"/>
                  </a:lnTo>
                  <a:lnTo>
                    <a:pt x="326136" y="271119"/>
                  </a:lnTo>
                  <a:lnTo>
                    <a:pt x="324675" y="263118"/>
                  </a:lnTo>
                  <a:lnTo>
                    <a:pt x="322326" y="255498"/>
                  </a:lnTo>
                  <a:lnTo>
                    <a:pt x="319138" y="248196"/>
                  </a:lnTo>
                  <a:lnTo>
                    <a:pt x="428244" y="139090"/>
                  </a:lnTo>
                  <a:lnTo>
                    <a:pt x="463702" y="143179"/>
                  </a:lnTo>
                  <a:lnTo>
                    <a:pt x="538708" y="68173"/>
                  </a:lnTo>
                  <a:close/>
                </a:path>
              </a:pathLst>
            </a:custGeom>
            <a:solidFill>
              <a:srgbClr val="41856F"/>
            </a:solidFill>
          </p:spPr>
          <p:txBody>
            <a:bodyPr wrap="square" lIns="0" tIns="0" rIns="0" bIns="0" rtlCol="0"/>
            <a:lstStyle/>
            <a:p>
              <a:endParaRPr/>
            </a:p>
          </p:txBody>
        </p:sp>
      </p:grpSp>
      <p:sp>
        <p:nvSpPr>
          <p:cNvPr id="10" name="object 10"/>
          <p:cNvSpPr txBox="1"/>
          <p:nvPr/>
        </p:nvSpPr>
        <p:spPr>
          <a:xfrm>
            <a:off x="2344292" y="1705483"/>
            <a:ext cx="8874125" cy="671830"/>
          </a:xfrm>
          <a:prstGeom prst="rect">
            <a:avLst/>
          </a:prstGeom>
        </p:spPr>
        <p:txBody>
          <a:bodyPr vert="horz" wrap="square" lIns="0" tIns="6350" rIns="0" bIns="0" rtlCol="0">
            <a:spAutoFit/>
          </a:bodyPr>
          <a:lstStyle/>
          <a:p>
            <a:pPr marL="12700" marR="5080">
              <a:lnSpc>
                <a:spcPct val="101899"/>
              </a:lnSpc>
              <a:spcBef>
                <a:spcPts val="50"/>
              </a:spcBef>
            </a:pPr>
            <a:r>
              <a:rPr sz="2100" dirty="0">
                <a:latin typeface="Calibri"/>
                <a:cs typeface="Calibri"/>
              </a:rPr>
              <a:t>The</a:t>
            </a:r>
            <a:r>
              <a:rPr sz="2100" spc="95" dirty="0">
                <a:latin typeface="Calibri"/>
                <a:cs typeface="Calibri"/>
              </a:rPr>
              <a:t> </a:t>
            </a:r>
            <a:r>
              <a:rPr sz="2100" dirty="0">
                <a:latin typeface="Calibri"/>
                <a:cs typeface="Calibri"/>
              </a:rPr>
              <a:t>first</a:t>
            </a:r>
            <a:r>
              <a:rPr sz="2100" spc="75" dirty="0">
                <a:latin typeface="Calibri"/>
                <a:cs typeface="Calibri"/>
              </a:rPr>
              <a:t> </a:t>
            </a:r>
            <a:r>
              <a:rPr sz="2100" spc="90" dirty="0">
                <a:latin typeface="Calibri"/>
                <a:cs typeface="Calibri"/>
              </a:rPr>
              <a:t>phase</a:t>
            </a:r>
            <a:r>
              <a:rPr sz="2100" spc="120" dirty="0">
                <a:latin typeface="Calibri"/>
                <a:cs typeface="Calibri"/>
              </a:rPr>
              <a:t> </a:t>
            </a:r>
            <a:r>
              <a:rPr sz="2100" dirty="0">
                <a:latin typeface="Calibri"/>
                <a:cs typeface="Calibri"/>
              </a:rPr>
              <a:t>of</a:t>
            </a:r>
            <a:r>
              <a:rPr sz="2100" spc="85" dirty="0">
                <a:latin typeface="Calibri"/>
                <a:cs typeface="Calibri"/>
              </a:rPr>
              <a:t> </a:t>
            </a:r>
            <a:r>
              <a:rPr sz="2100" dirty="0">
                <a:latin typeface="Calibri"/>
                <a:cs typeface="Calibri"/>
              </a:rPr>
              <a:t>the</a:t>
            </a:r>
            <a:r>
              <a:rPr sz="2100" spc="80" dirty="0">
                <a:latin typeface="Calibri"/>
                <a:cs typeface="Calibri"/>
              </a:rPr>
              <a:t> </a:t>
            </a:r>
            <a:r>
              <a:rPr sz="2100" dirty="0">
                <a:latin typeface="Calibri"/>
                <a:cs typeface="Calibri"/>
              </a:rPr>
              <a:t>go-to-market</a:t>
            </a:r>
            <a:r>
              <a:rPr sz="2100" spc="50" dirty="0">
                <a:latin typeface="Calibri"/>
                <a:cs typeface="Calibri"/>
              </a:rPr>
              <a:t> </a:t>
            </a:r>
            <a:r>
              <a:rPr sz="2100" dirty="0">
                <a:latin typeface="Calibri"/>
                <a:cs typeface="Calibri"/>
              </a:rPr>
              <a:t>strategy</a:t>
            </a:r>
            <a:r>
              <a:rPr sz="2100" spc="65" dirty="0">
                <a:latin typeface="Calibri"/>
                <a:cs typeface="Calibri"/>
              </a:rPr>
              <a:t> </a:t>
            </a:r>
            <a:r>
              <a:rPr sz="2100" spc="100" dirty="0">
                <a:latin typeface="Calibri"/>
                <a:cs typeface="Calibri"/>
              </a:rPr>
              <a:t>focuses</a:t>
            </a:r>
            <a:r>
              <a:rPr sz="2100" spc="80" dirty="0">
                <a:latin typeface="Calibri"/>
                <a:cs typeface="Calibri"/>
              </a:rPr>
              <a:t> </a:t>
            </a:r>
            <a:r>
              <a:rPr sz="2100" dirty="0">
                <a:latin typeface="Calibri"/>
                <a:cs typeface="Calibri"/>
              </a:rPr>
              <a:t>on</a:t>
            </a:r>
            <a:r>
              <a:rPr sz="2100" spc="80" dirty="0">
                <a:latin typeface="Calibri"/>
                <a:cs typeface="Calibri"/>
              </a:rPr>
              <a:t> </a:t>
            </a:r>
            <a:r>
              <a:rPr sz="2100" dirty="0">
                <a:latin typeface="Calibri"/>
                <a:cs typeface="Calibri"/>
              </a:rPr>
              <a:t>building</a:t>
            </a:r>
            <a:r>
              <a:rPr sz="2100" spc="80" dirty="0">
                <a:latin typeface="Calibri"/>
                <a:cs typeface="Calibri"/>
              </a:rPr>
              <a:t> </a:t>
            </a:r>
            <a:r>
              <a:rPr sz="2100" spc="-10" dirty="0">
                <a:latin typeface="Calibri"/>
                <a:cs typeface="Calibri"/>
              </a:rPr>
              <a:t>credibility</a:t>
            </a:r>
            <a:r>
              <a:rPr sz="2100" spc="525" dirty="0">
                <a:latin typeface="Calibri"/>
                <a:cs typeface="Calibri"/>
              </a:rPr>
              <a:t>  </a:t>
            </a:r>
            <a:r>
              <a:rPr sz="2100" spc="70" dirty="0">
                <a:latin typeface="Calibri"/>
                <a:cs typeface="Calibri"/>
              </a:rPr>
              <a:t>and</a:t>
            </a:r>
            <a:r>
              <a:rPr sz="2100" spc="-10" dirty="0">
                <a:latin typeface="Calibri"/>
                <a:cs typeface="Calibri"/>
              </a:rPr>
              <a:t> </a:t>
            </a:r>
            <a:r>
              <a:rPr sz="2100" spc="55" dirty="0">
                <a:latin typeface="Calibri"/>
                <a:cs typeface="Calibri"/>
              </a:rPr>
              <a:t>educating</a:t>
            </a:r>
            <a:r>
              <a:rPr sz="2100" spc="-10" dirty="0">
                <a:latin typeface="Calibri"/>
                <a:cs typeface="Calibri"/>
              </a:rPr>
              <a:t> </a:t>
            </a:r>
            <a:r>
              <a:rPr sz="2100" spc="95" dirty="0">
                <a:latin typeface="Calibri"/>
                <a:cs typeface="Calibri"/>
              </a:rPr>
              <a:t>consumers</a:t>
            </a:r>
            <a:r>
              <a:rPr sz="2100" spc="-5" dirty="0">
                <a:latin typeface="Calibri"/>
                <a:cs typeface="Calibri"/>
              </a:rPr>
              <a:t> </a:t>
            </a:r>
            <a:r>
              <a:rPr sz="2100" spc="50" dirty="0">
                <a:latin typeface="Calibri"/>
                <a:cs typeface="Calibri"/>
              </a:rPr>
              <a:t>about</a:t>
            </a:r>
            <a:r>
              <a:rPr sz="2100" spc="-10" dirty="0">
                <a:latin typeface="Calibri"/>
                <a:cs typeface="Calibri"/>
              </a:rPr>
              <a:t> </a:t>
            </a:r>
            <a:r>
              <a:rPr sz="2100" dirty="0">
                <a:latin typeface="Calibri"/>
                <a:cs typeface="Calibri"/>
              </a:rPr>
              <a:t>the</a:t>
            </a:r>
            <a:r>
              <a:rPr sz="2100" spc="-20" dirty="0">
                <a:latin typeface="Calibri"/>
                <a:cs typeface="Calibri"/>
              </a:rPr>
              <a:t> </a:t>
            </a:r>
            <a:r>
              <a:rPr sz="2100" spc="80" dirty="0">
                <a:latin typeface="Calibri"/>
                <a:cs typeface="Calibri"/>
              </a:rPr>
              <a:t>concept</a:t>
            </a:r>
            <a:r>
              <a:rPr sz="2100" spc="-5" dirty="0">
                <a:latin typeface="Calibri"/>
                <a:cs typeface="Calibri"/>
              </a:rPr>
              <a:t> </a:t>
            </a:r>
            <a:r>
              <a:rPr sz="2100" dirty="0">
                <a:latin typeface="Calibri"/>
                <a:cs typeface="Calibri"/>
              </a:rPr>
              <a:t>of</a:t>
            </a:r>
            <a:r>
              <a:rPr sz="2100" spc="-30" dirty="0">
                <a:latin typeface="Calibri"/>
                <a:cs typeface="Calibri"/>
              </a:rPr>
              <a:t> </a:t>
            </a:r>
            <a:r>
              <a:rPr sz="2100" spc="50" dirty="0">
                <a:latin typeface="Calibri"/>
                <a:cs typeface="Calibri"/>
              </a:rPr>
              <a:t>functional</a:t>
            </a:r>
            <a:r>
              <a:rPr sz="2100" spc="-20" dirty="0">
                <a:latin typeface="Calibri"/>
                <a:cs typeface="Calibri"/>
              </a:rPr>
              <a:t> </a:t>
            </a:r>
            <a:r>
              <a:rPr sz="2100" dirty="0">
                <a:latin typeface="Calibri"/>
                <a:cs typeface="Calibri"/>
              </a:rPr>
              <a:t>hydration</a:t>
            </a:r>
            <a:r>
              <a:rPr sz="2100" spc="-20" dirty="0">
                <a:latin typeface="Calibri"/>
                <a:cs typeface="Calibri"/>
              </a:rPr>
              <a:t> </a:t>
            </a:r>
            <a:r>
              <a:rPr sz="2100" dirty="0">
                <a:latin typeface="Calibri"/>
                <a:cs typeface="Calibri"/>
              </a:rPr>
              <a:t>for</a:t>
            </a:r>
            <a:r>
              <a:rPr sz="2100" spc="-30" dirty="0">
                <a:latin typeface="Calibri"/>
                <a:cs typeface="Calibri"/>
              </a:rPr>
              <a:t> </a:t>
            </a:r>
            <a:r>
              <a:rPr sz="2100" spc="65" dirty="0">
                <a:latin typeface="Calibri"/>
                <a:cs typeface="Calibri"/>
              </a:rPr>
              <a:t>dogs.</a:t>
            </a:r>
            <a:endParaRPr sz="2100">
              <a:latin typeface="Calibri"/>
              <a:cs typeface="Calibri"/>
            </a:endParaRPr>
          </a:p>
        </p:txBody>
      </p:sp>
      <p:grpSp>
        <p:nvGrpSpPr>
          <p:cNvPr id="11" name="object 11"/>
          <p:cNvGrpSpPr/>
          <p:nvPr/>
        </p:nvGrpSpPr>
        <p:grpSpPr>
          <a:xfrm>
            <a:off x="838200" y="2963291"/>
            <a:ext cx="10515600" cy="1204595"/>
            <a:chOff x="838200" y="2963291"/>
            <a:chExt cx="10515600" cy="1204595"/>
          </a:xfrm>
        </p:grpSpPr>
        <p:sp>
          <p:nvSpPr>
            <p:cNvPr id="12" name="object 12"/>
            <p:cNvSpPr/>
            <p:nvPr/>
          </p:nvSpPr>
          <p:spPr>
            <a:xfrm>
              <a:off x="838200" y="2963291"/>
              <a:ext cx="10515600" cy="1204595"/>
            </a:xfrm>
            <a:custGeom>
              <a:avLst/>
              <a:gdLst/>
              <a:ahLst/>
              <a:cxnLst/>
              <a:rect l="l" t="t" r="r" b="b"/>
              <a:pathLst>
                <a:path w="10515600" h="1204595">
                  <a:moveTo>
                    <a:pt x="10395204" y="0"/>
                  </a:moveTo>
                  <a:lnTo>
                    <a:pt x="120446" y="0"/>
                  </a:lnTo>
                  <a:lnTo>
                    <a:pt x="73562" y="9473"/>
                  </a:lnTo>
                  <a:lnTo>
                    <a:pt x="35277" y="35305"/>
                  </a:lnTo>
                  <a:lnTo>
                    <a:pt x="9465" y="73616"/>
                  </a:lnTo>
                  <a:lnTo>
                    <a:pt x="0" y="120523"/>
                  </a:lnTo>
                  <a:lnTo>
                    <a:pt x="0" y="1084072"/>
                  </a:lnTo>
                  <a:lnTo>
                    <a:pt x="9465" y="1130978"/>
                  </a:lnTo>
                  <a:lnTo>
                    <a:pt x="35277" y="1169289"/>
                  </a:lnTo>
                  <a:lnTo>
                    <a:pt x="73562" y="1195121"/>
                  </a:lnTo>
                  <a:lnTo>
                    <a:pt x="120446" y="1204595"/>
                  </a:lnTo>
                  <a:lnTo>
                    <a:pt x="10395204" y="1204595"/>
                  </a:lnTo>
                  <a:lnTo>
                    <a:pt x="10442037" y="1195121"/>
                  </a:lnTo>
                  <a:lnTo>
                    <a:pt x="10480309" y="1169289"/>
                  </a:lnTo>
                  <a:lnTo>
                    <a:pt x="10506128" y="1130978"/>
                  </a:lnTo>
                  <a:lnTo>
                    <a:pt x="10515600" y="1084072"/>
                  </a:lnTo>
                  <a:lnTo>
                    <a:pt x="10515600" y="120523"/>
                  </a:lnTo>
                  <a:lnTo>
                    <a:pt x="10506128" y="73616"/>
                  </a:lnTo>
                  <a:lnTo>
                    <a:pt x="10480309" y="35306"/>
                  </a:lnTo>
                  <a:lnTo>
                    <a:pt x="10442037" y="9473"/>
                  </a:lnTo>
                  <a:lnTo>
                    <a:pt x="10395204" y="0"/>
                  </a:lnTo>
                  <a:close/>
                </a:path>
              </a:pathLst>
            </a:custGeom>
            <a:solidFill>
              <a:srgbClr val="CFD9D4"/>
            </a:solidFill>
          </p:spPr>
          <p:txBody>
            <a:bodyPr wrap="square" lIns="0" tIns="0" rIns="0" bIns="0" rtlCol="0"/>
            <a:lstStyle/>
            <a:p>
              <a:endParaRPr/>
            </a:p>
          </p:txBody>
        </p:sp>
        <p:pic>
          <p:nvPicPr>
            <p:cNvPr id="13" name="object 13"/>
            <p:cNvPicPr/>
            <p:nvPr/>
          </p:nvPicPr>
          <p:blipFill>
            <a:blip r:embed="rId3" cstate="print"/>
            <a:stretch>
              <a:fillRect/>
            </a:stretch>
          </p:blipFill>
          <p:spPr>
            <a:xfrm>
              <a:off x="1425606" y="3334700"/>
              <a:ext cx="218213" cy="218220"/>
            </a:xfrm>
            <a:prstGeom prst="rect">
              <a:avLst/>
            </a:prstGeom>
          </p:spPr>
        </p:pic>
        <p:pic>
          <p:nvPicPr>
            <p:cNvPr id="14" name="object 14"/>
            <p:cNvPicPr/>
            <p:nvPr/>
          </p:nvPicPr>
          <p:blipFill>
            <a:blip r:embed="rId4" cstate="print"/>
            <a:stretch>
              <a:fillRect/>
            </a:stretch>
          </p:blipFill>
          <p:spPr>
            <a:xfrm>
              <a:off x="1282404" y="3574810"/>
              <a:ext cx="252309" cy="223607"/>
            </a:xfrm>
            <a:prstGeom prst="rect">
              <a:avLst/>
            </a:prstGeom>
          </p:spPr>
        </p:pic>
        <p:sp>
          <p:nvSpPr>
            <p:cNvPr id="15" name="object 15"/>
            <p:cNvSpPr/>
            <p:nvPr/>
          </p:nvSpPr>
          <p:spPr>
            <a:xfrm>
              <a:off x="1396898" y="3580198"/>
              <a:ext cx="356235" cy="218440"/>
            </a:xfrm>
            <a:custGeom>
              <a:avLst/>
              <a:gdLst/>
              <a:ahLst/>
              <a:cxnLst/>
              <a:rect l="l" t="t" r="r" b="b"/>
              <a:pathLst>
                <a:path w="356235" h="218439">
                  <a:moveTo>
                    <a:pt x="137815" y="0"/>
                  </a:moveTo>
                  <a:lnTo>
                    <a:pt x="117579" y="822"/>
                  </a:lnTo>
                  <a:lnTo>
                    <a:pt x="97445" y="3068"/>
                  </a:lnTo>
                  <a:lnTo>
                    <a:pt x="102810" y="9518"/>
                  </a:lnTo>
                  <a:lnTo>
                    <a:pt x="107095" y="16798"/>
                  </a:lnTo>
                  <a:lnTo>
                    <a:pt x="110129" y="24617"/>
                  </a:lnTo>
                  <a:lnTo>
                    <a:pt x="158272" y="46371"/>
                  </a:lnTo>
                  <a:lnTo>
                    <a:pt x="158272" y="59601"/>
                  </a:lnTo>
                  <a:lnTo>
                    <a:pt x="153241" y="84309"/>
                  </a:lnTo>
                  <a:lnTo>
                    <a:pt x="139616" y="104481"/>
                  </a:lnTo>
                  <a:lnTo>
                    <a:pt x="119430" y="118086"/>
                  </a:lnTo>
                  <a:lnTo>
                    <a:pt x="94718" y="123090"/>
                  </a:lnTo>
                  <a:lnTo>
                    <a:pt x="43983" y="123090"/>
                  </a:lnTo>
                  <a:lnTo>
                    <a:pt x="20457" y="182827"/>
                  </a:lnTo>
                  <a:lnTo>
                    <a:pt x="10974" y="200954"/>
                  </a:lnTo>
                  <a:lnTo>
                    <a:pt x="0" y="218220"/>
                  </a:lnTo>
                  <a:lnTo>
                    <a:pt x="356028" y="218220"/>
                  </a:lnTo>
                  <a:lnTo>
                    <a:pt x="356028" y="109110"/>
                  </a:lnTo>
                  <a:lnTo>
                    <a:pt x="354363" y="96565"/>
                  </a:lnTo>
                  <a:lnTo>
                    <a:pt x="317438" y="53289"/>
                  </a:lnTo>
                  <a:lnTo>
                    <a:pt x="281348" y="33091"/>
                  </a:lnTo>
                  <a:lnTo>
                    <a:pt x="262197" y="25163"/>
                  </a:lnTo>
                  <a:lnTo>
                    <a:pt x="262197" y="58783"/>
                  </a:lnTo>
                  <a:lnTo>
                    <a:pt x="278983" y="64440"/>
                  </a:lnTo>
                  <a:lnTo>
                    <a:pt x="292333" y="75284"/>
                  </a:lnTo>
                  <a:lnTo>
                    <a:pt x="301151" y="90049"/>
                  </a:lnTo>
                  <a:lnTo>
                    <a:pt x="304339" y="107473"/>
                  </a:lnTo>
                  <a:lnTo>
                    <a:pt x="304282" y="110775"/>
                  </a:lnTo>
                  <a:lnTo>
                    <a:pt x="302498" y="113804"/>
                  </a:lnTo>
                  <a:lnTo>
                    <a:pt x="299634" y="115452"/>
                  </a:lnTo>
                  <a:lnTo>
                    <a:pt x="299469" y="179912"/>
                  </a:lnTo>
                  <a:lnTo>
                    <a:pt x="294338" y="185680"/>
                  </a:lnTo>
                  <a:lnTo>
                    <a:pt x="287496" y="186646"/>
                  </a:lnTo>
                  <a:lnTo>
                    <a:pt x="286621" y="189658"/>
                  </a:lnTo>
                  <a:lnTo>
                    <a:pt x="283808" y="191681"/>
                  </a:lnTo>
                  <a:lnTo>
                    <a:pt x="273181" y="191113"/>
                  </a:lnTo>
                  <a:lnTo>
                    <a:pt x="269340" y="186561"/>
                  </a:lnTo>
                  <a:lnTo>
                    <a:pt x="270175" y="176815"/>
                  </a:lnTo>
                  <a:lnTo>
                    <a:pt x="273795" y="173195"/>
                  </a:lnTo>
                  <a:lnTo>
                    <a:pt x="284041" y="172627"/>
                  </a:lnTo>
                  <a:lnTo>
                    <a:pt x="286814" y="174457"/>
                  </a:lnTo>
                  <a:lnTo>
                    <a:pt x="287837" y="177304"/>
                  </a:lnTo>
                  <a:lnTo>
                    <a:pt x="289542" y="176588"/>
                  </a:lnTo>
                  <a:lnTo>
                    <a:pt x="290644" y="174923"/>
                  </a:lnTo>
                  <a:lnTo>
                    <a:pt x="290633" y="115452"/>
                  </a:lnTo>
                  <a:lnTo>
                    <a:pt x="287689" y="113889"/>
                  </a:lnTo>
                  <a:lnTo>
                    <a:pt x="285876" y="110809"/>
                  </a:lnTo>
                  <a:lnTo>
                    <a:pt x="255514" y="77059"/>
                  </a:lnTo>
                  <a:lnTo>
                    <a:pt x="243678" y="79449"/>
                  </a:lnTo>
                  <a:lnTo>
                    <a:pt x="234010" y="85967"/>
                  </a:lnTo>
                  <a:lnTo>
                    <a:pt x="227491" y="95634"/>
                  </a:lnTo>
                  <a:lnTo>
                    <a:pt x="225100" y="107473"/>
                  </a:lnTo>
                  <a:lnTo>
                    <a:pt x="225044" y="110775"/>
                  </a:lnTo>
                  <a:lnTo>
                    <a:pt x="223259" y="113804"/>
                  </a:lnTo>
                  <a:lnTo>
                    <a:pt x="220395" y="115452"/>
                  </a:lnTo>
                  <a:lnTo>
                    <a:pt x="220389" y="174854"/>
                  </a:lnTo>
                  <a:lnTo>
                    <a:pt x="221492" y="176520"/>
                  </a:lnTo>
                  <a:lnTo>
                    <a:pt x="223191" y="177236"/>
                  </a:lnTo>
                  <a:lnTo>
                    <a:pt x="224481" y="174650"/>
                  </a:lnTo>
                  <a:lnTo>
                    <a:pt x="227123" y="173013"/>
                  </a:lnTo>
                  <a:lnTo>
                    <a:pt x="237579" y="173451"/>
                  </a:lnTo>
                  <a:lnTo>
                    <a:pt x="241415" y="178008"/>
                  </a:lnTo>
                  <a:lnTo>
                    <a:pt x="240586" y="187749"/>
                  </a:lnTo>
                  <a:lnTo>
                    <a:pt x="236966" y="191374"/>
                  </a:lnTo>
                  <a:lnTo>
                    <a:pt x="226879" y="191886"/>
                  </a:lnTo>
                  <a:lnTo>
                    <a:pt x="224066" y="189863"/>
                  </a:lnTo>
                  <a:lnTo>
                    <a:pt x="223191" y="186851"/>
                  </a:lnTo>
                  <a:lnTo>
                    <a:pt x="216355" y="185885"/>
                  </a:lnTo>
                  <a:lnTo>
                    <a:pt x="211223" y="180117"/>
                  </a:lnTo>
                  <a:lnTo>
                    <a:pt x="211053" y="115452"/>
                  </a:lnTo>
                  <a:lnTo>
                    <a:pt x="207956" y="114008"/>
                  </a:lnTo>
                  <a:lnTo>
                    <a:pt x="205984" y="110894"/>
                  </a:lnTo>
                  <a:lnTo>
                    <a:pt x="206007" y="107473"/>
                  </a:lnTo>
                  <a:lnTo>
                    <a:pt x="209198" y="90049"/>
                  </a:lnTo>
                  <a:lnTo>
                    <a:pt x="218017" y="75284"/>
                  </a:lnTo>
                  <a:lnTo>
                    <a:pt x="231366" y="64440"/>
                  </a:lnTo>
                  <a:lnTo>
                    <a:pt x="248149" y="58783"/>
                  </a:lnTo>
                  <a:lnTo>
                    <a:pt x="248149" y="20049"/>
                  </a:lnTo>
                  <a:lnTo>
                    <a:pt x="227692" y="13638"/>
                  </a:lnTo>
                  <a:lnTo>
                    <a:pt x="205644" y="7763"/>
                  </a:lnTo>
                  <a:lnTo>
                    <a:pt x="183254" y="3522"/>
                  </a:lnTo>
                  <a:lnTo>
                    <a:pt x="160614" y="929"/>
                  </a:lnTo>
                  <a:lnTo>
                    <a:pt x="137815" y="0"/>
                  </a:lnTo>
                  <a:close/>
                </a:path>
              </a:pathLst>
            </a:custGeom>
            <a:solidFill>
              <a:srgbClr val="41856F"/>
            </a:solidFill>
          </p:spPr>
          <p:txBody>
            <a:bodyPr wrap="square" lIns="0" tIns="0" rIns="0" bIns="0" rtlCol="0"/>
            <a:lstStyle/>
            <a:p>
              <a:endParaRPr/>
            </a:p>
          </p:txBody>
        </p:sp>
      </p:grpSp>
      <p:sp>
        <p:nvSpPr>
          <p:cNvPr id="16" name="object 16"/>
          <p:cNvSpPr txBox="1"/>
          <p:nvPr/>
        </p:nvSpPr>
        <p:spPr>
          <a:xfrm>
            <a:off x="2344292" y="3211448"/>
            <a:ext cx="8700135" cy="671830"/>
          </a:xfrm>
          <a:prstGeom prst="rect">
            <a:avLst/>
          </a:prstGeom>
        </p:spPr>
        <p:txBody>
          <a:bodyPr vert="horz" wrap="square" lIns="0" tIns="6350" rIns="0" bIns="0" rtlCol="0">
            <a:spAutoFit/>
          </a:bodyPr>
          <a:lstStyle/>
          <a:p>
            <a:pPr marL="12700" marR="5080">
              <a:lnSpc>
                <a:spcPct val="101899"/>
              </a:lnSpc>
              <a:spcBef>
                <a:spcPts val="50"/>
              </a:spcBef>
            </a:pPr>
            <a:r>
              <a:rPr sz="2100" dirty="0">
                <a:latin typeface="Calibri"/>
                <a:cs typeface="Calibri"/>
              </a:rPr>
              <a:t>Veterinary</a:t>
            </a:r>
            <a:r>
              <a:rPr sz="2100" spc="25" dirty="0">
                <a:latin typeface="Calibri"/>
                <a:cs typeface="Calibri"/>
              </a:rPr>
              <a:t> </a:t>
            </a:r>
            <a:r>
              <a:rPr sz="2100" spc="105" dirty="0">
                <a:latin typeface="Calibri"/>
                <a:cs typeface="Calibri"/>
              </a:rPr>
              <a:t>clinics</a:t>
            </a:r>
            <a:r>
              <a:rPr sz="2100" spc="30" dirty="0">
                <a:latin typeface="Calibri"/>
                <a:cs typeface="Calibri"/>
              </a:rPr>
              <a:t> </a:t>
            </a:r>
            <a:r>
              <a:rPr sz="2100" spc="70" dirty="0">
                <a:latin typeface="Calibri"/>
                <a:cs typeface="Calibri"/>
              </a:rPr>
              <a:t>and</a:t>
            </a:r>
            <a:r>
              <a:rPr sz="2100" spc="30" dirty="0">
                <a:latin typeface="Calibri"/>
                <a:cs typeface="Calibri"/>
              </a:rPr>
              <a:t> </a:t>
            </a:r>
            <a:r>
              <a:rPr sz="2100" spc="80" dirty="0">
                <a:latin typeface="Calibri"/>
                <a:cs typeface="Calibri"/>
              </a:rPr>
              <a:t>specialist</a:t>
            </a:r>
            <a:r>
              <a:rPr sz="2100" spc="10" dirty="0">
                <a:latin typeface="Calibri"/>
                <a:cs typeface="Calibri"/>
              </a:rPr>
              <a:t> </a:t>
            </a:r>
            <a:r>
              <a:rPr sz="2100" dirty="0">
                <a:latin typeface="Calibri"/>
                <a:cs typeface="Calibri"/>
              </a:rPr>
              <a:t>pet</a:t>
            </a:r>
            <a:r>
              <a:rPr sz="2100" spc="35" dirty="0">
                <a:latin typeface="Calibri"/>
                <a:cs typeface="Calibri"/>
              </a:rPr>
              <a:t> </a:t>
            </a:r>
            <a:r>
              <a:rPr sz="2100" spc="60" dirty="0">
                <a:latin typeface="Calibri"/>
                <a:cs typeface="Calibri"/>
              </a:rPr>
              <a:t>stores</a:t>
            </a:r>
            <a:r>
              <a:rPr sz="2100" spc="10" dirty="0">
                <a:latin typeface="Calibri"/>
                <a:cs typeface="Calibri"/>
              </a:rPr>
              <a:t> </a:t>
            </a:r>
            <a:r>
              <a:rPr sz="2100" spc="50" dirty="0">
                <a:latin typeface="Calibri"/>
                <a:cs typeface="Calibri"/>
              </a:rPr>
              <a:t>play</a:t>
            </a:r>
            <a:r>
              <a:rPr sz="2100" spc="30" dirty="0">
                <a:latin typeface="Calibri"/>
                <a:cs typeface="Calibri"/>
              </a:rPr>
              <a:t> </a:t>
            </a:r>
            <a:r>
              <a:rPr sz="2100" spc="80" dirty="0">
                <a:latin typeface="Calibri"/>
                <a:cs typeface="Calibri"/>
              </a:rPr>
              <a:t>an</a:t>
            </a:r>
            <a:r>
              <a:rPr sz="2100" spc="25" dirty="0">
                <a:latin typeface="Calibri"/>
                <a:cs typeface="Calibri"/>
              </a:rPr>
              <a:t> </a:t>
            </a:r>
            <a:r>
              <a:rPr sz="2100" dirty="0">
                <a:latin typeface="Calibri"/>
                <a:cs typeface="Calibri"/>
              </a:rPr>
              <a:t>important</a:t>
            </a:r>
            <a:r>
              <a:rPr sz="2100" spc="30" dirty="0">
                <a:latin typeface="Calibri"/>
                <a:cs typeface="Calibri"/>
              </a:rPr>
              <a:t> </a:t>
            </a:r>
            <a:r>
              <a:rPr sz="2100" dirty="0">
                <a:latin typeface="Calibri"/>
                <a:cs typeface="Calibri"/>
              </a:rPr>
              <a:t>role</a:t>
            </a:r>
            <a:r>
              <a:rPr sz="2100" spc="10" dirty="0">
                <a:latin typeface="Calibri"/>
                <a:cs typeface="Calibri"/>
              </a:rPr>
              <a:t> </a:t>
            </a:r>
            <a:r>
              <a:rPr sz="2100" dirty="0">
                <a:latin typeface="Calibri"/>
                <a:cs typeface="Calibri"/>
              </a:rPr>
              <a:t>during</a:t>
            </a:r>
            <a:r>
              <a:rPr sz="2100" spc="30" dirty="0">
                <a:latin typeface="Calibri"/>
                <a:cs typeface="Calibri"/>
              </a:rPr>
              <a:t> </a:t>
            </a:r>
            <a:r>
              <a:rPr sz="2100" spc="35" dirty="0">
                <a:latin typeface="Calibri"/>
                <a:cs typeface="Calibri"/>
              </a:rPr>
              <a:t>this </a:t>
            </a:r>
            <a:r>
              <a:rPr sz="2100" spc="60" dirty="0">
                <a:latin typeface="Calibri"/>
                <a:cs typeface="Calibri"/>
              </a:rPr>
              <a:t>stage</a:t>
            </a:r>
            <a:r>
              <a:rPr sz="2100" spc="40" dirty="0">
                <a:latin typeface="Calibri"/>
                <a:cs typeface="Calibri"/>
              </a:rPr>
              <a:t> </a:t>
            </a:r>
            <a:r>
              <a:rPr sz="2100" spc="105" dirty="0">
                <a:latin typeface="Calibri"/>
                <a:cs typeface="Calibri"/>
              </a:rPr>
              <a:t>because</a:t>
            </a:r>
            <a:r>
              <a:rPr sz="2100" spc="55" dirty="0">
                <a:latin typeface="Calibri"/>
                <a:cs typeface="Calibri"/>
              </a:rPr>
              <a:t> </a:t>
            </a:r>
            <a:r>
              <a:rPr sz="2100" dirty="0">
                <a:latin typeface="Calibri"/>
                <a:cs typeface="Calibri"/>
              </a:rPr>
              <a:t>they</a:t>
            </a:r>
            <a:r>
              <a:rPr sz="2100" spc="50" dirty="0">
                <a:latin typeface="Calibri"/>
                <a:cs typeface="Calibri"/>
              </a:rPr>
              <a:t> </a:t>
            </a:r>
            <a:r>
              <a:rPr sz="2100" dirty="0">
                <a:latin typeface="Calibri"/>
                <a:cs typeface="Calibri"/>
              </a:rPr>
              <a:t>are</a:t>
            </a:r>
            <a:r>
              <a:rPr sz="2100" spc="25" dirty="0">
                <a:latin typeface="Calibri"/>
                <a:cs typeface="Calibri"/>
              </a:rPr>
              <a:t> </a:t>
            </a:r>
            <a:r>
              <a:rPr sz="2100" dirty="0">
                <a:latin typeface="Calibri"/>
                <a:cs typeface="Calibri"/>
              </a:rPr>
              <a:t>trusted</a:t>
            </a:r>
            <a:r>
              <a:rPr sz="2100" spc="45" dirty="0">
                <a:latin typeface="Calibri"/>
                <a:cs typeface="Calibri"/>
              </a:rPr>
              <a:t> </a:t>
            </a:r>
            <a:r>
              <a:rPr sz="2100" spc="95" dirty="0">
                <a:latin typeface="Calibri"/>
                <a:cs typeface="Calibri"/>
              </a:rPr>
              <a:t>sources</a:t>
            </a:r>
            <a:r>
              <a:rPr sz="2100" spc="30" dirty="0">
                <a:latin typeface="Calibri"/>
                <a:cs typeface="Calibri"/>
              </a:rPr>
              <a:t> </a:t>
            </a:r>
            <a:r>
              <a:rPr sz="2100" dirty="0">
                <a:latin typeface="Calibri"/>
                <a:cs typeface="Calibri"/>
              </a:rPr>
              <a:t>of</a:t>
            </a:r>
            <a:r>
              <a:rPr sz="2100" spc="45" dirty="0">
                <a:latin typeface="Calibri"/>
                <a:cs typeface="Calibri"/>
              </a:rPr>
              <a:t> </a:t>
            </a:r>
            <a:r>
              <a:rPr sz="2100" dirty="0">
                <a:latin typeface="Calibri"/>
                <a:cs typeface="Calibri"/>
              </a:rPr>
              <a:t>information</a:t>
            </a:r>
            <a:r>
              <a:rPr sz="2100" spc="25" dirty="0">
                <a:latin typeface="Calibri"/>
                <a:cs typeface="Calibri"/>
              </a:rPr>
              <a:t> </a:t>
            </a:r>
            <a:r>
              <a:rPr sz="2100" dirty="0">
                <a:latin typeface="Calibri"/>
                <a:cs typeface="Calibri"/>
              </a:rPr>
              <a:t>for</a:t>
            </a:r>
            <a:r>
              <a:rPr sz="2100" spc="30" dirty="0">
                <a:latin typeface="Calibri"/>
                <a:cs typeface="Calibri"/>
              </a:rPr>
              <a:t> </a:t>
            </a:r>
            <a:r>
              <a:rPr sz="2100" dirty="0">
                <a:latin typeface="Calibri"/>
                <a:cs typeface="Calibri"/>
              </a:rPr>
              <a:t>dog</a:t>
            </a:r>
            <a:r>
              <a:rPr sz="2100" spc="50" dirty="0">
                <a:latin typeface="Calibri"/>
                <a:cs typeface="Calibri"/>
              </a:rPr>
              <a:t> </a:t>
            </a:r>
            <a:r>
              <a:rPr sz="2100" spc="35" dirty="0">
                <a:latin typeface="Calibri"/>
                <a:cs typeface="Calibri"/>
              </a:rPr>
              <a:t>owners.</a:t>
            </a:r>
            <a:endParaRPr sz="2100">
              <a:latin typeface="Calibri"/>
              <a:cs typeface="Calibri"/>
            </a:endParaRPr>
          </a:p>
        </p:txBody>
      </p:sp>
      <p:sp>
        <p:nvSpPr>
          <p:cNvPr id="18" name="object 18"/>
          <p:cNvSpPr txBox="1">
            <a:spLocks noGrp="1"/>
          </p:cNvSpPr>
          <p:nvPr>
            <p:ph type="sldNum" sz="quarter" idx="7"/>
          </p:nvPr>
        </p:nvSpPr>
        <p:spPr>
          <a:prstGeom prst="rect">
            <a:avLst/>
          </a:prstGeom>
        </p:spPr>
        <p:txBody>
          <a:bodyPr vert="horz" wrap="square" lIns="0" tIns="18415" rIns="0" bIns="0" rtlCol="0">
            <a:spAutoFit/>
          </a:bodyPr>
          <a:lstStyle/>
          <a:p>
            <a:pPr marL="38100">
              <a:lnSpc>
                <a:spcPct val="100000"/>
              </a:lnSpc>
              <a:spcBef>
                <a:spcPts val="145"/>
              </a:spcBef>
            </a:pPr>
            <a:fld id="{81D60167-4931-47E6-BA6A-407CBD079E47}" type="slidenum">
              <a:rPr spc="-25" dirty="0"/>
              <a:t>29</a:t>
            </a:fld>
            <a:endParaRPr spc="-25" dirty="0"/>
          </a:p>
        </p:txBody>
      </p:sp>
      <p:sp>
        <p:nvSpPr>
          <p:cNvPr id="17" name="object 17"/>
          <p:cNvSpPr txBox="1"/>
          <p:nvPr/>
        </p:nvSpPr>
        <p:spPr>
          <a:xfrm>
            <a:off x="2344292" y="4716856"/>
            <a:ext cx="8749665" cy="672465"/>
          </a:xfrm>
          <a:prstGeom prst="rect">
            <a:avLst/>
          </a:prstGeom>
        </p:spPr>
        <p:txBody>
          <a:bodyPr vert="horz" wrap="square" lIns="0" tIns="12700" rIns="0" bIns="0" rtlCol="0">
            <a:spAutoFit/>
          </a:bodyPr>
          <a:lstStyle/>
          <a:p>
            <a:pPr marL="12700">
              <a:lnSpc>
                <a:spcPct val="100000"/>
              </a:lnSpc>
              <a:spcBef>
                <a:spcPts val="100"/>
              </a:spcBef>
            </a:pPr>
            <a:r>
              <a:rPr sz="2100" spc="80" dirty="0">
                <a:latin typeface="Calibri"/>
                <a:cs typeface="Calibri"/>
              </a:rPr>
              <a:t>Sampling,</a:t>
            </a:r>
            <a:r>
              <a:rPr sz="2100" dirty="0">
                <a:latin typeface="Calibri"/>
                <a:cs typeface="Calibri"/>
              </a:rPr>
              <a:t> staff</a:t>
            </a:r>
            <a:r>
              <a:rPr sz="2100" spc="-25" dirty="0">
                <a:latin typeface="Calibri"/>
                <a:cs typeface="Calibri"/>
              </a:rPr>
              <a:t> </a:t>
            </a:r>
            <a:r>
              <a:rPr sz="2100" spc="60" dirty="0">
                <a:latin typeface="Calibri"/>
                <a:cs typeface="Calibri"/>
              </a:rPr>
              <a:t>education</a:t>
            </a:r>
            <a:r>
              <a:rPr sz="2100" spc="-10" dirty="0">
                <a:latin typeface="Calibri"/>
                <a:cs typeface="Calibri"/>
              </a:rPr>
              <a:t> </a:t>
            </a:r>
            <a:r>
              <a:rPr sz="2100" spc="70" dirty="0">
                <a:latin typeface="Calibri"/>
                <a:cs typeface="Calibri"/>
              </a:rPr>
              <a:t>and</a:t>
            </a:r>
            <a:r>
              <a:rPr sz="2100" spc="-5" dirty="0">
                <a:latin typeface="Calibri"/>
                <a:cs typeface="Calibri"/>
              </a:rPr>
              <a:t> </a:t>
            </a:r>
            <a:r>
              <a:rPr sz="2100" spc="80" dirty="0">
                <a:latin typeface="Calibri"/>
                <a:cs typeface="Calibri"/>
              </a:rPr>
              <a:t>clear</a:t>
            </a:r>
            <a:r>
              <a:rPr sz="2100" spc="-25" dirty="0">
                <a:latin typeface="Calibri"/>
                <a:cs typeface="Calibri"/>
              </a:rPr>
              <a:t> </a:t>
            </a:r>
            <a:r>
              <a:rPr sz="2100" spc="55" dirty="0">
                <a:latin typeface="Calibri"/>
                <a:cs typeface="Calibri"/>
              </a:rPr>
              <a:t>product</a:t>
            </a:r>
            <a:r>
              <a:rPr sz="2100" spc="-20" dirty="0">
                <a:latin typeface="Calibri"/>
                <a:cs typeface="Calibri"/>
              </a:rPr>
              <a:t> </a:t>
            </a:r>
            <a:r>
              <a:rPr sz="2100" spc="55" dirty="0">
                <a:latin typeface="Calibri"/>
                <a:cs typeface="Calibri"/>
              </a:rPr>
              <a:t>explanations</a:t>
            </a:r>
            <a:r>
              <a:rPr sz="2100" spc="-10" dirty="0">
                <a:latin typeface="Calibri"/>
                <a:cs typeface="Calibri"/>
              </a:rPr>
              <a:t> </a:t>
            </a:r>
            <a:r>
              <a:rPr sz="2100" spc="50" dirty="0">
                <a:latin typeface="Calibri"/>
                <a:cs typeface="Calibri"/>
              </a:rPr>
              <a:t>help</a:t>
            </a:r>
            <a:r>
              <a:rPr sz="2100" spc="-5" dirty="0">
                <a:latin typeface="Calibri"/>
                <a:cs typeface="Calibri"/>
              </a:rPr>
              <a:t> </a:t>
            </a:r>
            <a:r>
              <a:rPr sz="2100" spc="50" dirty="0">
                <a:latin typeface="Calibri"/>
                <a:cs typeface="Calibri"/>
              </a:rPr>
              <a:t>introduce</a:t>
            </a:r>
            <a:r>
              <a:rPr sz="2100" spc="-25" dirty="0">
                <a:latin typeface="Calibri"/>
                <a:cs typeface="Calibri"/>
              </a:rPr>
              <a:t> the</a:t>
            </a:r>
            <a:endParaRPr sz="2100">
              <a:latin typeface="Calibri"/>
              <a:cs typeface="Calibri"/>
            </a:endParaRPr>
          </a:p>
          <a:p>
            <a:pPr marL="12700">
              <a:lnSpc>
                <a:spcPct val="100000"/>
              </a:lnSpc>
              <a:spcBef>
                <a:spcPts val="50"/>
              </a:spcBef>
            </a:pPr>
            <a:r>
              <a:rPr sz="2100" dirty="0">
                <a:latin typeface="Calibri"/>
                <a:cs typeface="Calibri"/>
              </a:rPr>
              <a:t>category</a:t>
            </a:r>
            <a:r>
              <a:rPr sz="2100" spc="30" dirty="0">
                <a:latin typeface="Calibri"/>
                <a:cs typeface="Calibri"/>
              </a:rPr>
              <a:t> </a:t>
            </a:r>
            <a:r>
              <a:rPr sz="2100" dirty="0">
                <a:latin typeface="Calibri"/>
                <a:cs typeface="Calibri"/>
              </a:rPr>
              <a:t>in</a:t>
            </a:r>
            <a:r>
              <a:rPr sz="2100" spc="60" dirty="0">
                <a:latin typeface="Calibri"/>
                <a:cs typeface="Calibri"/>
              </a:rPr>
              <a:t> </a:t>
            </a:r>
            <a:r>
              <a:rPr sz="2100" spc="110" dirty="0">
                <a:latin typeface="Calibri"/>
                <a:cs typeface="Calibri"/>
              </a:rPr>
              <a:t>a</a:t>
            </a:r>
            <a:r>
              <a:rPr sz="2100" spc="55" dirty="0">
                <a:latin typeface="Calibri"/>
                <a:cs typeface="Calibri"/>
              </a:rPr>
              <a:t> credible</a:t>
            </a:r>
            <a:r>
              <a:rPr sz="2100" spc="50" dirty="0">
                <a:latin typeface="Calibri"/>
                <a:cs typeface="Calibri"/>
              </a:rPr>
              <a:t> </a:t>
            </a:r>
            <a:r>
              <a:rPr sz="2100" spc="-10" dirty="0">
                <a:latin typeface="Calibri"/>
                <a:cs typeface="Calibri"/>
              </a:rPr>
              <a:t>environment.</a:t>
            </a:r>
            <a:endParaRPr sz="21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2807335"/>
            <a:chOff x="0" y="0"/>
            <a:chExt cx="12192000" cy="2807335"/>
          </a:xfrm>
        </p:grpSpPr>
        <p:sp>
          <p:nvSpPr>
            <p:cNvPr id="3" name="object 3"/>
            <p:cNvSpPr/>
            <p:nvPr/>
          </p:nvSpPr>
          <p:spPr>
            <a:xfrm>
              <a:off x="0" y="0"/>
              <a:ext cx="12192000" cy="2807335"/>
            </a:xfrm>
            <a:custGeom>
              <a:avLst/>
              <a:gdLst/>
              <a:ahLst/>
              <a:cxnLst/>
              <a:rect l="l" t="t" r="r" b="b"/>
              <a:pathLst>
                <a:path w="12192000" h="2807335">
                  <a:moveTo>
                    <a:pt x="12192000" y="0"/>
                  </a:moveTo>
                  <a:lnTo>
                    <a:pt x="0" y="0"/>
                  </a:lnTo>
                  <a:lnTo>
                    <a:pt x="0" y="2806954"/>
                  </a:lnTo>
                  <a:lnTo>
                    <a:pt x="12192000" y="2806954"/>
                  </a:lnTo>
                  <a:lnTo>
                    <a:pt x="12192000" y="0"/>
                  </a:lnTo>
                  <a:close/>
                </a:path>
              </a:pathLst>
            </a:custGeom>
            <a:solidFill>
              <a:srgbClr val="EEEBEB"/>
            </a:solidFill>
          </p:spPr>
          <p:txBody>
            <a:bodyPr wrap="square" lIns="0" tIns="0" rIns="0" bIns="0" rtlCol="0"/>
            <a:lstStyle/>
            <a:p>
              <a:endParaRPr/>
            </a:p>
          </p:txBody>
        </p:sp>
        <p:sp>
          <p:nvSpPr>
            <p:cNvPr id="4" name="object 4"/>
            <p:cNvSpPr/>
            <p:nvPr/>
          </p:nvSpPr>
          <p:spPr>
            <a:xfrm>
              <a:off x="8378443" y="371856"/>
              <a:ext cx="3813810" cy="2201545"/>
            </a:xfrm>
            <a:custGeom>
              <a:avLst/>
              <a:gdLst/>
              <a:ahLst/>
              <a:cxnLst/>
              <a:rect l="l" t="t" r="r" b="b"/>
              <a:pathLst>
                <a:path w="3813809" h="2201545">
                  <a:moveTo>
                    <a:pt x="3813555" y="0"/>
                  </a:moveTo>
                  <a:lnTo>
                    <a:pt x="366902" y="0"/>
                  </a:lnTo>
                  <a:lnTo>
                    <a:pt x="320893" y="2857"/>
                  </a:lnTo>
                  <a:lnTo>
                    <a:pt x="276585" y="11202"/>
                  </a:lnTo>
                  <a:lnTo>
                    <a:pt x="234322" y="24689"/>
                  </a:lnTo>
                  <a:lnTo>
                    <a:pt x="194450" y="42977"/>
                  </a:lnTo>
                  <a:lnTo>
                    <a:pt x="157313" y="65721"/>
                  </a:lnTo>
                  <a:lnTo>
                    <a:pt x="123256" y="92578"/>
                  </a:lnTo>
                  <a:lnTo>
                    <a:pt x="92622" y="123205"/>
                  </a:lnTo>
                  <a:lnTo>
                    <a:pt x="65755" y="157258"/>
                  </a:lnTo>
                  <a:lnTo>
                    <a:pt x="43002" y="194394"/>
                  </a:lnTo>
                  <a:lnTo>
                    <a:pt x="24705" y="234270"/>
                  </a:lnTo>
                  <a:lnTo>
                    <a:pt x="11209" y="276543"/>
                  </a:lnTo>
                  <a:lnTo>
                    <a:pt x="2859" y="320868"/>
                  </a:lnTo>
                  <a:lnTo>
                    <a:pt x="0" y="366903"/>
                  </a:lnTo>
                  <a:lnTo>
                    <a:pt x="0" y="2201164"/>
                  </a:lnTo>
                  <a:lnTo>
                    <a:pt x="3813555" y="2201164"/>
                  </a:lnTo>
                  <a:lnTo>
                    <a:pt x="3813555" y="0"/>
                  </a:lnTo>
                  <a:close/>
                </a:path>
              </a:pathLst>
            </a:custGeom>
            <a:solidFill>
              <a:srgbClr val="F5D2D1"/>
            </a:solidFill>
          </p:spPr>
          <p:txBody>
            <a:bodyPr wrap="square" lIns="0" tIns="0" rIns="0" bIns="0" rtlCol="0"/>
            <a:lstStyle/>
            <a:p>
              <a:endParaRPr/>
            </a:p>
          </p:txBody>
        </p:sp>
      </p:grpSp>
      <p:sp>
        <p:nvSpPr>
          <p:cNvPr id="5" name="object 5" descr="$PPTXTitle"/>
          <p:cNvSpPr txBox="1">
            <a:spLocks noGrp="1"/>
          </p:cNvSpPr>
          <p:nvPr>
            <p:ph type="title"/>
          </p:nvPr>
        </p:nvSpPr>
        <p:spPr>
          <a:xfrm>
            <a:off x="3305047" y="969009"/>
            <a:ext cx="3215005" cy="798830"/>
          </a:xfrm>
          <a:prstGeom prst="rect">
            <a:avLst/>
          </a:prstGeom>
        </p:spPr>
        <p:txBody>
          <a:bodyPr vert="horz" wrap="square" lIns="0" tIns="13335" rIns="0" bIns="0" rtlCol="0">
            <a:spAutoFit/>
          </a:bodyPr>
          <a:lstStyle/>
          <a:p>
            <a:pPr marL="12700">
              <a:lnSpc>
                <a:spcPts val="3760"/>
              </a:lnSpc>
              <a:spcBef>
                <a:spcPts val="105"/>
              </a:spcBef>
            </a:pPr>
            <a:r>
              <a:rPr spc="-70" dirty="0"/>
              <a:t>Johan</a:t>
            </a:r>
            <a:r>
              <a:rPr spc="-365" dirty="0"/>
              <a:t> </a:t>
            </a:r>
            <a:r>
              <a:rPr spc="-100" dirty="0"/>
              <a:t>Boström</a:t>
            </a:r>
          </a:p>
          <a:p>
            <a:pPr marL="12700">
              <a:lnSpc>
                <a:spcPts val="2320"/>
              </a:lnSpc>
            </a:pPr>
            <a:r>
              <a:rPr sz="2000" spc="-175" dirty="0">
                <a:solidFill>
                  <a:srgbClr val="000000"/>
                </a:solidFill>
              </a:rPr>
              <a:t>CEO</a:t>
            </a:r>
            <a:r>
              <a:rPr sz="2000" spc="-235" dirty="0">
                <a:solidFill>
                  <a:srgbClr val="000000"/>
                </a:solidFill>
              </a:rPr>
              <a:t> </a:t>
            </a:r>
            <a:r>
              <a:rPr sz="2000" spc="355" dirty="0">
                <a:solidFill>
                  <a:srgbClr val="000000"/>
                </a:solidFill>
              </a:rPr>
              <a:t>/</a:t>
            </a:r>
            <a:r>
              <a:rPr sz="2000" spc="-229" dirty="0">
                <a:solidFill>
                  <a:srgbClr val="000000"/>
                </a:solidFill>
              </a:rPr>
              <a:t> </a:t>
            </a:r>
            <a:r>
              <a:rPr sz="2000" spc="-10" dirty="0">
                <a:solidFill>
                  <a:srgbClr val="000000"/>
                </a:solidFill>
              </a:rPr>
              <a:t>Founder</a:t>
            </a:r>
            <a:endParaRPr sz="2000" dirty="0"/>
          </a:p>
        </p:txBody>
      </p:sp>
      <p:sp>
        <p:nvSpPr>
          <p:cNvPr id="9" name="object 9"/>
          <p:cNvSpPr txBox="1"/>
          <p:nvPr/>
        </p:nvSpPr>
        <p:spPr>
          <a:xfrm>
            <a:off x="825500" y="3094685"/>
            <a:ext cx="10191750" cy="2659702"/>
          </a:xfrm>
          <a:prstGeom prst="rect">
            <a:avLst/>
          </a:prstGeom>
        </p:spPr>
        <p:txBody>
          <a:bodyPr vert="horz" wrap="square" lIns="0" tIns="12700" rIns="0" bIns="0" rtlCol="0">
            <a:spAutoFit/>
          </a:bodyPr>
          <a:lstStyle/>
          <a:p>
            <a:pPr marL="12700">
              <a:lnSpc>
                <a:spcPct val="100000"/>
              </a:lnSpc>
              <a:spcBef>
                <a:spcPts val="100"/>
              </a:spcBef>
            </a:pPr>
            <a:r>
              <a:rPr sz="1800" spc="-45" dirty="0">
                <a:solidFill>
                  <a:srgbClr val="BD2C28"/>
                </a:solidFill>
                <a:latin typeface="+mn-lt"/>
                <a:ea typeface="ADLaM Display" panose="020F0502020204030204" pitchFamily="2" charset="0"/>
                <a:cs typeface="Lucida Sans Unicode" panose="020B0602030504020204" pitchFamily="34" charset="0"/>
              </a:rPr>
              <a:t>Johan</a:t>
            </a:r>
            <a:r>
              <a:rPr sz="1800" spc="-155" dirty="0">
                <a:solidFill>
                  <a:srgbClr val="BD2C28"/>
                </a:solidFill>
                <a:latin typeface="+mn-lt"/>
                <a:ea typeface="ADLaM Display" panose="020F0502020204030204" pitchFamily="2" charset="0"/>
                <a:cs typeface="Lucida Sans Unicode" panose="020B0602030504020204" pitchFamily="34" charset="0"/>
              </a:rPr>
              <a:t> </a:t>
            </a:r>
            <a:r>
              <a:rPr sz="1800" spc="-75" dirty="0">
                <a:solidFill>
                  <a:srgbClr val="BD2C28"/>
                </a:solidFill>
                <a:latin typeface="+mn-lt"/>
                <a:ea typeface="ADLaM Display" panose="020F0502020204030204" pitchFamily="2" charset="0"/>
                <a:cs typeface="Lucida Sans Unicode" panose="020B0602030504020204" pitchFamily="34" charset="0"/>
              </a:rPr>
              <a:t>Boström</a:t>
            </a:r>
            <a:r>
              <a:rPr sz="1800" spc="-165" dirty="0">
                <a:solidFill>
                  <a:srgbClr val="BD2C28"/>
                </a:solidFill>
                <a:latin typeface="+mn-lt"/>
                <a:ea typeface="ADLaM Display" panose="020F0502020204030204" pitchFamily="2" charset="0"/>
                <a:cs typeface="Lucida Sans Unicode" panose="020B0602030504020204" pitchFamily="34" charset="0"/>
              </a:rPr>
              <a:t> </a:t>
            </a:r>
            <a:r>
              <a:rPr sz="1800" b="1" dirty="0">
                <a:latin typeface="+mn-lt"/>
                <a:ea typeface="ADLaM Display" panose="020F0502020204030204" pitchFamily="2" charset="0"/>
                <a:cs typeface="Lucida Sans Unicode" panose="020B0602030504020204" pitchFamily="34" charset="0"/>
              </a:rPr>
              <a:t>founded</a:t>
            </a:r>
            <a:r>
              <a:rPr sz="1800" b="1" spc="-20" dirty="0">
                <a:latin typeface="+mn-lt"/>
                <a:ea typeface="ADLaM Display" panose="020F0502020204030204" pitchFamily="2" charset="0"/>
                <a:cs typeface="Lucida Sans Unicode" panose="020B0602030504020204" pitchFamily="34" charset="0"/>
              </a:rPr>
              <a:t> </a:t>
            </a:r>
            <a:r>
              <a:rPr sz="1800" b="1" dirty="0">
                <a:latin typeface="+mn-lt"/>
                <a:ea typeface="ADLaM Display" panose="020F0502020204030204" pitchFamily="2" charset="0"/>
                <a:cs typeface="Lucida Sans Unicode" panose="020B0602030504020204" pitchFamily="34" charset="0"/>
              </a:rPr>
              <a:t>Outmore</a:t>
            </a:r>
            <a:r>
              <a:rPr sz="1800" b="1" spc="-30" dirty="0">
                <a:latin typeface="+mn-lt"/>
                <a:ea typeface="ADLaM Display" panose="020F0502020204030204" pitchFamily="2" charset="0"/>
                <a:cs typeface="Lucida Sans Unicode" panose="020B0602030504020204" pitchFamily="34" charset="0"/>
              </a:rPr>
              <a:t> </a:t>
            </a:r>
            <a:r>
              <a:rPr sz="1800" b="1" spc="75" dirty="0">
                <a:latin typeface="+mn-lt"/>
                <a:ea typeface="ADLaM Display" panose="020F0502020204030204" pitchFamily="2" charset="0"/>
                <a:cs typeface="Lucida Sans Unicode" panose="020B0602030504020204" pitchFamily="34" charset="0"/>
              </a:rPr>
              <a:t>Sweden</a:t>
            </a:r>
            <a:r>
              <a:rPr sz="1800" b="1" spc="5" dirty="0">
                <a:latin typeface="+mn-lt"/>
                <a:ea typeface="ADLaM Display" panose="020F0502020204030204" pitchFamily="2" charset="0"/>
                <a:cs typeface="Lucida Sans Unicode" panose="020B0602030504020204" pitchFamily="34" charset="0"/>
              </a:rPr>
              <a:t> </a:t>
            </a:r>
            <a:r>
              <a:rPr sz="1800" b="1" dirty="0">
                <a:latin typeface="+mn-lt"/>
                <a:ea typeface="ADLaM Display" panose="020F0502020204030204" pitchFamily="2" charset="0"/>
                <a:cs typeface="Lucida Sans Unicode" panose="020B0602030504020204" pitchFamily="34" charset="0"/>
              </a:rPr>
              <a:t>AB</a:t>
            </a:r>
            <a:r>
              <a:rPr sz="1800" b="1" spc="-15" dirty="0">
                <a:latin typeface="+mn-lt"/>
                <a:ea typeface="ADLaM Display" panose="020F0502020204030204" pitchFamily="2" charset="0"/>
                <a:cs typeface="Lucida Sans Unicode" panose="020B0602030504020204" pitchFamily="34" charset="0"/>
              </a:rPr>
              <a:t> </a:t>
            </a:r>
            <a:r>
              <a:rPr sz="1800" spc="-20" dirty="0">
                <a:latin typeface="+mn-lt"/>
                <a:ea typeface="ADLaM Display" panose="020F0502020204030204" pitchFamily="2" charset="0"/>
                <a:cs typeface="Lucida Sans Unicode" panose="020B0602030504020204" pitchFamily="34" charset="0"/>
              </a:rPr>
              <a:t>in</a:t>
            </a:r>
            <a:r>
              <a:rPr sz="1800" spc="-15" dirty="0">
                <a:latin typeface="+mn-lt"/>
                <a:ea typeface="ADLaM Display" panose="020F0502020204030204" pitchFamily="2" charset="0"/>
                <a:cs typeface="Lucida Sans Unicode" panose="020B0602030504020204" pitchFamily="34" charset="0"/>
              </a:rPr>
              <a:t> </a:t>
            </a:r>
            <a:r>
              <a:rPr sz="1800" spc="-210" dirty="0">
                <a:latin typeface="+mn-lt"/>
                <a:ea typeface="ADLaM Display" panose="020F0502020204030204" pitchFamily="2" charset="0"/>
                <a:cs typeface="Lucida Sans Unicode" panose="020B0602030504020204" pitchFamily="34" charset="0"/>
              </a:rPr>
              <a:t>2021.</a:t>
            </a:r>
            <a:r>
              <a:rPr sz="1800" spc="-10" dirty="0">
                <a:latin typeface="+mn-lt"/>
                <a:ea typeface="ADLaM Display" panose="020F0502020204030204" pitchFamily="2" charset="0"/>
                <a:cs typeface="Lucida Sans Unicode" panose="020B0602030504020204" pitchFamily="34" charset="0"/>
              </a:rPr>
              <a:t> </a:t>
            </a:r>
            <a:r>
              <a:rPr sz="1800" spc="135" dirty="0">
                <a:latin typeface="+mn-lt"/>
                <a:ea typeface="ADLaM Display" panose="020F0502020204030204" pitchFamily="2" charset="0"/>
                <a:cs typeface="Lucida Sans Unicode" panose="020B0602030504020204" pitchFamily="34" charset="0"/>
              </a:rPr>
              <a:t>Johan</a:t>
            </a:r>
            <a:r>
              <a:rPr sz="1800" spc="5" dirty="0">
                <a:latin typeface="+mn-lt"/>
                <a:ea typeface="ADLaM Display" panose="020F0502020204030204" pitchFamily="2" charset="0"/>
                <a:cs typeface="Lucida Sans Unicode" panose="020B0602030504020204" pitchFamily="34" charset="0"/>
              </a:rPr>
              <a:t> </a:t>
            </a:r>
            <a:r>
              <a:rPr sz="1800" spc="100" dirty="0">
                <a:latin typeface="+mn-lt"/>
                <a:ea typeface="ADLaM Display" panose="020F0502020204030204" pitchFamily="2" charset="0"/>
                <a:cs typeface="Lucida Sans Unicode" panose="020B0602030504020204" pitchFamily="34" charset="0"/>
              </a:rPr>
              <a:t>have</a:t>
            </a:r>
            <a:r>
              <a:rPr sz="1800" spc="-20"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since</a:t>
            </a:r>
            <a:r>
              <a:rPr sz="1800" spc="-15" dirty="0">
                <a:latin typeface="+mn-lt"/>
                <a:ea typeface="ADLaM Display" panose="020F0502020204030204" pitchFamily="2" charset="0"/>
                <a:cs typeface="Lucida Sans Unicode" panose="020B0602030504020204" pitchFamily="34" charset="0"/>
              </a:rPr>
              <a:t> </a:t>
            </a:r>
            <a:r>
              <a:rPr sz="1800" spc="-85" dirty="0">
                <a:latin typeface="+mn-lt"/>
                <a:ea typeface="ADLaM Display" panose="020F0502020204030204" pitchFamily="2" charset="0"/>
                <a:cs typeface="Lucida Sans Unicode" panose="020B0602030504020204" pitchFamily="34" charset="0"/>
              </a:rPr>
              <a:t>2023</a:t>
            </a:r>
            <a:r>
              <a:rPr sz="1800" spc="-5" dirty="0">
                <a:latin typeface="+mn-lt"/>
                <a:ea typeface="ADLaM Display" panose="020F0502020204030204" pitchFamily="2" charset="0"/>
                <a:cs typeface="Lucida Sans Unicode" panose="020B0602030504020204" pitchFamily="34" charset="0"/>
              </a:rPr>
              <a:t> </a:t>
            </a:r>
            <a:r>
              <a:rPr sz="1800" spc="55" dirty="0">
                <a:latin typeface="+mn-lt"/>
                <a:ea typeface="ADLaM Display" panose="020F0502020204030204" pitchFamily="2" charset="0"/>
                <a:cs typeface="Lucida Sans Unicode" panose="020B0602030504020204" pitchFamily="34" charset="0"/>
              </a:rPr>
              <a:t>been</a:t>
            </a:r>
            <a:endParaRPr sz="1800" dirty="0">
              <a:latin typeface="+mn-lt"/>
              <a:ea typeface="ADLaM Display" panose="020F0502020204030204" pitchFamily="2" charset="0"/>
              <a:cs typeface="Lucida Sans Unicode" panose="020B0602030504020204" pitchFamily="34" charset="0"/>
            </a:endParaRPr>
          </a:p>
          <a:p>
            <a:pPr marL="12700">
              <a:lnSpc>
                <a:spcPct val="100000"/>
              </a:lnSpc>
              <a:spcBef>
                <a:spcPts val="5"/>
              </a:spcBef>
            </a:pPr>
            <a:r>
              <a:rPr sz="1800" dirty="0">
                <a:latin typeface="+mn-lt"/>
                <a:ea typeface="ADLaM Display" panose="020F0502020204030204" pitchFamily="2" charset="0"/>
                <a:cs typeface="Lucida Sans Unicode" panose="020B0602030504020204" pitchFamily="34" charset="0"/>
              </a:rPr>
              <a:t>developing</a:t>
            </a:r>
            <a:r>
              <a:rPr sz="1800" spc="-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the</a:t>
            </a:r>
            <a:r>
              <a:rPr sz="1800" spc="15" dirty="0">
                <a:latin typeface="+mn-lt"/>
                <a:ea typeface="ADLaM Display" panose="020F0502020204030204" pitchFamily="2" charset="0"/>
                <a:cs typeface="Lucida Sans Unicode" panose="020B0602030504020204" pitchFamily="34" charset="0"/>
              </a:rPr>
              <a:t> </a:t>
            </a:r>
            <a:r>
              <a:rPr sz="1800" spc="80" dirty="0">
                <a:latin typeface="+mn-lt"/>
                <a:ea typeface="ADLaM Display" panose="020F0502020204030204" pitchFamily="2" charset="0"/>
                <a:cs typeface="Lucida Sans Unicode" panose="020B0602030504020204" pitchFamily="34" charset="0"/>
              </a:rPr>
              <a:t>concept</a:t>
            </a:r>
            <a:r>
              <a:rPr sz="1800" spc="20" dirty="0">
                <a:latin typeface="+mn-lt"/>
                <a:ea typeface="ADLaM Display" panose="020F0502020204030204" pitchFamily="2" charset="0"/>
                <a:cs typeface="Lucida Sans Unicode" panose="020B0602030504020204" pitchFamily="34" charset="0"/>
              </a:rPr>
              <a:t> </a:t>
            </a:r>
            <a:r>
              <a:rPr sz="1800" spc="-40" dirty="0">
                <a:latin typeface="+mn-lt"/>
                <a:ea typeface="ADLaM Display" panose="020F0502020204030204" pitchFamily="2" charset="0"/>
                <a:cs typeface="Lucida Sans Unicode" panose="020B0602030504020204" pitchFamily="34" charset="0"/>
              </a:rPr>
              <a:t>for</a:t>
            </a:r>
            <a:r>
              <a:rPr sz="1800" spc="1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a:t>
            </a:r>
            <a:r>
              <a:rPr lang="sv-SE" sz="1800" dirty="0">
                <a:latin typeface="+mn-lt"/>
                <a:ea typeface="ADLaM Display" panose="020F0502020204030204" pitchFamily="2" charset="0"/>
                <a:cs typeface="Lucida Sans Unicode" panose="020B0602030504020204" pitchFamily="34" charset="0"/>
              </a:rPr>
              <a:t>V</a:t>
            </a:r>
            <a:r>
              <a:rPr sz="1800" dirty="0" err="1">
                <a:latin typeface="+mn-lt"/>
                <a:ea typeface="ADLaM Display" panose="020F0502020204030204" pitchFamily="2" charset="0"/>
                <a:cs typeface="Lucida Sans Unicode" panose="020B0602030504020204" pitchFamily="34" charset="0"/>
              </a:rPr>
              <a:t>itamin</a:t>
            </a:r>
            <a:r>
              <a:rPr sz="1800" spc="10" dirty="0">
                <a:latin typeface="+mn-lt"/>
                <a:ea typeface="ADLaM Display" panose="020F0502020204030204" pitchFamily="2" charset="0"/>
                <a:cs typeface="Lucida Sans Unicode" panose="020B0602030504020204" pitchFamily="34" charset="0"/>
              </a:rPr>
              <a:t> </a:t>
            </a:r>
            <a:r>
              <a:rPr sz="1800" spc="50" dirty="0">
                <a:latin typeface="+mn-lt"/>
                <a:ea typeface="ADLaM Display" panose="020F0502020204030204" pitchFamily="2" charset="0"/>
                <a:cs typeface="Lucida Sans Unicode" panose="020B0602030504020204" pitchFamily="34" charset="0"/>
              </a:rPr>
              <a:t>dog*</a:t>
            </a:r>
            <a:r>
              <a:rPr sz="1800" spc="40" dirty="0">
                <a:latin typeface="+mn-lt"/>
                <a:ea typeface="ADLaM Display" panose="020F0502020204030204" pitchFamily="2" charset="0"/>
                <a:cs typeface="Lucida Sans Unicode" panose="020B0602030504020204" pitchFamily="34" charset="0"/>
              </a:rPr>
              <a:t> </a:t>
            </a:r>
            <a:r>
              <a:rPr sz="1800" spc="110" dirty="0">
                <a:latin typeface="+mn-lt"/>
                <a:ea typeface="ADLaM Display" panose="020F0502020204030204" pitchFamily="2" charset="0"/>
                <a:cs typeface="Lucida Sans Unicode" panose="020B0602030504020204" pitchFamily="34" charset="0"/>
              </a:rPr>
              <a:t>as</a:t>
            </a:r>
            <a:r>
              <a:rPr sz="1800" spc="30" dirty="0">
                <a:latin typeface="+mn-lt"/>
                <a:ea typeface="ADLaM Display" panose="020F0502020204030204" pitchFamily="2" charset="0"/>
                <a:cs typeface="Lucida Sans Unicode" panose="020B0602030504020204" pitchFamily="34" charset="0"/>
              </a:rPr>
              <a:t> </a:t>
            </a:r>
            <a:r>
              <a:rPr sz="1800" spc="210" dirty="0">
                <a:latin typeface="+mn-lt"/>
                <a:ea typeface="ADLaM Display" panose="020F0502020204030204" pitchFamily="2" charset="0"/>
                <a:cs typeface="Lucida Sans Unicode" panose="020B0602030504020204" pitchFamily="34" charset="0"/>
              </a:rPr>
              <a:t>a</a:t>
            </a:r>
            <a:r>
              <a:rPr sz="1800" spc="20"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product</a:t>
            </a:r>
            <a:r>
              <a:rPr sz="1800" spc="2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of</a:t>
            </a:r>
            <a:r>
              <a:rPr sz="1800" spc="30"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Outmore</a:t>
            </a:r>
            <a:r>
              <a:rPr sz="1800" spc="10" dirty="0">
                <a:latin typeface="+mn-lt"/>
                <a:ea typeface="ADLaM Display" panose="020F0502020204030204" pitchFamily="2" charset="0"/>
                <a:cs typeface="Lucida Sans Unicode" panose="020B0602030504020204" pitchFamily="34" charset="0"/>
              </a:rPr>
              <a:t> </a:t>
            </a:r>
            <a:r>
              <a:rPr sz="1800" spc="-10" dirty="0">
                <a:latin typeface="+mn-lt"/>
                <a:ea typeface="ADLaM Display" panose="020F0502020204030204" pitchFamily="2" charset="0"/>
                <a:cs typeface="Lucida Sans Unicode" panose="020B0602030504020204" pitchFamily="34" charset="0"/>
              </a:rPr>
              <a:t>Sweden.</a:t>
            </a:r>
            <a:endParaRPr sz="1800" dirty="0">
              <a:latin typeface="+mn-lt"/>
              <a:ea typeface="ADLaM Display" panose="020F0502020204030204" pitchFamily="2" charset="0"/>
              <a:cs typeface="Lucida Sans Unicode" panose="020B0602030504020204" pitchFamily="34" charset="0"/>
            </a:endParaRPr>
          </a:p>
          <a:p>
            <a:pPr marL="12700" marR="5080">
              <a:lnSpc>
                <a:spcPct val="100000"/>
              </a:lnSpc>
              <a:spcBef>
                <a:spcPts val="600"/>
              </a:spcBef>
            </a:pPr>
            <a:r>
              <a:rPr sz="1800" dirty="0">
                <a:latin typeface="+mn-lt"/>
                <a:ea typeface="ADLaM Display" panose="020F0502020204030204" pitchFamily="2" charset="0"/>
                <a:cs typeface="Lucida Sans Unicode" panose="020B0602030504020204" pitchFamily="34" charset="0"/>
              </a:rPr>
              <a:t>With</a:t>
            </a:r>
            <a:r>
              <a:rPr sz="1800" spc="-5" dirty="0">
                <a:latin typeface="+mn-lt"/>
                <a:ea typeface="ADLaM Display" panose="020F0502020204030204" pitchFamily="2" charset="0"/>
                <a:cs typeface="Lucida Sans Unicode" panose="020B0602030504020204" pitchFamily="34" charset="0"/>
              </a:rPr>
              <a:t> </a:t>
            </a:r>
            <a:r>
              <a:rPr sz="1800" b="1" dirty="0">
                <a:latin typeface="+mn-lt"/>
                <a:ea typeface="ADLaM Display" panose="020F0502020204030204" pitchFamily="2" charset="0"/>
                <a:cs typeface="Lucida Sans Unicode" panose="020B0602030504020204" pitchFamily="34" charset="0"/>
              </a:rPr>
              <a:t>over</a:t>
            </a:r>
            <a:r>
              <a:rPr sz="1800" b="1" spc="5" dirty="0">
                <a:latin typeface="+mn-lt"/>
                <a:ea typeface="ADLaM Display" panose="020F0502020204030204" pitchFamily="2" charset="0"/>
                <a:cs typeface="Lucida Sans Unicode" panose="020B0602030504020204" pitchFamily="34" charset="0"/>
              </a:rPr>
              <a:t> </a:t>
            </a:r>
            <a:r>
              <a:rPr sz="1800" b="1" spc="-65" dirty="0">
                <a:latin typeface="+mn-lt"/>
                <a:ea typeface="ADLaM Display" panose="020F0502020204030204" pitchFamily="2" charset="0"/>
                <a:cs typeface="Lucida Sans Unicode" panose="020B0602030504020204" pitchFamily="34" charset="0"/>
              </a:rPr>
              <a:t>20</a:t>
            </a:r>
            <a:r>
              <a:rPr sz="1800" b="1" spc="-15" dirty="0">
                <a:latin typeface="+mn-lt"/>
                <a:ea typeface="ADLaM Display" panose="020F0502020204030204" pitchFamily="2" charset="0"/>
                <a:cs typeface="Lucida Sans Unicode" panose="020B0602030504020204" pitchFamily="34" charset="0"/>
              </a:rPr>
              <a:t> </a:t>
            </a:r>
            <a:r>
              <a:rPr sz="1800" b="1" spc="70" dirty="0">
                <a:latin typeface="+mn-lt"/>
                <a:ea typeface="ADLaM Display" panose="020F0502020204030204" pitchFamily="2" charset="0"/>
                <a:cs typeface="Lucida Sans Unicode" panose="020B0602030504020204" pitchFamily="34" charset="0"/>
              </a:rPr>
              <a:t>years</a:t>
            </a:r>
            <a:r>
              <a:rPr sz="1800" b="1" spc="5" dirty="0">
                <a:latin typeface="+mn-lt"/>
                <a:ea typeface="ADLaM Display" panose="020F0502020204030204" pitchFamily="2" charset="0"/>
                <a:cs typeface="Lucida Sans Unicode" panose="020B0602030504020204" pitchFamily="34" charset="0"/>
              </a:rPr>
              <a:t> </a:t>
            </a:r>
            <a:r>
              <a:rPr sz="1800" b="1" spc="-10" dirty="0">
                <a:latin typeface="+mn-lt"/>
                <a:ea typeface="ADLaM Display" panose="020F0502020204030204" pitchFamily="2" charset="0"/>
                <a:cs typeface="Lucida Sans Unicode" panose="020B0602030504020204" pitchFamily="34" charset="0"/>
              </a:rPr>
              <a:t>of</a:t>
            </a:r>
            <a:r>
              <a:rPr sz="1800" b="1" spc="-15" dirty="0">
                <a:latin typeface="+mn-lt"/>
                <a:ea typeface="ADLaM Display" panose="020F0502020204030204" pitchFamily="2" charset="0"/>
                <a:cs typeface="Lucida Sans Unicode" panose="020B0602030504020204" pitchFamily="34" charset="0"/>
              </a:rPr>
              <a:t> </a:t>
            </a:r>
            <a:r>
              <a:rPr sz="1800" b="1" dirty="0">
                <a:latin typeface="+mn-lt"/>
                <a:ea typeface="ADLaM Display" panose="020F0502020204030204" pitchFamily="2" charset="0"/>
                <a:cs typeface="Lucida Sans Unicode" panose="020B0602030504020204" pitchFamily="34" charset="0"/>
              </a:rPr>
              <a:t>experience</a:t>
            </a:r>
            <a:r>
              <a:rPr sz="1800" b="1" spc="-40" dirty="0">
                <a:latin typeface="+mn-lt"/>
                <a:ea typeface="ADLaM Display" panose="020F0502020204030204" pitchFamily="2" charset="0"/>
                <a:cs typeface="Lucida Sans Unicode" panose="020B0602030504020204" pitchFamily="34" charset="0"/>
              </a:rPr>
              <a:t> </a:t>
            </a:r>
            <a:r>
              <a:rPr sz="1800" spc="-10" dirty="0">
                <a:latin typeface="+mn-lt"/>
                <a:ea typeface="ADLaM Display" panose="020F0502020204030204" pitchFamily="2" charset="0"/>
                <a:cs typeface="Lucida Sans Unicode" panose="020B0602030504020204" pitchFamily="34" charset="0"/>
              </a:rPr>
              <a:t>in</a:t>
            </a:r>
            <a:r>
              <a:rPr sz="1800" spc="-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marketing,</a:t>
            </a:r>
            <a:r>
              <a:rPr sz="1800" spc="-10" dirty="0">
                <a:latin typeface="+mn-lt"/>
                <a:ea typeface="ADLaM Display" panose="020F0502020204030204" pitchFamily="2" charset="0"/>
                <a:cs typeface="Lucida Sans Unicode" panose="020B0602030504020204" pitchFamily="34" charset="0"/>
              </a:rPr>
              <a:t> </a:t>
            </a:r>
            <a:r>
              <a:rPr sz="1800" spc="140" dirty="0">
                <a:latin typeface="+mn-lt"/>
                <a:ea typeface="ADLaM Display" panose="020F0502020204030204" pitchFamily="2" charset="0"/>
                <a:cs typeface="Lucida Sans Unicode" panose="020B0602030504020204" pitchFamily="34" charset="0"/>
              </a:rPr>
              <a:t>Johan</a:t>
            </a:r>
            <a:r>
              <a:rPr sz="1800" spc="-15" dirty="0">
                <a:latin typeface="+mn-lt"/>
                <a:ea typeface="ADLaM Display" panose="020F0502020204030204" pitchFamily="2" charset="0"/>
                <a:cs typeface="Lucida Sans Unicode" panose="020B0602030504020204" pitchFamily="34" charset="0"/>
              </a:rPr>
              <a:t> </a:t>
            </a:r>
            <a:r>
              <a:rPr sz="1800" spc="90" dirty="0">
                <a:latin typeface="+mn-lt"/>
                <a:ea typeface="ADLaM Display" panose="020F0502020204030204" pitchFamily="2" charset="0"/>
                <a:cs typeface="Lucida Sans Unicode" panose="020B0602030504020204" pitchFamily="34" charset="0"/>
              </a:rPr>
              <a:t>has</a:t>
            </a:r>
            <a:r>
              <a:rPr sz="1800" spc="-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held</a:t>
            </a:r>
            <a:r>
              <a:rPr sz="1800" spc="-30"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leadership</a:t>
            </a:r>
            <a:r>
              <a:rPr sz="1800" spc="-15" dirty="0">
                <a:latin typeface="+mn-lt"/>
                <a:ea typeface="ADLaM Display" panose="020F0502020204030204" pitchFamily="2" charset="0"/>
                <a:cs typeface="Lucida Sans Unicode" panose="020B0602030504020204" pitchFamily="34" charset="0"/>
              </a:rPr>
              <a:t> </a:t>
            </a:r>
            <a:r>
              <a:rPr sz="1800" spc="-35" dirty="0">
                <a:latin typeface="+mn-lt"/>
                <a:ea typeface="ADLaM Display" panose="020F0502020204030204" pitchFamily="2" charset="0"/>
                <a:cs typeface="Lucida Sans Unicode" panose="020B0602030504020204" pitchFamily="34" charset="0"/>
              </a:rPr>
              <a:t>roles,</a:t>
            </a:r>
            <a:r>
              <a:rPr sz="1800" spc="-5" dirty="0">
                <a:latin typeface="+mn-lt"/>
                <a:ea typeface="ADLaM Display" panose="020F0502020204030204" pitchFamily="2" charset="0"/>
                <a:cs typeface="Lucida Sans Unicode" panose="020B0602030504020204" pitchFamily="34" charset="0"/>
              </a:rPr>
              <a:t> </a:t>
            </a:r>
            <a:r>
              <a:rPr sz="1800" spc="-10" dirty="0">
                <a:latin typeface="+mn-lt"/>
                <a:ea typeface="ADLaM Display" panose="020F0502020204030204" pitchFamily="2" charset="0"/>
                <a:cs typeface="Lucida Sans Unicode" panose="020B0602030504020204" pitchFamily="34" charset="0"/>
              </a:rPr>
              <a:t>including </a:t>
            </a:r>
            <a:r>
              <a:rPr sz="1800" spc="75" dirty="0">
                <a:latin typeface="+mn-lt"/>
                <a:ea typeface="ADLaM Display" panose="020F0502020204030204" pitchFamily="2" charset="0"/>
                <a:cs typeface="Lucida Sans Unicode" panose="020B0602030504020204" pitchFamily="34" charset="0"/>
              </a:rPr>
              <a:t>Head</a:t>
            </a:r>
            <a:r>
              <a:rPr sz="1800" spc="-30" dirty="0">
                <a:latin typeface="+mn-lt"/>
                <a:ea typeface="ADLaM Display" panose="020F0502020204030204" pitchFamily="2" charset="0"/>
                <a:cs typeface="Lucida Sans Unicode" panose="020B0602030504020204" pitchFamily="34" charset="0"/>
              </a:rPr>
              <a:t> </a:t>
            </a:r>
            <a:r>
              <a:rPr sz="1800" spc="-10" dirty="0">
                <a:latin typeface="+mn-lt"/>
                <a:ea typeface="ADLaM Display" panose="020F0502020204030204" pitchFamily="2" charset="0"/>
                <a:cs typeface="Lucida Sans Unicode" panose="020B0602030504020204" pitchFamily="34" charset="0"/>
              </a:rPr>
              <a:t>of</a:t>
            </a:r>
            <a:r>
              <a:rPr sz="1800" spc="-40"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Marketing</a:t>
            </a:r>
            <a:r>
              <a:rPr sz="1800" spc="-45" dirty="0">
                <a:latin typeface="+mn-lt"/>
                <a:ea typeface="ADLaM Display" panose="020F0502020204030204" pitchFamily="2" charset="0"/>
                <a:cs typeface="Lucida Sans Unicode" panose="020B0602030504020204" pitchFamily="34" charset="0"/>
              </a:rPr>
              <a:t> </a:t>
            </a:r>
            <a:r>
              <a:rPr sz="1800" spc="-25" dirty="0">
                <a:latin typeface="+mn-lt"/>
                <a:ea typeface="ADLaM Display" panose="020F0502020204030204" pitchFamily="2" charset="0"/>
                <a:cs typeface="Lucida Sans Unicode" panose="020B0602030504020204" pitchFamily="34" charset="0"/>
              </a:rPr>
              <a:t>for</a:t>
            </a:r>
            <a:r>
              <a:rPr sz="1800" spc="-15" dirty="0">
                <a:latin typeface="+mn-lt"/>
                <a:ea typeface="ADLaM Display" panose="020F0502020204030204" pitchFamily="2" charset="0"/>
                <a:cs typeface="Lucida Sans Unicode" panose="020B0602030504020204" pitchFamily="34" charset="0"/>
              </a:rPr>
              <a:t> </a:t>
            </a:r>
            <a:r>
              <a:rPr sz="1800" spc="210" dirty="0">
                <a:latin typeface="+mn-lt"/>
                <a:ea typeface="ADLaM Display" panose="020F0502020204030204" pitchFamily="2" charset="0"/>
                <a:cs typeface="Lucida Sans Unicode" panose="020B0602030504020204" pitchFamily="34" charset="0"/>
              </a:rPr>
              <a:t>a</a:t>
            </a:r>
            <a:r>
              <a:rPr sz="1800" spc="-30"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prominent</a:t>
            </a:r>
            <a:r>
              <a:rPr sz="1800" spc="-5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hunting</a:t>
            </a:r>
            <a:r>
              <a:rPr sz="1800" spc="-5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organization</a:t>
            </a:r>
            <a:r>
              <a:rPr sz="1800" spc="-45" dirty="0">
                <a:latin typeface="+mn-lt"/>
                <a:ea typeface="ADLaM Display" panose="020F0502020204030204" pitchFamily="2" charset="0"/>
                <a:cs typeface="Lucida Sans Unicode" panose="020B0602030504020204" pitchFamily="34" charset="0"/>
              </a:rPr>
              <a:t> </a:t>
            </a:r>
            <a:r>
              <a:rPr sz="1800" spc="-10" dirty="0">
                <a:latin typeface="+mn-lt"/>
                <a:ea typeface="ADLaM Display" panose="020F0502020204030204" pitchFamily="2" charset="0"/>
                <a:cs typeface="Lucida Sans Unicode" panose="020B0602030504020204" pitchFamily="34" charset="0"/>
              </a:rPr>
              <a:t>in</a:t>
            </a:r>
            <a:r>
              <a:rPr sz="1800" spc="-2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Sweden.</a:t>
            </a:r>
            <a:r>
              <a:rPr sz="1800" spc="-25" dirty="0">
                <a:latin typeface="+mn-lt"/>
                <a:ea typeface="ADLaM Display" panose="020F0502020204030204" pitchFamily="2" charset="0"/>
                <a:cs typeface="Lucida Sans Unicode" panose="020B0602030504020204" pitchFamily="34" charset="0"/>
              </a:rPr>
              <a:t> </a:t>
            </a:r>
            <a:r>
              <a:rPr sz="1800" spc="-10" dirty="0">
                <a:latin typeface="+mn-lt"/>
                <a:ea typeface="ADLaM Display" panose="020F0502020204030204" pitchFamily="2" charset="0"/>
                <a:cs typeface="Lucida Sans Unicode" panose="020B0602030504020204" pitchFamily="34" charset="0"/>
              </a:rPr>
              <a:t>During</a:t>
            </a:r>
            <a:r>
              <a:rPr sz="1800" spc="-40" dirty="0">
                <a:latin typeface="+mn-lt"/>
                <a:ea typeface="ADLaM Display" panose="020F0502020204030204" pitchFamily="2" charset="0"/>
                <a:cs typeface="Lucida Sans Unicode" panose="020B0602030504020204" pitchFamily="34" charset="0"/>
              </a:rPr>
              <a:t> </a:t>
            </a:r>
            <a:r>
              <a:rPr sz="1800" spc="-65" dirty="0">
                <a:latin typeface="+mn-lt"/>
                <a:ea typeface="ADLaM Display" panose="020F0502020204030204" pitchFamily="2" charset="0"/>
                <a:cs typeface="Lucida Sans Unicode" panose="020B0602030504020204" pitchFamily="34" charset="0"/>
              </a:rPr>
              <a:t>2024</a:t>
            </a:r>
            <a:r>
              <a:rPr sz="1800" spc="-15" dirty="0">
                <a:latin typeface="+mn-lt"/>
                <a:ea typeface="ADLaM Display" panose="020F0502020204030204" pitchFamily="2" charset="0"/>
                <a:cs typeface="Lucida Sans Unicode" panose="020B0602030504020204" pitchFamily="34" charset="0"/>
              </a:rPr>
              <a:t> </a:t>
            </a:r>
            <a:r>
              <a:rPr sz="1800" spc="70" dirty="0">
                <a:latin typeface="+mn-lt"/>
                <a:ea typeface="ADLaM Display" panose="020F0502020204030204" pitchFamily="2" charset="0"/>
                <a:cs typeface="Lucida Sans Unicode" panose="020B0602030504020204" pitchFamily="34" charset="0"/>
              </a:rPr>
              <a:t>he</a:t>
            </a:r>
            <a:r>
              <a:rPr sz="1800" spc="-35" dirty="0">
                <a:latin typeface="+mn-lt"/>
                <a:ea typeface="ADLaM Display" panose="020F0502020204030204" pitchFamily="2" charset="0"/>
                <a:cs typeface="Lucida Sans Unicode" panose="020B0602030504020204" pitchFamily="34" charset="0"/>
              </a:rPr>
              <a:t> </a:t>
            </a:r>
            <a:r>
              <a:rPr sz="1800" spc="80" dirty="0">
                <a:latin typeface="+mn-lt"/>
                <a:ea typeface="ADLaM Display" panose="020F0502020204030204" pitchFamily="2" charset="0"/>
                <a:cs typeface="Lucida Sans Unicode" panose="020B0602030504020204" pitchFamily="34" charset="0"/>
              </a:rPr>
              <a:t>lead</a:t>
            </a:r>
            <a:r>
              <a:rPr sz="1800" spc="-45" dirty="0">
                <a:latin typeface="+mn-lt"/>
                <a:ea typeface="ADLaM Display" panose="020F0502020204030204" pitchFamily="2" charset="0"/>
                <a:cs typeface="Lucida Sans Unicode" panose="020B0602030504020204" pitchFamily="34" charset="0"/>
              </a:rPr>
              <a:t> </a:t>
            </a:r>
            <a:r>
              <a:rPr sz="1800" spc="105" dirty="0">
                <a:latin typeface="+mn-lt"/>
                <a:ea typeface="ADLaM Display" panose="020F0502020204030204" pitchFamily="2" charset="0"/>
                <a:cs typeface="Lucida Sans Unicode" panose="020B0602030504020204" pitchFamily="34" charset="0"/>
              </a:rPr>
              <a:t>a </a:t>
            </a:r>
            <a:r>
              <a:rPr sz="1800" spc="65" dirty="0">
                <a:latin typeface="+mn-lt"/>
                <a:ea typeface="ADLaM Display" panose="020F0502020204030204" pitchFamily="2" charset="0"/>
                <a:cs typeface="Lucida Sans Unicode" panose="020B0602030504020204" pitchFamily="34" charset="0"/>
              </a:rPr>
              <a:t>department</a:t>
            </a:r>
            <a:r>
              <a:rPr sz="1800" spc="-35" dirty="0">
                <a:latin typeface="+mn-lt"/>
                <a:ea typeface="ADLaM Display" panose="020F0502020204030204" pitchFamily="2" charset="0"/>
                <a:cs typeface="Lucida Sans Unicode" panose="020B0602030504020204" pitchFamily="34" charset="0"/>
              </a:rPr>
              <a:t> </a:t>
            </a:r>
            <a:r>
              <a:rPr sz="1800" spc="-10" dirty="0">
                <a:latin typeface="+mn-lt"/>
                <a:ea typeface="ADLaM Display" panose="020F0502020204030204" pitchFamily="2" charset="0"/>
                <a:cs typeface="Lucida Sans Unicode" panose="020B0602030504020204" pitchFamily="34" charset="0"/>
              </a:rPr>
              <a:t>in</a:t>
            </a:r>
            <a:r>
              <a:rPr sz="1800" spc="-15" dirty="0">
                <a:latin typeface="+mn-lt"/>
                <a:ea typeface="ADLaM Display" panose="020F0502020204030204" pitchFamily="2" charset="0"/>
                <a:cs typeface="Lucida Sans Unicode" panose="020B0602030504020204" pitchFamily="34" charset="0"/>
              </a:rPr>
              <a:t> </a:t>
            </a:r>
            <a:r>
              <a:rPr sz="1800" spc="210" dirty="0">
                <a:latin typeface="+mn-lt"/>
                <a:ea typeface="ADLaM Display" panose="020F0502020204030204" pitchFamily="2" charset="0"/>
                <a:cs typeface="Lucida Sans Unicode" panose="020B0602030504020204" pitchFamily="34" charset="0"/>
              </a:rPr>
              <a:t>a</a:t>
            </a:r>
            <a:r>
              <a:rPr sz="1800" spc="-30" dirty="0">
                <a:latin typeface="+mn-lt"/>
                <a:ea typeface="ADLaM Display" panose="020F0502020204030204" pitchFamily="2" charset="0"/>
                <a:cs typeface="Lucida Sans Unicode" panose="020B0602030504020204" pitchFamily="34" charset="0"/>
              </a:rPr>
              <a:t> </a:t>
            </a:r>
            <a:r>
              <a:rPr sz="1800" spc="-35" dirty="0">
                <a:latin typeface="+mn-lt"/>
                <a:ea typeface="ADLaM Display" panose="020F0502020204030204" pitchFamily="2" charset="0"/>
                <a:cs typeface="Lucida Sans Unicode" panose="020B0602030504020204" pitchFamily="34" charset="0"/>
              </a:rPr>
              <a:t>billion-</a:t>
            </a:r>
            <a:r>
              <a:rPr sz="1800" dirty="0">
                <a:latin typeface="+mn-lt"/>
                <a:ea typeface="ADLaM Display" panose="020F0502020204030204" pitchFamily="2" charset="0"/>
                <a:cs typeface="Lucida Sans Unicode" panose="020B0602030504020204" pitchFamily="34" charset="0"/>
              </a:rPr>
              <a:t>dollar</a:t>
            </a:r>
            <a:r>
              <a:rPr sz="1800" spc="-4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retail</a:t>
            </a:r>
            <a:r>
              <a:rPr sz="1800" spc="-45" dirty="0">
                <a:latin typeface="+mn-lt"/>
                <a:ea typeface="ADLaM Display" panose="020F0502020204030204" pitchFamily="2" charset="0"/>
                <a:cs typeface="Lucida Sans Unicode" panose="020B0602030504020204" pitchFamily="34" charset="0"/>
              </a:rPr>
              <a:t> </a:t>
            </a:r>
            <a:r>
              <a:rPr sz="1800" spc="105" dirty="0">
                <a:latin typeface="+mn-lt"/>
                <a:ea typeface="ADLaM Display" panose="020F0502020204030204" pitchFamily="2" charset="0"/>
                <a:cs typeface="Lucida Sans Unicode" panose="020B0602030504020204" pitchFamily="34" charset="0"/>
              </a:rPr>
              <a:t>and</a:t>
            </a:r>
            <a:r>
              <a:rPr sz="1800" spc="-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outdoor</a:t>
            </a:r>
            <a:r>
              <a:rPr sz="1800" spc="-35" dirty="0">
                <a:latin typeface="+mn-lt"/>
                <a:ea typeface="ADLaM Display" panose="020F0502020204030204" pitchFamily="2" charset="0"/>
                <a:cs typeface="Lucida Sans Unicode" panose="020B0602030504020204" pitchFamily="34" charset="0"/>
              </a:rPr>
              <a:t> </a:t>
            </a:r>
            <a:r>
              <a:rPr sz="1800" spc="70" dirty="0">
                <a:latin typeface="+mn-lt"/>
                <a:ea typeface="ADLaM Display" panose="020F0502020204030204" pitchFamily="2" charset="0"/>
                <a:cs typeface="Lucida Sans Unicode" panose="020B0602030504020204" pitchFamily="34" charset="0"/>
              </a:rPr>
              <a:t>company.</a:t>
            </a:r>
            <a:r>
              <a:rPr sz="1800" spc="-15" dirty="0">
                <a:latin typeface="+mn-lt"/>
                <a:ea typeface="ADLaM Display" panose="020F0502020204030204" pitchFamily="2" charset="0"/>
                <a:cs typeface="Lucida Sans Unicode" panose="020B0602030504020204" pitchFamily="34" charset="0"/>
              </a:rPr>
              <a:t> </a:t>
            </a:r>
            <a:r>
              <a:rPr sz="1800" spc="145" dirty="0">
                <a:latin typeface="+mn-lt"/>
                <a:ea typeface="ADLaM Display" panose="020F0502020204030204" pitchFamily="2" charset="0"/>
                <a:cs typeface="Lucida Sans Unicode" panose="020B0602030504020204" pitchFamily="34" charset="0"/>
              </a:rPr>
              <a:t>Johan</a:t>
            </a:r>
            <a:r>
              <a:rPr sz="1800" spc="-20"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possesses</a:t>
            </a:r>
            <a:r>
              <a:rPr sz="1800" spc="-5" dirty="0">
                <a:latin typeface="+mn-lt"/>
                <a:ea typeface="ADLaM Display" panose="020F0502020204030204" pitchFamily="2" charset="0"/>
                <a:cs typeface="Lucida Sans Unicode" panose="020B0602030504020204" pitchFamily="34" charset="0"/>
              </a:rPr>
              <a:t> </a:t>
            </a:r>
            <a:r>
              <a:rPr sz="1800" spc="75" dirty="0">
                <a:latin typeface="+mn-lt"/>
                <a:ea typeface="ADLaM Display" panose="020F0502020204030204" pitchFamily="2" charset="0"/>
                <a:cs typeface="Lucida Sans Unicode" panose="020B0602030504020204" pitchFamily="34" charset="0"/>
              </a:rPr>
              <a:t>deep </a:t>
            </a:r>
            <a:r>
              <a:rPr sz="1800" dirty="0">
                <a:latin typeface="+mn-lt"/>
                <a:ea typeface="ADLaM Display" panose="020F0502020204030204" pitchFamily="2" charset="0"/>
                <a:cs typeface="Lucida Sans Unicode" panose="020B0602030504020204" pitchFamily="34" charset="0"/>
              </a:rPr>
              <a:t>expertise</a:t>
            </a:r>
            <a:r>
              <a:rPr sz="1800" spc="-35" dirty="0">
                <a:latin typeface="+mn-lt"/>
                <a:ea typeface="ADLaM Display" panose="020F0502020204030204" pitchFamily="2" charset="0"/>
                <a:cs typeface="Lucida Sans Unicode" panose="020B0602030504020204" pitchFamily="34" charset="0"/>
              </a:rPr>
              <a:t> </a:t>
            </a:r>
            <a:r>
              <a:rPr sz="1800" spc="-30" dirty="0">
                <a:latin typeface="+mn-lt"/>
                <a:ea typeface="ADLaM Display" panose="020F0502020204030204" pitchFamily="2" charset="0"/>
                <a:cs typeface="Lucida Sans Unicode" panose="020B0602030504020204" pitchFamily="34" charset="0"/>
              </a:rPr>
              <a:t>in</a:t>
            </a:r>
            <a:r>
              <a:rPr sz="1800" spc="-3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branding,</a:t>
            </a:r>
            <a:r>
              <a:rPr sz="1800" spc="-5" dirty="0">
                <a:latin typeface="+mn-lt"/>
                <a:ea typeface="ADLaM Display" panose="020F0502020204030204" pitchFamily="2" charset="0"/>
                <a:cs typeface="Lucida Sans Unicode" panose="020B0602030504020204" pitchFamily="34" charset="0"/>
              </a:rPr>
              <a:t> </a:t>
            </a:r>
            <a:r>
              <a:rPr sz="1800" spc="60" dirty="0">
                <a:latin typeface="+mn-lt"/>
                <a:ea typeface="ADLaM Display" panose="020F0502020204030204" pitchFamily="2" charset="0"/>
                <a:cs typeface="Lucida Sans Unicode" panose="020B0602030504020204" pitchFamily="34" charset="0"/>
              </a:rPr>
              <a:t>customer</a:t>
            </a:r>
            <a:r>
              <a:rPr sz="1800" spc="-40" dirty="0">
                <a:latin typeface="+mn-lt"/>
                <a:ea typeface="ADLaM Display" panose="020F0502020204030204" pitchFamily="2" charset="0"/>
                <a:cs typeface="Lucida Sans Unicode" panose="020B0602030504020204" pitchFamily="34" charset="0"/>
              </a:rPr>
              <a:t> </a:t>
            </a:r>
            <a:r>
              <a:rPr sz="1800" spc="-30" dirty="0">
                <a:latin typeface="+mn-lt"/>
                <a:ea typeface="ADLaM Display" panose="020F0502020204030204" pitchFamily="2" charset="0"/>
                <a:cs typeface="Lucida Sans Unicode" panose="020B0602030504020204" pitchFamily="34" charset="0"/>
              </a:rPr>
              <a:t>insights,</a:t>
            </a:r>
            <a:r>
              <a:rPr sz="1800" spc="-25" dirty="0">
                <a:latin typeface="+mn-lt"/>
                <a:ea typeface="ADLaM Display" panose="020F0502020204030204" pitchFamily="2" charset="0"/>
                <a:cs typeface="Lucida Sans Unicode" panose="020B0602030504020204" pitchFamily="34" charset="0"/>
              </a:rPr>
              <a:t> </a:t>
            </a:r>
            <a:r>
              <a:rPr sz="1800" spc="-90" dirty="0">
                <a:latin typeface="+mn-lt"/>
                <a:ea typeface="ADLaM Display" panose="020F0502020204030204" pitchFamily="2" charset="0"/>
                <a:cs typeface="Lucida Sans Unicode" panose="020B0602030504020204" pitchFamily="34" charset="0"/>
              </a:rPr>
              <a:t>PR,</a:t>
            </a:r>
            <a:r>
              <a:rPr sz="1800" spc="-5" dirty="0">
                <a:latin typeface="+mn-lt"/>
                <a:ea typeface="ADLaM Display" panose="020F0502020204030204" pitchFamily="2" charset="0"/>
                <a:cs typeface="Lucida Sans Unicode" panose="020B0602030504020204" pitchFamily="34" charset="0"/>
              </a:rPr>
              <a:t> </a:t>
            </a:r>
            <a:r>
              <a:rPr sz="1800" spc="105" dirty="0">
                <a:latin typeface="+mn-lt"/>
                <a:ea typeface="ADLaM Display" panose="020F0502020204030204" pitchFamily="2" charset="0"/>
                <a:cs typeface="Lucida Sans Unicode" panose="020B0602030504020204" pitchFamily="34" charset="0"/>
              </a:rPr>
              <a:t>and</a:t>
            </a:r>
            <a:r>
              <a:rPr sz="1800" spc="-30"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strategic</a:t>
            </a:r>
            <a:r>
              <a:rPr sz="1800" spc="-3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B2C</a:t>
            </a:r>
            <a:r>
              <a:rPr sz="1800" spc="-2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marketing.</a:t>
            </a:r>
            <a:r>
              <a:rPr sz="1800" spc="-45" dirty="0">
                <a:latin typeface="+mn-lt"/>
                <a:ea typeface="ADLaM Display" panose="020F0502020204030204" pitchFamily="2" charset="0"/>
                <a:cs typeface="Lucida Sans Unicode" panose="020B0602030504020204" pitchFamily="34" charset="0"/>
              </a:rPr>
              <a:t> </a:t>
            </a:r>
            <a:endParaRPr lang="sv-SE" sz="1800" spc="-45" dirty="0">
              <a:latin typeface="+mn-lt"/>
              <a:ea typeface="ADLaM Display" panose="020F0502020204030204" pitchFamily="2" charset="0"/>
              <a:cs typeface="Lucida Sans Unicode" panose="020B0602030504020204" pitchFamily="34" charset="0"/>
            </a:endParaRPr>
          </a:p>
          <a:p>
            <a:pPr marL="12700" marR="5080">
              <a:lnSpc>
                <a:spcPct val="100000"/>
              </a:lnSpc>
              <a:spcBef>
                <a:spcPts val="600"/>
              </a:spcBef>
            </a:pPr>
            <a:r>
              <a:rPr sz="1800" dirty="0">
                <a:latin typeface="+mn-lt"/>
                <a:ea typeface="ADLaM Display" panose="020F0502020204030204" pitchFamily="2" charset="0"/>
                <a:cs typeface="Lucida Sans Unicode" panose="020B0602030504020204" pitchFamily="34" charset="0"/>
              </a:rPr>
              <a:t>Over</a:t>
            </a:r>
            <a:r>
              <a:rPr sz="1800" spc="-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the</a:t>
            </a:r>
            <a:r>
              <a:rPr sz="1800" spc="-25" dirty="0">
                <a:latin typeface="+mn-lt"/>
                <a:ea typeface="ADLaM Display" panose="020F0502020204030204" pitchFamily="2" charset="0"/>
                <a:cs typeface="Lucida Sans Unicode" panose="020B0602030504020204" pitchFamily="34" charset="0"/>
              </a:rPr>
              <a:t> </a:t>
            </a:r>
            <a:r>
              <a:rPr sz="1800" spc="45" dirty="0">
                <a:latin typeface="+mn-lt"/>
                <a:ea typeface="ADLaM Display" panose="020F0502020204030204" pitchFamily="2" charset="0"/>
                <a:cs typeface="Lucida Sans Unicode" panose="020B0602030504020204" pitchFamily="34" charset="0"/>
              </a:rPr>
              <a:t>past </a:t>
            </a:r>
            <a:r>
              <a:rPr sz="1800" spc="65" dirty="0">
                <a:latin typeface="+mn-lt"/>
                <a:ea typeface="ADLaM Display" panose="020F0502020204030204" pitchFamily="2" charset="0"/>
                <a:cs typeface="Lucida Sans Unicode" panose="020B0602030504020204" pitchFamily="34" charset="0"/>
              </a:rPr>
              <a:t>decade,</a:t>
            </a:r>
            <a:r>
              <a:rPr sz="1800" spc="-65" dirty="0">
                <a:latin typeface="+mn-lt"/>
                <a:ea typeface="ADLaM Display" panose="020F0502020204030204" pitchFamily="2" charset="0"/>
                <a:cs typeface="Lucida Sans Unicode" panose="020B0602030504020204" pitchFamily="34" charset="0"/>
              </a:rPr>
              <a:t> </a:t>
            </a:r>
            <a:r>
              <a:rPr sz="1800" spc="70" dirty="0">
                <a:latin typeface="+mn-lt"/>
                <a:ea typeface="ADLaM Display" panose="020F0502020204030204" pitchFamily="2" charset="0"/>
                <a:cs typeface="Lucida Sans Unicode" panose="020B0602030504020204" pitchFamily="34" charset="0"/>
              </a:rPr>
              <a:t>he</a:t>
            </a:r>
            <a:r>
              <a:rPr sz="1800" spc="-65" dirty="0">
                <a:latin typeface="+mn-lt"/>
                <a:ea typeface="ADLaM Display" panose="020F0502020204030204" pitchFamily="2" charset="0"/>
                <a:cs typeface="Lucida Sans Unicode" panose="020B0602030504020204" pitchFamily="34" charset="0"/>
              </a:rPr>
              <a:t> </a:t>
            </a:r>
            <a:r>
              <a:rPr sz="1800" spc="90" dirty="0">
                <a:latin typeface="+mn-lt"/>
                <a:ea typeface="ADLaM Display" panose="020F0502020204030204" pitchFamily="2" charset="0"/>
                <a:cs typeface="Lucida Sans Unicode" panose="020B0602030504020204" pitchFamily="34" charset="0"/>
              </a:rPr>
              <a:t>has</a:t>
            </a:r>
            <a:r>
              <a:rPr sz="1800" spc="-60" dirty="0">
                <a:latin typeface="+mn-lt"/>
                <a:ea typeface="ADLaM Display" panose="020F0502020204030204" pitchFamily="2" charset="0"/>
                <a:cs typeface="Lucida Sans Unicode" panose="020B0602030504020204" pitchFamily="34" charset="0"/>
              </a:rPr>
              <a:t> </a:t>
            </a:r>
            <a:r>
              <a:rPr sz="1800" spc="75" dirty="0">
                <a:latin typeface="+mn-lt"/>
                <a:ea typeface="ADLaM Display" panose="020F0502020204030204" pitchFamily="2" charset="0"/>
                <a:cs typeface="Lucida Sans Unicode" panose="020B0602030504020204" pitchFamily="34" charset="0"/>
              </a:rPr>
              <a:t>played</a:t>
            </a:r>
            <a:r>
              <a:rPr sz="1800" spc="-70" dirty="0">
                <a:latin typeface="+mn-lt"/>
                <a:ea typeface="ADLaM Display" panose="020F0502020204030204" pitchFamily="2" charset="0"/>
                <a:cs typeface="Lucida Sans Unicode" panose="020B0602030504020204" pitchFamily="34" charset="0"/>
              </a:rPr>
              <a:t> </a:t>
            </a:r>
            <a:r>
              <a:rPr sz="1800" spc="210" dirty="0">
                <a:latin typeface="+mn-lt"/>
                <a:ea typeface="ADLaM Display" panose="020F0502020204030204" pitchFamily="2" charset="0"/>
                <a:cs typeface="Lucida Sans Unicode" panose="020B0602030504020204" pitchFamily="34" charset="0"/>
              </a:rPr>
              <a:t>a</a:t>
            </a:r>
            <a:r>
              <a:rPr sz="1800" spc="-50"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key</a:t>
            </a:r>
            <a:r>
              <a:rPr sz="1800" spc="-7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role</a:t>
            </a:r>
            <a:r>
              <a:rPr sz="1800" spc="-60" dirty="0">
                <a:latin typeface="+mn-lt"/>
                <a:ea typeface="ADLaM Display" panose="020F0502020204030204" pitchFamily="2" charset="0"/>
                <a:cs typeface="Lucida Sans Unicode" panose="020B0602030504020204" pitchFamily="34" charset="0"/>
              </a:rPr>
              <a:t> </a:t>
            </a:r>
            <a:r>
              <a:rPr sz="1800" spc="-10" dirty="0">
                <a:latin typeface="+mn-lt"/>
                <a:ea typeface="ADLaM Display" panose="020F0502020204030204" pitchFamily="2" charset="0"/>
                <a:cs typeface="Lucida Sans Unicode" panose="020B0602030504020204" pitchFamily="34" charset="0"/>
              </a:rPr>
              <a:t>in</a:t>
            </a:r>
            <a:r>
              <a:rPr sz="1800" spc="-60"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influencing</a:t>
            </a:r>
            <a:r>
              <a:rPr sz="1800" spc="-100"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hunting</a:t>
            </a:r>
            <a:r>
              <a:rPr sz="1800" spc="-9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policies</a:t>
            </a:r>
            <a:r>
              <a:rPr sz="1800" spc="-85" dirty="0">
                <a:latin typeface="+mn-lt"/>
                <a:ea typeface="ADLaM Display" panose="020F0502020204030204" pitchFamily="2" charset="0"/>
                <a:cs typeface="Lucida Sans Unicode" panose="020B0602030504020204" pitchFamily="34" charset="0"/>
              </a:rPr>
              <a:t> </a:t>
            </a:r>
            <a:r>
              <a:rPr sz="1800" spc="-30" dirty="0">
                <a:latin typeface="+mn-lt"/>
                <a:ea typeface="ADLaM Display" panose="020F0502020204030204" pitchFamily="2" charset="0"/>
                <a:cs typeface="Lucida Sans Unicode" panose="020B0602030504020204" pitchFamily="34" charset="0"/>
              </a:rPr>
              <a:t>in</a:t>
            </a:r>
            <a:r>
              <a:rPr sz="1800" spc="-75" dirty="0">
                <a:latin typeface="+mn-lt"/>
                <a:ea typeface="ADLaM Display" panose="020F0502020204030204" pitchFamily="2" charset="0"/>
                <a:cs typeface="Lucida Sans Unicode" panose="020B0602030504020204" pitchFamily="34" charset="0"/>
              </a:rPr>
              <a:t> </a:t>
            </a:r>
            <a:r>
              <a:rPr sz="1800" spc="80" dirty="0">
                <a:latin typeface="+mn-lt"/>
                <a:ea typeface="ADLaM Display" panose="020F0502020204030204" pitchFamily="2" charset="0"/>
                <a:cs typeface="Lucida Sans Unicode" panose="020B0602030504020204" pitchFamily="34" charset="0"/>
              </a:rPr>
              <a:t>Sweden</a:t>
            </a:r>
            <a:r>
              <a:rPr sz="1800" spc="-50" dirty="0">
                <a:latin typeface="+mn-lt"/>
                <a:ea typeface="ADLaM Display" panose="020F0502020204030204" pitchFamily="2" charset="0"/>
                <a:cs typeface="Lucida Sans Unicode" panose="020B0602030504020204" pitchFamily="34" charset="0"/>
              </a:rPr>
              <a:t> </a:t>
            </a:r>
            <a:r>
              <a:rPr sz="1800" spc="100" dirty="0">
                <a:latin typeface="+mn-lt"/>
                <a:ea typeface="ADLaM Display" panose="020F0502020204030204" pitchFamily="2" charset="0"/>
                <a:cs typeface="Lucida Sans Unicode" panose="020B0602030504020204" pitchFamily="34" charset="0"/>
              </a:rPr>
              <a:t>and</a:t>
            </a:r>
            <a:r>
              <a:rPr sz="1800" spc="-70" dirty="0">
                <a:latin typeface="+mn-lt"/>
                <a:ea typeface="ADLaM Display" panose="020F0502020204030204" pitchFamily="2" charset="0"/>
                <a:cs typeface="Lucida Sans Unicode" panose="020B0602030504020204" pitchFamily="34" charset="0"/>
              </a:rPr>
              <a:t> </a:t>
            </a:r>
            <a:r>
              <a:rPr sz="1800" spc="55" dirty="0">
                <a:latin typeface="+mn-lt"/>
                <a:ea typeface="ADLaM Display" panose="020F0502020204030204" pitchFamily="2" charset="0"/>
                <a:cs typeface="Lucida Sans Unicode" panose="020B0602030504020204" pitchFamily="34" charset="0"/>
              </a:rPr>
              <a:t>across </a:t>
            </a:r>
            <a:r>
              <a:rPr sz="1800" dirty="0">
                <a:latin typeface="+mn-lt"/>
                <a:ea typeface="ADLaM Display" panose="020F0502020204030204" pitchFamily="2" charset="0"/>
                <a:cs typeface="Lucida Sans Unicode" panose="020B0602030504020204" pitchFamily="34" charset="0"/>
              </a:rPr>
              <a:t>Europe</a:t>
            </a:r>
            <a:r>
              <a:rPr sz="1800" spc="1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through</a:t>
            </a:r>
            <a:r>
              <a:rPr sz="1800" spc="1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strategic</a:t>
            </a:r>
            <a:r>
              <a:rPr sz="1800" spc="-10"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lobbying</a:t>
            </a:r>
            <a:r>
              <a:rPr sz="1800" spc="15" dirty="0">
                <a:latin typeface="+mn-lt"/>
                <a:ea typeface="ADLaM Display" panose="020F0502020204030204" pitchFamily="2" charset="0"/>
                <a:cs typeface="Lucida Sans Unicode" panose="020B0602030504020204" pitchFamily="34" charset="0"/>
              </a:rPr>
              <a:t> </a:t>
            </a:r>
            <a:r>
              <a:rPr sz="1800" spc="-40" dirty="0">
                <a:latin typeface="+mn-lt"/>
                <a:ea typeface="ADLaM Display" panose="020F0502020204030204" pitchFamily="2" charset="0"/>
                <a:cs typeface="Lucida Sans Unicode" panose="020B0602030504020204" pitchFamily="34" charset="0"/>
              </a:rPr>
              <a:t>efforts.</a:t>
            </a:r>
            <a:r>
              <a:rPr sz="1800" spc="-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As</a:t>
            </a:r>
            <a:r>
              <a:rPr sz="1800" spc="35" dirty="0">
                <a:latin typeface="+mn-lt"/>
                <a:ea typeface="ADLaM Display" panose="020F0502020204030204" pitchFamily="2" charset="0"/>
                <a:cs typeface="Lucida Sans Unicode" panose="020B0602030504020204" pitchFamily="34" charset="0"/>
              </a:rPr>
              <a:t> </a:t>
            </a:r>
            <a:r>
              <a:rPr sz="1800" spc="125" dirty="0">
                <a:latin typeface="+mn-lt"/>
                <a:ea typeface="ADLaM Display" panose="020F0502020204030204" pitchFamily="2" charset="0"/>
                <a:cs typeface="Lucida Sans Unicode" panose="020B0602030504020204" pitchFamily="34" charset="0"/>
              </a:rPr>
              <a:t>an</a:t>
            </a:r>
            <a:r>
              <a:rPr sz="1800" spc="35" dirty="0">
                <a:latin typeface="+mn-lt"/>
                <a:ea typeface="ADLaM Display" panose="020F0502020204030204" pitchFamily="2" charset="0"/>
                <a:cs typeface="Lucida Sans Unicode" panose="020B0602030504020204" pitchFamily="34" charset="0"/>
              </a:rPr>
              <a:t> </a:t>
            </a:r>
            <a:r>
              <a:rPr sz="1800" b="1" dirty="0">
                <a:latin typeface="+mn-lt"/>
                <a:ea typeface="ADLaM Display" panose="020F0502020204030204" pitchFamily="2" charset="0"/>
                <a:cs typeface="Lucida Sans Unicode" panose="020B0602030504020204" pitchFamily="34" charset="0"/>
              </a:rPr>
              <a:t>entrepreneur</a:t>
            </a:r>
            <a:r>
              <a:rPr sz="1800" b="1" spc="-10" dirty="0">
                <a:latin typeface="+mn-lt"/>
                <a:ea typeface="ADLaM Display" panose="020F0502020204030204" pitchFamily="2" charset="0"/>
                <a:cs typeface="Lucida Sans Unicode" panose="020B0602030504020204" pitchFamily="34" charset="0"/>
              </a:rPr>
              <a:t> </a:t>
            </a:r>
            <a:r>
              <a:rPr sz="1800" b="1" dirty="0">
                <a:latin typeface="+mn-lt"/>
                <a:ea typeface="ADLaM Display" panose="020F0502020204030204" pitchFamily="2" charset="0"/>
                <a:cs typeface="Lucida Sans Unicode" panose="020B0602030504020204" pitchFamily="34" charset="0"/>
              </a:rPr>
              <a:t>with</a:t>
            </a:r>
            <a:r>
              <a:rPr sz="1800" b="1" spc="10" dirty="0">
                <a:latin typeface="+mn-lt"/>
                <a:ea typeface="ADLaM Display" panose="020F0502020204030204" pitchFamily="2" charset="0"/>
                <a:cs typeface="Lucida Sans Unicode" panose="020B0602030504020204" pitchFamily="34" charset="0"/>
              </a:rPr>
              <a:t> </a:t>
            </a:r>
            <a:r>
              <a:rPr sz="1800" b="1" spc="210" dirty="0">
                <a:latin typeface="+mn-lt"/>
                <a:ea typeface="ADLaM Display" panose="020F0502020204030204" pitchFamily="2" charset="0"/>
                <a:cs typeface="Lucida Sans Unicode" panose="020B0602030504020204" pitchFamily="34" charset="0"/>
              </a:rPr>
              <a:t>a</a:t>
            </a:r>
            <a:r>
              <a:rPr sz="1800" b="1" spc="45" dirty="0">
                <a:latin typeface="+mn-lt"/>
                <a:ea typeface="ADLaM Display" panose="020F0502020204030204" pitchFamily="2" charset="0"/>
                <a:cs typeface="Lucida Sans Unicode" panose="020B0602030504020204" pitchFamily="34" charset="0"/>
              </a:rPr>
              <a:t> </a:t>
            </a:r>
            <a:r>
              <a:rPr sz="1800" b="1" dirty="0">
                <a:latin typeface="+mn-lt"/>
                <a:ea typeface="ADLaM Display" panose="020F0502020204030204" pitchFamily="2" charset="0"/>
                <a:cs typeface="Lucida Sans Unicode" panose="020B0602030504020204" pitchFamily="34" charset="0"/>
              </a:rPr>
              <a:t>passion</a:t>
            </a:r>
            <a:r>
              <a:rPr sz="1800" b="1" spc="20" dirty="0">
                <a:latin typeface="+mn-lt"/>
                <a:ea typeface="ADLaM Display" panose="020F0502020204030204" pitchFamily="2" charset="0"/>
                <a:cs typeface="Lucida Sans Unicode" panose="020B0602030504020204" pitchFamily="34" charset="0"/>
              </a:rPr>
              <a:t> </a:t>
            </a:r>
            <a:r>
              <a:rPr sz="1800" b="1" spc="-25" dirty="0">
                <a:latin typeface="+mn-lt"/>
                <a:ea typeface="ADLaM Display" panose="020F0502020204030204" pitchFamily="2" charset="0"/>
                <a:cs typeface="Lucida Sans Unicode" panose="020B0602030504020204" pitchFamily="34" charset="0"/>
              </a:rPr>
              <a:t>for</a:t>
            </a:r>
            <a:r>
              <a:rPr sz="1800" b="1" spc="40" dirty="0">
                <a:latin typeface="+mn-lt"/>
                <a:ea typeface="ADLaM Display" panose="020F0502020204030204" pitchFamily="2" charset="0"/>
                <a:cs typeface="Lucida Sans Unicode" panose="020B0602030504020204" pitchFamily="34" charset="0"/>
              </a:rPr>
              <a:t> </a:t>
            </a:r>
            <a:r>
              <a:rPr sz="1800" b="1" spc="-10" dirty="0">
                <a:latin typeface="+mn-lt"/>
                <a:ea typeface="ADLaM Display" panose="020F0502020204030204" pitchFamily="2" charset="0"/>
                <a:cs typeface="Lucida Sans Unicode" panose="020B0602030504020204" pitchFamily="34" charset="0"/>
              </a:rPr>
              <a:t>business </a:t>
            </a:r>
            <a:r>
              <a:rPr sz="1800" dirty="0">
                <a:latin typeface="+mn-lt"/>
                <a:ea typeface="ADLaM Display" panose="020F0502020204030204" pitchFamily="2" charset="0"/>
                <a:cs typeface="Lucida Sans Unicode" panose="020B0602030504020204" pitchFamily="34" charset="0"/>
              </a:rPr>
              <a:t>development,</a:t>
            </a:r>
            <a:r>
              <a:rPr sz="1800" spc="-5" dirty="0">
                <a:latin typeface="+mn-lt"/>
                <a:ea typeface="ADLaM Display" panose="020F0502020204030204" pitchFamily="2" charset="0"/>
                <a:cs typeface="Lucida Sans Unicode" panose="020B0602030504020204" pitchFamily="34" charset="0"/>
              </a:rPr>
              <a:t> </a:t>
            </a:r>
            <a:r>
              <a:rPr sz="1800" spc="140" dirty="0">
                <a:latin typeface="+mn-lt"/>
                <a:ea typeface="ADLaM Display" panose="020F0502020204030204" pitchFamily="2" charset="0"/>
                <a:cs typeface="Lucida Sans Unicode" panose="020B0602030504020204" pitchFamily="34" charset="0"/>
              </a:rPr>
              <a:t>Johan</a:t>
            </a:r>
            <a:r>
              <a:rPr sz="1800" spc="-5"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brings</a:t>
            </a:r>
            <a:r>
              <a:rPr sz="1800" spc="-5" dirty="0">
                <a:latin typeface="+mn-lt"/>
                <a:ea typeface="ADLaM Display" panose="020F0502020204030204" pitchFamily="2" charset="0"/>
                <a:cs typeface="Lucida Sans Unicode" panose="020B0602030504020204" pitchFamily="34" charset="0"/>
              </a:rPr>
              <a:t> </a:t>
            </a:r>
            <a:r>
              <a:rPr sz="1800" spc="210" dirty="0">
                <a:latin typeface="+mn-lt"/>
                <a:ea typeface="ADLaM Display" panose="020F0502020204030204" pitchFamily="2" charset="0"/>
                <a:cs typeface="Lucida Sans Unicode" panose="020B0602030504020204" pitchFamily="34" charset="0"/>
              </a:rPr>
              <a:t>a</a:t>
            </a:r>
            <a:r>
              <a:rPr sz="1800" spc="20" dirty="0">
                <a:latin typeface="+mn-lt"/>
                <a:ea typeface="ADLaM Display" panose="020F0502020204030204" pitchFamily="2" charset="0"/>
                <a:cs typeface="Lucida Sans Unicode" panose="020B0602030504020204" pitchFamily="34" charset="0"/>
              </a:rPr>
              <a:t> </a:t>
            </a:r>
            <a:r>
              <a:rPr sz="1800" dirty="0">
                <a:latin typeface="+mn-lt"/>
                <a:ea typeface="ADLaM Display" panose="020F0502020204030204" pitchFamily="2" charset="0"/>
                <a:cs typeface="Lucida Sans Unicode" panose="020B0602030504020204" pitchFamily="34" charset="0"/>
              </a:rPr>
              <a:t>forward-</a:t>
            </a:r>
            <a:r>
              <a:rPr sz="1800" spc="10" dirty="0">
                <a:latin typeface="+mn-lt"/>
                <a:ea typeface="ADLaM Display" panose="020F0502020204030204" pitchFamily="2" charset="0"/>
                <a:cs typeface="Lucida Sans Unicode" panose="020B0602030504020204" pitchFamily="34" charset="0"/>
              </a:rPr>
              <a:t> </a:t>
            </a:r>
            <a:r>
              <a:rPr sz="1800" spc="-45" dirty="0">
                <a:latin typeface="+mn-lt"/>
                <a:ea typeface="ADLaM Display" panose="020F0502020204030204" pitchFamily="2" charset="0"/>
                <a:cs typeface="Lucida Sans Unicode" panose="020B0602030504020204" pitchFamily="34" charset="0"/>
              </a:rPr>
              <a:t>thinking,</a:t>
            </a:r>
            <a:r>
              <a:rPr sz="1800" spc="-10" dirty="0">
                <a:latin typeface="+mn-lt"/>
                <a:ea typeface="ADLaM Display" panose="020F0502020204030204" pitchFamily="2" charset="0"/>
                <a:cs typeface="Lucida Sans Unicode" panose="020B0602030504020204" pitchFamily="34" charset="0"/>
              </a:rPr>
              <a:t> results-</a:t>
            </a:r>
            <a:r>
              <a:rPr sz="1800" dirty="0">
                <a:latin typeface="+mn-lt"/>
                <a:ea typeface="ADLaM Display" panose="020F0502020204030204" pitchFamily="2" charset="0"/>
                <a:cs typeface="Lucida Sans Unicode" panose="020B0602030504020204" pitchFamily="34" charset="0"/>
              </a:rPr>
              <a:t>driven</a:t>
            </a:r>
            <a:r>
              <a:rPr sz="1800" spc="-35" dirty="0">
                <a:latin typeface="+mn-lt"/>
                <a:ea typeface="ADLaM Display" panose="020F0502020204030204" pitchFamily="2" charset="0"/>
                <a:cs typeface="Lucida Sans Unicode" panose="020B0602030504020204" pitchFamily="34" charset="0"/>
              </a:rPr>
              <a:t> </a:t>
            </a:r>
            <a:r>
              <a:rPr sz="1800" spc="90" dirty="0">
                <a:latin typeface="+mn-lt"/>
                <a:ea typeface="ADLaM Display" panose="020F0502020204030204" pitchFamily="2" charset="0"/>
                <a:cs typeface="Lucida Sans Unicode" panose="020B0602030504020204" pitchFamily="34" charset="0"/>
              </a:rPr>
              <a:t>approach</a:t>
            </a:r>
            <a:r>
              <a:rPr sz="1800" dirty="0">
                <a:latin typeface="+mn-lt"/>
                <a:ea typeface="ADLaM Display" panose="020F0502020204030204" pitchFamily="2" charset="0"/>
                <a:cs typeface="Lucida Sans Unicode" panose="020B0602030504020204" pitchFamily="34" charset="0"/>
              </a:rPr>
              <a:t> </a:t>
            </a:r>
            <a:r>
              <a:rPr sz="1800" spc="-25" dirty="0">
                <a:latin typeface="+mn-lt"/>
                <a:ea typeface="ADLaM Display" panose="020F0502020204030204" pitchFamily="2" charset="0"/>
                <a:cs typeface="Lucida Sans Unicode" panose="020B0602030504020204" pitchFamily="34" charset="0"/>
              </a:rPr>
              <a:t>to</a:t>
            </a:r>
            <a:r>
              <a:rPr lang="sv-SE" dirty="0">
                <a:latin typeface="+mn-lt"/>
                <a:ea typeface="ADLaM Display" panose="020F0502020204030204" pitchFamily="2" charset="0"/>
                <a:cs typeface="Lucida Sans Unicode" panose="020B0602030504020204" pitchFamily="34" charset="0"/>
              </a:rPr>
              <a:t> </a:t>
            </a:r>
            <a:r>
              <a:rPr sz="1800" spc="55" dirty="0">
                <a:latin typeface="+mn-lt"/>
                <a:ea typeface="ADLaM Display" panose="020F0502020204030204" pitchFamily="2" charset="0"/>
                <a:cs typeface="Lucida Sans Unicode" panose="020B0602030504020204" pitchFamily="34" charset="0"/>
              </a:rPr>
              <a:t>every</a:t>
            </a:r>
            <a:r>
              <a:rPr sz="1800" spc="-95" dirty="0">
                <a:latin typeface="+mn-lt"/>
                <a:ea typeface="ADLaM Display" panose="020F0502020204030204" pitchFamily="2" charset="0"/>
                <a:cs typeface="Lucida Sans Unicode" panose="020B0602030504020204" pitchFamily="34" charset="0"/>
              </a:rPr>
              <a:t> </a:t>
            </a:r>
            <a:r>
              <a:rPr sz="1800" spc="-10" dirty="0">
                <a:latin typeface="+mn-lt"/>
                <a:ea typeface="ADLaM Display" panose="020F0502020204030204" pitchFamily="2" charset="0"/>
                <a:cs typeface="Lucida Sans Unicode" panose="020B0602030504020204" pitchFamily="34" charset="0"/>
              </a:rPr>
              <a:t>endeavor.</a:t>
            </a:r>
            <a:endParaRPr sz="1800" dirty="0">
              <a:latin typeface="+mn-lt"/>
              <a:ea typeface="ADLaM Display" panose="020F0502020204030204" pitchFamily="2" charset="0"/>
              <a:cs typeface="Lucida Sans Unicode" panose="020B0602030504020204" pitchFamily="34" charset="0"/>
            </a:endParaRPr>
          </a:p>
        </p:txBody>
      </p:sp>
      <p:sp>
        <p:nvSpPr>
          <p:cNvPr id="10" name="object 10"/>
          <p:cNvSpPr txBox="1"/>
          <p:nvPr/>
        </p:nvSpPr>
        <p:spPr>
          <a:xfrm>
            <a:off x="8819515" y="622172"/>
            <a:ext cx="2541270" cy="1491615"/>
          </a:xfrm>
          <a:prstGeom prst="rect">
            <a:avLst/>
          </a:prstGeom>
        </p:spPr>
        <p:txBody>
          <a:bodyPr vert="horz" wrap="square" lIns="0" tIns="12700" rIns="0" bIns="0" rtlCol="0">
            <a:spAutoFit/>
          </a:bodyPr>
          <a:lstStyle/>
          <a:p>
            <a:pPr marL="377825">
              <a:lnSpc>
                <a:spcPct val="100000"/>
              </a:lnSpc>
              <a:spcBef>
                <a:spcPts val="100"/>
              </a:spcBef>
            </a:pPr>
            <a:r>
              <a:rPr sz="1800" spc="-100" dirty="0">
                <a:latin typeface="Arial Black"/>
                <a:cs typeface="Arial Black"/>
              </a:rPr>
              <a:t>Top</a:t>
            </a:r>
            <a:r>
              <a:rPr sz="1800" spc="-204" dirty="0">
                <a:latin typeface="Arial Black"/>
                <a:cs typeface="Arial Black"/>
              </a:rPr>
              <a:t> </a:t>
            </a:r>
            <a:r>
              <a:rPr sz="1800" spc="-10" dirty="0">
                <a:latin typeface="Arial Black"/>
                <a:cs typeface="Arial Black"/>
              </a:rPr>
              <a:t>skills</a:t>
            </a:r>
            <a:endParaRPr sz="1800">
              <a:latin typeface="Arial Black"/>
              <a:cs typeface="Arial Black"/>
            </a:endParaRPr>
          </a:p>
          <a:p>
            <a:pPr marL="12700">
              <a:lnSpc>
                <a:spcPct val="100000"/>
              </a:lnSpc>
              <a:spcBef>
                <a:spcPts val="1220"/>
              </a:spcBef>
            </a:pPr>
            <a:r>
              <a:rPr sz="1600" dirty="0">
                <a:solidFill>
                  <a:srgbClr val="BD2C28"/>
                </a:solidFill>
                <a:latin typeface="Calibri"/>
                <a:cs typeface="Calibri"/>
              </a:rPr>
              <a:t>→</a:t>
            </a:r>
            <a:r>
              <a:rPr sz="1600" spc="50" dirty="0">
                <a:solidFill>
                  <a:srgbClr val="BD2C28"/>
                </a:solidFill>
                <a:latin typeface="Calibri"/>
                <a:cs typeface="Calibri"/>
              </a:rPr>
              <a:t> </a:t>
            </a:r>
            <a:r>
              <a:rPr sz="1600" dirty="0">
                <a:latin typeface="Lucida Sans Unicode"/>
                <a:cs typeface="Lucida Sans Unicode"/>
              </a:rPr>
              <a:t>Business</a:t>
            </a:r>
            <a:r>
              <a:rPr sz="1600" spc="15" dirty="0">
                <a:latin typeface="Lucida Sans Unicode"/>
                <a:cs typeface="Lucida Sans Unicode"/>
              </a:rPr>
              <a:t> </a:t>
            </a:r>
            <a:r>
              <a:rPr sz="1600" spc="40" dirty="0">
                <a:latin typeface="Lucida Sans Unicode"/>
                <a:cs typeface="Lucida Sans Unicode"/>
              </a:rPr>
              <a:t>development</a:t>
            </a:r>
            <a:endParaRPr sz="1600">
              <a:latin typeface="Lucida Sans Unicode"/>
              <a:cs typeface="Lucida Sans Unicode"/>
            </a:endParaRPr>
          </a:p>
          <a:p>
            <a:pPr marL="12700">
              <a:lnSpc>
                <a:spcPct val="100000"/>
              </a:lnSpc>
              <a:spcBef>
                <a:spcPts val="1200"/>
              </a:spcBef>
            </a:pPr>
            <a:r>
              <a:rPr sz="1600" dirty="0">
                <a:solidFill>
                  <a:srgbClr val="BD2C28"/>
                </a:solidFill>
                <a:latin typeface="Calibri"/>
                <a:cs typeface="Calibri"/>
              </a:rPr>
              <a:t>→</a:t>
            </a:r>
            <a:r>
              <a:rPr sz="1600" spc="-25" dirty="0">
                <a:solidFill>
                  <a:srgbClr val="BD2C28"/>
                </a:solidFill>
                <a:latin typeface="Calibri"/>
                <a:cs typeface="Calibri"/>
              </a:rPr>
              <a:t> </a:t>
            </a:r>
            <a:r>
              <a:rPr sz="1600" spc="-25" dirty="0">
                <a:latin typeface="Lucida Sans Unicode"/>
                <a:cs typeface="Lucida Sans Unicode"/>
              </a:rPr>
              <a:t>PR</a:t>
            </a:r>
            <a:endParaRPr sz="1600">
              <a:latin typeface="Lucida Sans Unicode"/>
              <a:cs typeface="Lucida Sans Unicode"/>
            </a:endParaRPr>
          </a:p>
          <a:p>
            <a:pPr marL="12700">
              <a:lnSpc>
                <a:spcPct val="100000"/>
              </a:lnSpc>
              <a:spcBef>
                <a:spcPts val="1200"/>
              </a:spcBef>
            </a:pPr>
            <a:r>
              <a:rPr sz="1600" dirty="0">
                <a:solidFill>
                  <a:srgbClr val="BD2C28"/>
                </a:solidFill>
                <a:latin typeface="Calibri"/>
                <a:cs typeface="Calibri"/>
              </a:rPr>
              <a:t>→</a:t>
            </a:r>
            <a:r>
              <a:rPr sz="1600" spc="125" dirty="0">
                <a:solidFill>
                  <a:srgbClr val="BD2C28"/>
                </a:solidFill>
                <a:latin typeface="Calibri"/>
                <a:cs typeface="Calibri"/>
              </a:rPr>
              <a:t> </a:t>
            </a:r>
            <a:r>
              <a:rPr sz="1600" dirty="0">
                <a:latin typeface="Lucida Sans Unicode"/>
                <a:cs typeface="Lucida Sans Unicode"/>
              </a:rPr>
              <a:t>Customer</a:t>
            </a:r>
            <a:r>
              <a:rPr sz="1600" spc="140" dirty="0">
                <a:latin typeface="Lucida Sans Unicode"/>
                <a:cs typeface="Lucida Sans Unicode"/>
              </a:rPr>
              <a:t> </a:t>
            </a:r>
            <a:r>
              <a:rPr sz="1600" spc="-10" dirty="0">
                <a:latin typeface="Lucida Sans Unicode"/>
                <a:cs typeface="Lucida Sans Unicode"/>
              </a:rPr>
              <a:t>experience</a:t>
            </a:r>
            <a:endParaRPr sz="1600">
              <a:latin typeface="Lucida Sans Unicode"/>
              <a:cs typeface="Lucida Sans Unicode"/>
            </a:endParaRPr>
          </a:p>
        </p:txBody>
      </p:sp>
      <p:sp>
        <p:nvSpPr>
          <p:cNvPr id="11" name="object 11"/>
          <p:cNvSpPr/>
          <p:nvPr/>
        </p:nvSpPr>
        <p:spPr>
          <a:xfrm>
            <a:off x="8816593" y="601091"/>
            <a:ext cx="281940" cy="340360"/>
          </a:xfrm>
          <a:custGeom>
            <a:avLst/>
            <a:gdLst/>
            <a:ahLst/>
            <a:cxnLst/>
            <a:rect l="l" t="t" r="r" b="b"/>
            <a:pathLst>
              <a:path w="281940" h="340359">
                <a:moveTo>
                  <a:pt x="210565" y="306070"/>
                </a:moveTo>
                <a:lnTo>
                  <a:pt x="71754" y="306070"/>
                </a:lnTo>
                <a:lnTo>
                  <a:pt x="64261" y="314960"/>
                </a:lnTo>
                <a:lnTo>
                  <a:pt x="64261" y="339089"/>
                </a:lnTo>
                <a:lnTo>
                  <a:pt x="66166" y="340360"/>
                </a:lnTo>
                <a:lnTo>
                  <a:pt x="216153" y="340360"/>
                </a:lnTo>
                <a:lnTo>
                  <a:pt x="218185" y="339089"/>
                </a:lnTo>
                <a:lnTo>
                  <a:pt x="218185" y="331470"/>
                </a:lnTo>
                <a:lnTo>
                  <a:pt x="73025" y="331470"/>
                </a:lnTo>
                <a:lnTo>
                  <a:pt x="73025" y="320039"/>
                </a:lnTo>
                <a:lnTo>
                  <a:pt x="76580" y="316230"/>
                </a:lnTo>
                <a:lnTo>
                  <a:pt x="218185" y="316230"/>
                </a:lnTo>
                <a:lnTo>
                  <a:pt x="218185" y="314960"/>
                </a:lnTo>
                <a:lnTo>
                  <a:pt x="210565" y="306070"/>
                </a:lnTo>
                <a:close/>
              </a:path>
              <a:path w="281940" h="340359">
                <a:moveTo>
                  <a:pt x="218185" y="316230"/>
                </a:moveTo>
                <a:lnTo>
                  <a:pt x="205739" y="316230"/>
                </a:lnTo>
                <a:lnTo>
                  <a:pt x="209296" y="320039"/>
                </a:lnTo>
                <a:lnTo>
                  <a:pt x="209296" y="331470"/>
                </a:lnTo>
                <a:lnTo>
                  <a:pt x="218185" y="331470"/>
                </a:lnTo>
                <a:lnTo>
                  <a:pt x="218185" y="316230"/>
                </a:lnTo>
                <a:close/>
              </a:path>
              <a:path w="281940" h="340359">
                <a:moveTo>
                  <a:pt x="195199" y="243839"/>
                </a:moveTo>
                <a:lnTo>
                  <a:pt x="87249" y="243839"/>
                </a:lnTo>
                <a:lnTo>
                  <a:pt x="85344" y="245110"/>
                </a:lnTo>
                <a:lnTo>
                  <a:pt x="85344" y="306070"/>
                </a:lnTo>
                <a:lnTo>
                  <a:pt x="94106" y="306070"/>
                </a:lnTo>
                <a:lnTo>
                  <a:pt x="94106" y="254000"/>
                </a:lnTo>
                <a:lnTo>
                  <a:pt x="197103" y="254000"/>
                </a:lnTo>
                <a:lnTo>
                  <a:pt x="197103" y="245110"/>
                </a:lnTo>
                <a:lnTo>
                  <a:pt x="195199" y="243839"/>
                </a:lnTo>
                <a:close/>
              </a:path>
              <a:path w="281940" h="340359">
                <a:moveTo>
                  <a:pt x="197103" y="254000"/>
                </a:moveTo>
                <a:lnTo>
                  <a:pt x="188340" y="254000"/>
                </a:lnTo>
                <a:lnTo>
                  <a:pt x="188340" y="306070"/>
                </a:lnTo>
                <a:lnTo>
                  <a:pt x="197103" y="306070"/>
                </a:lnTo>
                <a:lnTo>
                  <a:pt x="197103" y="254000"/>
                </a:lnTo>
                <a:close/>
              </a:path>
              <a:path w="281940" h="340359">
                <a:moveTo>
                  <a:pt x="220725" y="0"/>
                </a:moveTo>
                <a:lnTo>
                  <a:pt x="61722" y="0"/>
                </a:lnTo>
                <a:lnTo>
                  <a:pt x="54744" y="1270"/>
                </a:lnTo>
                <a:lnTo>
                  <a:pt x="49053" y="6350"/>
                </a:lnTo>
                <a:lnTo>
                  <a:pt x="45219" y="12700"/>
                </a:lnTo>
                <a:lnTo>
                  <a:pt x="43814" y="20320"/>
                </a:lnTo>
                <a:lnTo>
                  <a:pt x="43814" y="31750"/>
                </a:lnTo>
                <a:lnTo>
                  <a:pt x="49402" y="39370"/>
                </a:lnTo>
                <a:lnTo>
                  <a:pt x="57023" y="41910"/>
                </a:lnTo>
                <a:lnTo>
                  <a:pt x="57023" y="53339"/>
                </a:lnTo>
                <a:lnTo>
                  <a:pt x="22605" y="53339"/>
                </a:lnTo>
                <a:lnTo>
                  <a:pt x="13823" y="55880"/>
                </a:lnTo>
                <a:lnTo>
                  <a:pt x="6635" y="60960"/>
                </a:lnTo>
                <a:lnTo>
                  <a:pt x="1781" y="68580"/>
                </a:lnTo>
                <a:lnTo>
                  <a:pt x="0" y="78739"/>
                </a:lnTo>
                <a:lnTo>
                  <a:pt x="0" y="90170"/>
                </a:lnTo>
                <a:lnTo>
                  <a:pt x="3833" y="110489"/>
                </a:lnTo>
                <a:lnTo>
                  <a:pt x="14287" y="128270"/>
                </a:lnTo>
                <a:lnTo>
                  <a:pt x="29789" y="139700"/>
                </a:lnTo>
                <a:lnTo>
                  <a:pt x="48767" y="143510"/>
                </a:lnTo>
                <a:lnTo>
                  <a:pt x="65785" y="143510"/>
                </a:lnTo>
                <a:lnTo>
                  <a:pt x="74928" y="161289"/>
                </a:lnTo>
                <a:lnTo>
                  <a:pt x="86915" y="175260"/>
                </a:lnTo>
                <a:lnTo>
                  <a:pt x="101451" y="189230"/>
                </a:lnTo>
                <a:lnTo>
                  <a:pt x="118236" y="198120"/>
                </a:lnTo>
                <a:lnTo>
                  <a:pt x="117213" y="209550"/>
                </a:lnTo>
                <a:lnTo>
                  <a:pt x="114712" y="220980"/>
                </a:lnTo>
                <a:lnTo>
                  <a:pt x="110736" y="232410"/>
                </a:lnTo>
                <a:lnTo>
                  <a:pt x="105282" y="243839"/>
                </a:lnTo>
                <a:lnTo>
                  <a:pt x="115442" y="243839"/>
                </a:lnTo>
                <a:lnTo>
                  <a:pt x="119961" y="233680"/>
                </a:lnTo>
                <a:lnTo>
                  <a:pt x="123396" y="223520"/>
                </a:lnTo>
                <a:lnTo>
                  <a:pt x="125712" y="212089"/>
                </a:lnTo>
                <a:lnTo>
                  <a:pt x="126873" y="201930"/>
                </a:lnTo>
                <a:lnTo>
                  <a:pt x="163651" y="201930"/>
                </a:lnTo>
                <a:lnTo>
                  <a:pt x="163449" y="199389"/>
                </a:lnTo>
                <a:lnTo>
                  <a:pt x="167710" y="196850"/>
                </a:lnTo>
                <a:lnTo>
                  <a:pt x="141224" y="196850"/>
                </a:lnTo>
                <a:lnTo>
                  <a:pt x="99441" y="175260"/>
                </a:lnTo>
                <a:lnTo>
                  <a:pt x="72644" y="137160"/>
                </a:lnTo>
                <a:lnTo>
                  <a:pt x="72389" y="135889"/>
                </a:lnTo>
                <a:lnTo>
                  <a:pt x="71438" y="133350"/>
                </a:lnTo>
                <a:lnTo>
                  <a:pt x="48767" y="133350"/>
                </a:lnTo>
                <a:lnTo>
                  <a:pt x="33194" y="130810"/>
                </a:lnTo>
                <a:lnTo>
                  <a:pt x="20478" y="120650"/>
                </a:lnTo>
                <a:lnTo>
                  <a:pt x="11906" y="106680"/>
                </a:lnTo>
                <a:lnTo>
                  <a:pt x="8762" y="90170"/>
                </a:lnTo>
                <a:lnTo>
                  <a:pt x="8762" y="69850"/>
                </a:lnTo>
                <a:lnTo>
                  <a:pt x="14985" y="63500"/>
                </a:lnTo>
                <a:lnTo>
                  <a:pt x="65785" y="63500"/>
                </a:lnTo>
                <a:lnTo>
                  <a:pt x="65785" y="43180"/>
                </a:lnTo>
                <a:lnTo>
                  <a:pt x="225425" y="43180"/>
                </a:lnTo>
                <a:lnTo>
                  <a:pt x="225425" y="41910"/>
                </a:lnTo>
                <a:lnTo>
                  <a:pt x="233045" y="39370"/>
                </a:lnTo>
                <a:lnTo>
                  <a:pt x="237701" y="33020"/>
                </a:lnTo>
                <a:lnTo>
                  <a:pt x="56641" y="33020"/>
                </a:lnTo>
                <a:lnTo>
                  <a:pt x="52577" y="29210"/>
                </a:lnTo>
                <a:lnTo>
                  <a:pt x="52577" y="13970"/>
                </a:lnTo>
                <a:lnTo>
                  <a:pt x="56641" y="10160"/>
                </a:lnTo>
                <a:lnTo>
                  <a:pt x="235694" y="10160"/>
                </a:lnTo>
                <a:lnTo>
                  <a:pt x="233394" y="6350"/>
                </a:lnTo>
                <a:lnTo>
                  <a:pt x="227703" y="1270"/>
                </a:lnTo>
                <a:lnTo>
                  <a:pt x="220725" y="0"/>
                </a:lnTo>
                <a:close/>
              </a:path>
              <a:path w="281940" h="340359">
                <a:moveTo>
                  <a:pt x="163752" y="203200"/>
                </a:moveTo>
                <a:lnTo>
                  <a:pt x="154685" y="203200"/>
                </a:lnTo>
                <a:lnTo>
                  <a:pt x="155757" y="213360"/>
                </a:lnTo>
                <a:lnTo>
                  <a:pt x="158019" y="223520"/>
                </a:lnTo>
                <a:lnTo>
                  <a:pt x="161472" y="233680"/>
                </a:lnTo>
                <a:lnTo>
                  <a:pt x="166115" y="243839"/>
                </a:lnTo>
                <a:lnTo>
                  <a:pt x="176402" y="243839"/>
                </a:lnTo>
                <a:lnTo>
                  <a:pt x="170735" y="232410"/>
                </a:lnTo>
                <a:lnTo>
                  <a:pt x="166687" y="220980"/>
                </a:lnTo>
                <a:lnTo>
                  <a:pt x="164258" y="209550"/>
                </a:lnTo>
                <a:lnTo>
                  <a:pt x="164056" y="207010"/>
                </a:lnTo>
                <a:lnTo>
                  <a:pt x="163955" y="205739"/>
                </a:lnTo>
                <a:lnTo>
                  <a:pt x="163853" y="204470"/>
                </a:lnTo>
                <a:lnTo>
                  <a:pt x="163752" y="203200"/>
                </a:lnTo>
                <a:close/>
              </a:path>
              <a:path w="281940" h="340359">
                <a:moveTo>
                  <a:pt x="142112" y="205739"/>
                </a:moveTo>
                <a:lnTo>
                  <a:pt x="140334" y="205739"/>
                </a:lnTo>
                <a:lnTo>
                  <a:pt x="140588" y="207010"/>
                </a:lnTo>
                <a:lnTo>
                  <a:pt x="141858" y="207010"/>
                </a:lnTo>
                <a:lnTo>
                  <a:pt x="142112" y="205739"/>
                </a:lnTo>
                <a:close/>
              </a:path>
              <a:path w="281940" h="340359">
                <a:moveTo>
                  <a:pt x="163651" y="201930"/>
                </a:moveTo>
                <a:lnTo>
                  <a:pt x="126873" y="201930"/>
                </a:lnTo>
                <a:lnTo>
                  <a:pt x="131190" y="204470"/>
                </a:lnTo>
                <a:lnTo>
                  <a:pt x="135635" y="205739"/>
                </a:lnTo>
                <a:lnTo>
                  <a:pt x="146430" y="205739"/>
                </a:lnTo>
                <a:lnTo>
                  <a:pt x="154685" y="203200"/>
                </a:lnTo>
                <a:lnTo>
                  <a:pt x="163752" y="203200"/>
                </a:lnTo>
                <a:lnTo>
                  <a:pt x="163651" y="201930"/>
                </a:lnTo>
                <a:close/>
              </a:path>
              <a:path w="281940" h="340359">
                <a:moveTo>
                  <a:pt x="225425" y="43180"/>
                </a:moveTo>
                <a:lnTo>
                  <a:pt x="216661" y="43180"/>
                </a:lnTo>
                <a:lnTo>
                  <a:pt x="216540" y="102870"/>
                </a:lnTo>
                <a:lnTo>
                  <a:pt x="216419" y="105410"/>
                </a:lnTo>
                <a:lnTo>
                  <a:pt x="200792" y="154939"/>
                </a:lnTo>
                <a:lnTo>
                  <a:pt x="157733" y="190500"/>
                </a:lnTo>
                <a:lnTo>
                  <a:pt x="157225" y="191770"/>
                </a:lnTo>
                <a:lnTo>
                  <a:pt x="152019" y="193039"/>
                </a:lnTo>
                <a:lnTo>
                  <a:pt x="146684" y="195580"/>
                </a:lnTo>
                <a:lnTo>
                  <a:pt x="141224" y="196850"/>
                </a:lnTo>
                <a:lnTo>
                  <a:pt x="167710" y="196850"/>
                </a:lnTo>
                <a:lnTo>
                  <a:pt x="180496" y="189230"/>
                </a:lnTo>
                <a:lnTo>
                  <a:pt x="195246" y="176530"/>
                </a:lnTo>
                <a:lnTo>
                  <a:pt x="207400" y="161289"/>
                </a:lnTo>
                <a:lnTo>
                  <a:pt x="216661" y="143510"/>
                </a:lnTo>
                <a:lnTo>
                  <a:pt x="233045" y="143510"/>
                </a:lnTo>
                <a:lnTo>
                  <a:pt x="251950" y="139700"/>
                </a:lnTo>
                <a:lnTo>
                  <a:pt x="260541" y="133350"/>
                </a:lnTo>
                <a:lnTo>
                  <a:pt x="220217" y="133350"/>
                </a:lnTo>
                <a:lnTo>
                  <a:pt x="222478" y="125730"/>
                </a:lnTo>
                <a:lnTo>
                  <a:pt x="224107" y="118110"/>
                </a:lnTo>
                <a:lnTo>
                  <a:pt x="225093" y="109220"/>
                </a:lnTo>
                <a:lnTo>
                  <a:pt x="225188" y="106680"/>
                </a:lnTo>
                <a:lnTo>
                  <a:pt x="225235" y="105410"/>
                </a:lnTo>
                <a:lnTo>
                  <a:pt x="225330" y="102870"/>
                </a:lnTo>
                <a:lnTo>
                  <a:pt x="225425" y="63500"/>
                </a:lnTo>
                <a:lnTo>
                  <a:pt x="276668" y="63500"/>
                </a:lnTo>
                <a:lnTo>
                  <a:pt x="275050" y="60960"/>
                </a:lnTo>
                <a:lnTo>
                  <a:pt x="267862" y="55880"/>
                </a:lnTo>
                <a:lnTo>
                  <a:pt x="259079" y="53339"/>
                </a:lnTo>
                <a:lnTo>
                  <a:pt x="225425" y="53339"/>
                </a:lnTo>
                <a:lnTo>
                  <a:pt x="225425" y="43180"/>
                </a:lnTo>
                <a:close/>
              </a:path>
              <a:path w="281940" h="340359">
                <a:moveTo>
                  <a:pt x="144272" y="68580"/>
                </a:moveTo>
                <a:lnTo>
                  <a:pt x="138049" y="68580"/>
                </a:lnTo>
                <a:lnTo>
                  <a:pt x="135254" y="69850"/>
                </a:lnTo>
                <a:lnTo>
                  <a:pt x="133476" y="72389"/>
                </a:lnTo>
                <a:lnTo>
                  <a:pt x="124332" y="87630"/>
                </a:lnTo>
                <a:lnTo>
                  <a:pt x="124078" y="87630"/>
                </a:lnTo>
                <a:lnTo>
                  <a:pt x="101219" y="102870"/>
                </a:lnTo>
                <a:lnTo>
                  <a:pt x="101726" y="105410"/>
                </a:lnTo>
                <a:lnTo>
                  <a:pt x="103631" y="109220"/>
                </a:lnTo>
                <a:lnTo>
                  <a:pt x="113791" y="123189"/>
                </a:lnTo>
                <a:lnTo>
                  <a:pt x="113701" y="125730"/>
                </a:lnTo>
                <a:lnTo>
                  <a:pt x="113610" y="128270"/>
                </a:lnTo>
                <a:lnTo>
                  <a:pt x="113519" y="130810"/>
                </a:lnTo>
                <a:lnTo>
                  <a:pt x="113429" y="133350"/>
                </a:lnTo>
                <a:lnTo>
                  <a:pt x="113383" y="134620"/>
                </a:lnTo>
                <a:lnTo>
                  <a:pt x="113293" y="137160"/>
                </a:lnTo>
                <a:lnTo>
                  <a:pt x="113202" y="139700"/>
                </a:lnTo>
                <a:lnTo>
                  <a:pt x="120523" y="152400"/>
                </a:lnTo>
                <a:lnTo>
                  <a:pt x="123571" y="152400"/>
                </a:lnTo>
                <a:lnTo>
                  <a:pt x="124586" y="151130"/>
                </a:lnTo>
                <a:lnTo>
                  <a:pt x="125602" y="151130"/>
                </a:lnTo>
                <a:lnTo>
                  <a:pt x="140970" y="144780"/>
                </a:lnTo>
                <a:lnTo>
                  <a:pt x="169163" y="144780"/>
                </a:lnTo>
                <a:lnTo>
                  <a:pt x="169079" y="142239"/>
                </a:lnTo>
                <a:lnTo>
                  <a:pt x="122174" y="142239"/>
                </a:lnTo>
                <a:lnTo>
                  <a:pt x="122264" y="133350"/>
                </a:lnTo>
                <a:lnTo>
                  <a:pt x="122337" y="130810"/>
                </a:lnTo>
                <a:lnTo>
                  <a:pt x="122409" y="128270"/>
                </a:lnTo>
                <a:lnTo>
                  <a:pt x="122482" y="125730"/>
                </a:lnTo>
                <a:lnTo>
                  <a:pt x="122554" y="123189"/>
                </a:lnTo>
                <a:lnTo>
                  <a:pt x="122681" y="120650"/>
                </a:lnTo>
                <a:lnTo>
                  <a:pt x="121920" y="119380"/>
                </a:lnTo>
                <a:lnTo>
                  <a:pt x="120650" y="116839"/>
                </a:lnTo>
                <a:lnTo>
                  <a:pt x="110616" y="102870"/>
                </a:lnTo>
                <a:lnTo>
                  <a:pt x="110616" y="101600"/>
                </a:lnTo>
                <a:lnTo>
                  <a:pt x="110744" y="101600"/>
                </a:lnTo>
                <a:lnTo>
                  <a:pt x="126491" y="96520"/>
                </a:lnTo>
                <a:lnTo>
                  <a:pt x="128650" y="96520"/>
                </a:lnTo>
                <a:lnTo>
                  <a:pt x="130428" y="95250"/>
                </a:lnTo>
                <a:lnTo>
                  <a:pt x="131699" y="92710"/>
                </a:lnTo>
                <a:lnTo>
                  <a:pt x="140842" y="77470"/>
                </a:lnTo>
                <a:lnTo>
                  <a:pt x="151892" y="77470"/>
                </a:lnTo>
                <a:lnTo>
                  <a:pt x="148844" y="72389"/>
                </a:lnTo>
                <a:lnTo>
                  <a:pt x="147065" y="69850"/>
                </a:lnTo>
                <a:lnTo>
                  <a:pt x="144272" y="68580"/>
                </a:lnTo>
                <a:close/>
              </a:path>
              <a:path w="281940" h="340359">
                <a:moveTo>
                  <a:pt x="169163" y="144780"/>
                </a:moveTo>
                <a:lnTo>
                  <a:pt x="141224" y="144780"/>
                </a:lnTo>
                <a:lnTo>
                  <a:pt x="156717" y="151130"/>
                </a:lnTo>
                <a:lnTo>
                  <a:pt x="159511" y="152400"/>
                </a:lnTo>
                <a:lnTo>
                  <a:pt x="162813" y="152400"/>
                </a:lnTo>
                <a:lnTo>
                  <a:pt x="165226" y="149860"/>
                </a:lnTo>
                <a:lnTo>
                  <a:pt x="167766" y="147320"/>
                </a:lnTo>
                <a:lnTo>
                  <a:pt x="169163" y="144780"/>
                </a:lnTo>
                <a:close/>
              </a:path>
              <a:path w="281940" h="340359">
                <a:moveTo>
                  <a:pt x="142366" y="134620"/>
                </a:moveTo>
                <a:lnTo>
                  <a:pt x="140080" y="134620"/>
                </a:lnTo>
                <a:lnTo>
                  <a:pt x="138049" y="135889"/>
                </a:lnTo>
                <a:lnTo>
                  <a:pt x="122554" y="142239"/>
                </a:lnTo>
                <a:lnTo>
                  <a:pt x="159765" y="142239"/>
                </a:lnTo>
                <a:lnTo>
                  <a:pt x="144399" y="135889"/>
                </a:lnTo>
                <a:lnTo>
                  <a:pt x="142366" y="134620"/>
                </a:lnTo>
                <a:close/>
              </a:path>
              <a:path w="281940" h="340359">
                <a:moveTo>
                  <a:pt x="151892" y="77470"/>
                </a:moveTo>
                <a:lnTo>
                  <a:pt x="141477" y="77470"/>
                </a:lnTo>
                <a:lnTo>
                  <a:pt x="150749" y="92710"/>
                </a:lnTo>
                <a:lnTo>
                  <a:pt x="151891" y="95250"/>
                </a:lnTo>
                <a:lnTo>
                  <a:pt x="153797" y="96520"/>
                </a:lnTo>
                <a:lnTo>
                  <a:pt x="155828" y="96520"/>
                </a:lnTo>
                <a:lnTo>
                  <a:pt x="171576" y="101600"/>
                </a:lnTo>
                <a:lnTo>
                  <a:pt x="171830" y="101600"/>
                </a:lnTo>
                <a:lnTo>
                  <a:pt x="171830" y="102870"/>
                </a:lnTo>
                <a:lnTo>
                  <a:pt x="161798" y="116839"/>
                </a:lnTo>
                <a:lnTo>
                  <a:pt x="160400" y="118110"/>
                </a:lnTo>
                <a:lnTo>
                  <a:pt x="159765" y="120650"/>
                </a:lnTo>
                <a:lnTo>
                  <a:pt x="159856" y="125730"/>
                </a:lnTo>
                <a:lnTo>
                  <a:pt x="159947" y="128270"/>
                </a:lnTo>
                <a:lnTo>
                  <a:pt x="160038" y="130810"/>
                </a:lnTo>
                <a:lnTo>
                  <a:pt x="160128" y="133350"/>
                </a:lnTo>
                <a:lnTo>
                  <a:pt x="160174" y="134620"/>
                </a:lnTo>
                <a:lnTo>
                  <a:pt x="160264" y="137160"/>
                </a:lnTo>
                <a:lnTo>
                  <a:pt x="160355" y="139700"/>
                </a:lnTo>
                <a:lnTo>
                  <a:pt x="160400" y="142239"/>
                </a:lnTo>
                <a:lnTo>
                  <a:pt x="169079" y="142239"/>
                </a:lnTo>
                <a:lnTo>
                  <a:pt x="168955" y="137160"/>
                </a:lnTo>
                <a:lnTo>
                  <a:pt x="168873" y="133350"/>
                </a:lnTo>
                <a:lnTo>
                  <a:pt x="168764" y="128270"/>
                </a:lnTo>
                <a:lnTo>
                  <a:pt x="168655" y="123189"/>
                </a:lnTo>
                <a:lnTo>
                  <a:pt x="178688" y="109220"/>
                </a:lnTo>
                <a:lnTo>
                  <a:pt x="180594" y="105410"/>
                </a:lnTo>
                <a:lnTo>
                  <a:pt x="158241" y="87630"/>
                </a:lnTo>
                <a:lnTo>
                  <a:pt x="157987" y="87630"/>
                </a:lnTo>
                <a:lnTo>
                  <a:pt x="151892" y="77470"/>
                </a:lnTo>
                <a:close/>
              </a:path>
              <a:path w="281940" h="340359">
                <a:moveTo>
                  <a:pt x="65785" y="63500"/>
                </a:moveTo>
                <a:lnTo>
                  <a:pt x="56896" y="63500"/>
                </a:lnTo>
                <a:lnTo>
                  <a:pt x="56995" y="102870"/>
                </a:lnTo>
                <a:lnTo>
                  <a:pt x="57095" y="105410"/>
                </a:lnTo>
                <a:lnTo>
                  <a:pt x="57145" y="106680"/>
                </a:lnTo>
                <a:lnTo>
                  <a:pt x="57245" y="109220"/>
                </a:lnTo>
                <a:lnTo>
                  <a:pt x="58261" y="118110"/>
                </a:lnTo>
                <a:lnTo>
                  <a:pt x="59896" y="125730"/>
                </a:lnTo>
                <a:lnTo>
                  <a:pt x="62102" y="133350"/>
                </a:lnTo>
                <a:lnTo>
                  <a:pt x="71438" y="133350"/>
                </a:lnTo>
                <a:lnTo>
                  <a:pt x="69536" y="128270"/>
                </a:lnTo>
                <a:lnTo>
                  <a:pt x="67468" y="119380"/>
                </a:lnTo>
                <a:lnTo>
                  <a:pt x="66210" y="109220"/>
                </a:lnTo>
                <a:lnTo>
                  <a:pt x="66089" y="106680"/>
                </a:lnTo>
                <a:lnTo>
                  <a:pt x="66028" y="105410"/>
                </a:lnTo>
                <a:lnTo>
                  <a:pt x="65907" y="102870"/>
                </a:lnTo>
                <a:lnTo>
                  <a:pt x="65785" y="63500"/>
                </a:lnTo>
                <a:close/>
              </a:path>
              <a:path w="281940" h="340359">
                <a:moveTo>
                  <a:pt x="276668" y="63500"/>
                </a:moveTo>
                <a:lnTo>
                  <a:pt x="266700" y="63500"/>
                </a:lnTo>
                <a:lnTo>
                  <a:pt x="272923" y="69850"/>
                </a:lnTo>
                <a:lnTo>
                  <a:pt x="272923" y="90170"/>
                </a:lnTo>
                <a:lnTo>
                  <a:pt x="269781" y="106680"/>
                </a:lnTo>
                <a:lnTo>
                  <a:pt x="261223" y="120650"/>
                </a:lnTo>
                <a:lnTo>
                  <a:pt x="248544" y="130810"/>
                </a:lnTo>
                <a:lnTo>
                  <a:pt x="233045" y="133350"/>
                </a:lnTo>
                <a:lnTo>
                  <a:pt x="260541" y="133350"/>
                </a:lnTo>
                <a:lnTo>
                  <a:pt x="267414" y="128270"/>
                </a:lnTo>
                <a:lnTo>
                  <a:pt x="277854" y="110489"/>
                </a:lnTo>
                <a:lnTo>
                  <a:pt x="281685" y="90170"/>
                </a:lnTo>
                <a:lnTo>
                  <a:pt x="281685" y="78739"/>
                </a:lnTo>
                <a:lnTo>
                  <a:pt x="279904" y="68580"/>
                </a:lnTo>
                <a:lnTo>
                  <a:pt x="276668" y="63500"/>
                </a:lnTo>
                <a:close/>
              </a:path>
              <a:path w="281940" h="340359">
                <a:moveTo>
                  <a:pt x="235694" y="10160"/>
                </a:moveTo>
                <a:lnTo>
                  <a:pt x="225678" y="10160"/>
                </a:lnTo>
                <a:lnTo>
                  <a:pt x="229870" y="13970"/>
                </a:lnTo>
                <a:lnTo>
                  <a:pt x="229870" y="29210"/>
                </a:lnTo>
                <a:lnTo>
                  <a:pt x="225678" y="33020"/>
                </a:lnTo>
                <a:lnTo>
                  <a:pt x="237701" y="33020"/>
                </a:lnTo>
                <a:lnTo>
                  <a:pt x="238632" y="31750"/>
                </a:lnTo>
                <a:lnTo>
                  <a:pt x="238632" y="20320"/>
                </a:lnTo>
                <a:lnTo>
                  <a:pt x="237228" y="12700"/>
                </a:lnTo>
                <a:lnTo>
                  <a:pt x="235694" y="10160"/>
                </a:lnTo>
                <a:close/>
              </a:path>
            </a:pathLst>
          </a:custGeom>
          <a:solidFill>
            <a:srgbClr val="BD2C28"/>
          </a:solidFill>
        </p:spPr>
        <p:txBody>
          <a:bodyPr wrap="square" lIns="0" tIns="0" rIns="0" bIns="0" rtlCol="0"/>
          <a:lstStyle/>
          <a:p>
            <a:endParaRPr/>
          </a:p>
        </p:txBody>
      </p:sp>
      <p:sp>
        <p:nvSpPr>
          <p:cNvPr id="12" name="object 12"/>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3</a:t>
            </a:fld>
            <a:endParaRPr spc="-25" dirty="0"/>
          </a:p>
        </p:txBody>
      </p:sp>
      <p:grpSp>
        <p:nvGrpSpPr>
          <p:cNvPr id="19" name="object 6">
            <a:extLst>
              <a:ext uri="{FF2B5EF4-FFF2-40B4-BE49-F238E27FC236}">
                <a16:creationId xmlns:a16="http://schemas.microsoft.com/office/drawing/2014/main" id="{9DA3DAA2-1CC8-4D8C-D7FA-EE7E96E89D11}"/>
              </a:ext>
            </a:extLst>
          </p:cNvPr>
          <p:cNvGrpSpPr/>
          <p:nvPr/>
        </p:nvGrpSpPr>
        <p:grpSpPr>
          <a:xfrm>
            <a:off x="825500" y="345821"/>
            <a:ext cx="2200275" cy="2227580"/>
            <a:chOff x="799553" y="279654"/>
            <a:chExt cx="2200275" cy="2227580"/>
          </a:xfrm>
          <a:noFill/>
        </p:grpSpPr>
        <p:pic>
          <p:nvPicPr>
            <p:cNvPr id="20" name="object 7">
              <a:extLst>
                <a:ext uri="{FF2B5EF4-FFF2-40B4-BE49-F238E27FC236}">
                  <a16:creationId xmlns:a16="http://schemas.microsoft.com/office/drawing/2014/main" id="{DEE7BF05-B835-590A-6203-FB42B9932AC8}"/>
                </a:ext>
              </a:extLst>
            </p:cNvPr>
            <p:cNvPicPr/>
            <p:nvPr/>
          </p:nvPicPr>
          <p:blipFill>
            <a:blip r:embed="rId2" cstate="print"/>
            <a:stretch>
              <a:fillRect/>
            </a:stretch>
          </p:blipFill>
          <p:spPr>
            <a:xfrm>
              <a:off x="828128" y="308229"/>
              <a:ext cx="2142998" cy="2170176"/>
            </a:xfrm>
            <a:prstGeom prst="rect">
              <a:avLst/>
            </a:prstGeom>
            <a:noFill/>
          </p:spPr>
        </p:pic>
        <p:sp>
          <p:nvSpPr>
            <p:cNvPr id="21" name="object 8">
              <a:extLst>
                <a:ext uri="{FF2B5EF4-FFF2-40B4-BE49-F238E27FC236}">
                  <a16:creationId xmlns:a16="http://schemas.microsoft.com/office/drawing/2014/main" id="{54AF972F-C13C-5127-2DFA-7BC6886454AD}"/>
                </a:ext>
              </a:extLst>
            </p:cNvPr>
            <p:cNvSpPr/>
            <p:nvPr/>
          </p:nvSpPr>
          <p:spPr>
            <a:xfrm>
              <a:off x="799553" y="279654"/>
              <a:ext cx="2200275" cy="2227580"/>
            </a:xfrm>
            <a:custGeom>
              <a:avLst/>
              <a:gdLst/>
              <a:ahLst/>
              <a:cxnLst/>
              <a:rect l="l" t="t" r="r" b="b"/>
              <a:pathLst>
                <a:path w="2200275" h="2227580">
                  <a:moveTo>
                    <a:pt x="1100112" y="0"/>
                  </a:moveTo>
                  <a:lnTo>
                    <a:pt x="1156627" y="1397"/>
                  </a:lnTo>
                  <a:lnTo>
                    <a:pt x="1212507" y="5715"/>
                  </a:lnTo>
                  <a:lnTo>
                    <a:pt x="1267625" y="12826"/>
                  </a:lnTo>
                  <a:lnTo>
                    <a:pt x="1321854" y="22605"/>
                  </a:lnTo>
                  <a:lnTo>
                    <a:pt x="1375067" y="35051"/>
                  </a:lnTo>
                  <a:lnTo>
                    <a:pt x="1427264" y="50038"/>
                  </a:lnTo>
                  <a:lnTo>
                    <a:pt x="1478445" y="67564"/>
                  </a:lnTo>
                  <a:lnTo>
                    <a:pt x="1528737" y="87630"/>
                  </a:lnTo>
                  <a:lnTo>
                    <a:pt x="1624622" y="134493"/>
                  </a:lnTo>
                  <a:lnTo>
                    <a:pt x="1715300" y="190246"/>
                  </a:lnTo>
                  <a:lnTo>
                    <a:pt x="1800009" y="254381"/>
                  </a:lnTo>
                  <a:lnTo>
                    <a:pt x="1878114" y="326263"/>
                  </a:lnTo>
                  <a:lnTo>
                    <a:pt x="1949107" y="405384"/>
                  </a:lnTo>
                  <a:lnTo>
                    <a:pt x="2012353" y="491109"/>
                  </a:lnTo>
                  <a:lnTo>
                    <a:pt x="2067471" y="582930"/>
                  </a:lnTo>
                  <a:lnTo>
                    <a:pt x="2113572" y="679958"/>
                  </a:lnTo>
                  <a:lnTo>
                    <a:pt x="2133384" y="730885"/>
                  </a:lnTo>
                  <a:lnTo>
                    <a:pt x="2150783" y="782574"/>
                  </a:lnTo>
                  <a:lnTo>
                    <a:pt x="2165515" y="835406"/>
                  </a:lnTo>
                  <a:lnTo>
                    <a:pt x="2177834" y="889254"/>
                  </a:lnTo>
                  <a:lnTo>
                    <a:pt x="2187486" y="944118"/>
                  </a:lnTo>
                  <a:lnTo>
                    <a:pt x="2194471" y="999871"/>
                  </a:lnTo>
                  <a:lnTo>
                    <a:pt x="2198789" y="1056386"/>
                  </a:lnTo>
                  <a:lnTo>
                    <a:pt x="2200186" y="1113663"/>
                  </a:lnTo>
                  <a:lnTo>
                    <a:pt x="2198789" y="1170940"/>
                  </a:lnTo>
                  <a:lnTo>
                    <a:pt x="2194471" y="1227455"/>
                  </a:lnTo>
                  <a:lnTo>
                    <a:pt x="2187486" y="1283208"/>
                  </a:lnTo>
                  <a:lnTo>
                    <a:pt x="2177834" y="1337945"/>
                  </a:lnTo>
                  <a:lnTo>
                    <a:pt x="2165515" y="1391920"/>
                  </a:lnTo>
                  <a:lnTo>
                    <a:pt x="2150783" y="1444752"/>
                  </a:lnTo>
                  <a:lnTo>
                    <a:pt x="2133384" y="1496441"/>
                  </a:lnTo>
                  <a:lnTo>
                    <a:pt x="2113572" y="1547368"/>
                  </a:lnTo>
                  <a:lnTo>
                    <a:pt x="2067471" y="1644396"/>
                  </a:lnTo>
                  <a:lnTo>
                    <a:pt x="2012353" y="1736217"/>
                  </a:lnTo>
                  <a:lnTo>
                    <a:pt x="1949107" y="1821942"/>
                  </a:lnTo>
                  <a:lnTo>
                    <a:pt x="1878114" y="1901063"/>
                  </a:lnTo>
                  <a:lnTo>
                    <a:pt x="1800009" y="1972945"/>
                  </a:lnTo>
                  <a:lnTo>
                    <a:pt x="1715300" y="2037080"/>
                  </a:lnTo>
                  <a:lnTo>
                    <a:pt x="1624622" y="2092833"/>
                  </a:lnTo>
                  <a:lnTo>
                    <a:pt x="1528737" y="2139569"/>
                  </a:lnTo>
                  <a:lnTo>
                    <a:pt x="1478445" y="2159762"/>
                  </a:lnTo>
                  <a:lnTo>
                    <a:pt x="1427264" y="2177288"/>
                  </a:lnTo>
                  <a:lnTo>
                    <a:pt x="1375067" y="2192274"/>
                  </a:lnTo>
                  <a:lnTo>
                    <a:pt x="1321854" y="2204720"/>
                  </a:lnTo>
                  <a:lnTo>
                    <a:pt x="1267625" y="2214499"/>
                  </a:lnTo>
                  <a:lnTo>
                    <a:pt x="1212507" y="2221611"/>
                  </a:lnTo>
                  <a:lnTo>
                    <a:pt x="1156627" y="2225929"/>
                  </a:lnTo>
                  <a:lnTo>
                    <a:pt x="1100112" y="2227326"/>
                  </a:lnTo>
                  <a:lnTo>
                    <a:pt x="1043470" y="2225929"/>
                  </a:lnTo>
                  <a:lnTo>
                    <a:pt x="987590" y="2221611"/>
                  </a:lnTo>
                  <a:lnTo>
                    <a:pt x="932472" y="2214499"/>
                  </a:lnTo>
                  <a:lnTo>
                    <a:pt x="878370" y="2204720"/>
                  </a:lnTo>
                  <a:lnTo>
                    <a:pt x="825030" y="2192274"/>
                  </a:lnTo>
                  <a:lnTo>
                    <a:pt x="772833" y="2177288"/>
                  </a:lnTo>
                  <a:lnTo>
                    <a:pt x="721779" y="2159762"/>
                  </a:lnTo>
                  <a:lnTo>
                    <a:pt x="671487" y="2139569"/>
                  </a:lnTo>
                  <a:lnTo>
                    <a:pt x="575602" y="2092833"/>
                  </a:lnTo>
                  <a:lnTo>
                    <a:pt x="484797" y="2037080"/>
                  </a:lnTo>
                  <a:lnTo>
                    <a:pt x="400164" y="1972945"/>
                  </a:lnTo>
                  <a:lnTo>
                    <a:pt x="322059" y="1901063"/>
                  </a:lnTo>
                  <a:lnTo>
                    <a:pt x="251079" y="1821942"/>
                  </a:lnTo>
                  <a:lnTo>
                    <a:pt x="187769" y="1736217"/>
                  </a:lnTo>
                  <a:lnTo>
                    <a:pt x="132689" y="1644396"/>
                  </a:lnTo>
                  <a:lnTo>
                    <a:pt x="86525" y="1547368"/>
                  </a:lnTo>
                  <a:lnTo>
                    <a:pt x="66713" y="1496441"/>
                  </a:lnTo>
                  <a:lnTo>
                    <a:pt x="49428" y="1444752"/>
                  </a:lnTo>
                  <a:lnTo>
                    <a:pt x="34607" y="1391920"/>
                  </a:lnTo>
                  <a:lnTo>
                    <a:pt x="22326" y="1337945"/>
                  </a:lnTo>
                  <a:lnTo>
                    <a:pt x="12661" y="1283208"/>
                  </a:lnTo>
                  <a:lnTo>
                    <a:pt x="5664" y="1227455"/>
                  </a:lnTo>
                  <a:lnTo>
                    <a:pt x="1422" y="1170940"/>
                  </a:lnTo>
                  <a:lnTo>
                    <a:pt x="0" y="1113663"/>
                  </a:lnTo>
                  <a:lnTo>
                    <a:pt x="1422" y="1056386"/>
                  </a:lnTo>
                  <a:lnTo>
                    <a:pt x="5664" y="999871"/>
                  </a:lnTo>
                  <a:lnTo>
                    <a:pt x="12661" y="944118"/>
                  </a:lnTo>
                  <a:lnTo>
                    <a:pt x="22326" y="889254"/>
                  </a:lnTo>
                  <a:lnTo>
                    <a:pt x="34607" y="835406"/>
                  </a:lnTo>
                  <a:lnTo>
                    <a:pt x="49428" y="782574"/>
                  </a:lnTo>
                  <a:lnTo>
                    <a:pt x="66713" y="730885"/>
                  </a:lnTo>
                  <a:lnTo>
                    <a:pt x="86525" y="679958"/>
                  </a:lnTo>
                  <a:lnTo>
                    <a:pt x="132689" y="582930"/>
                  </a:lnTo>
                  <a:lnTo>
                    <a:pt x="187769" y="491109"/>
                  </a:lnTo>
                  <a:lnTo>
                    <a:pt x="251079" y="405384"/>
                  </a:lnTo>
                  <a:lnTo>
                    <a:pt x="322059" y="326263"/>
                  </a:lnTo>
                  <a:lnTo>
                    <a:pt x="400164" y="254381"/>
                  </a:lnTo>
                  <a:lnTo>
                    <a:pt x="484797" y="190246"/>
                  </a:lnTo>
                  <a:lnTo>
                    <a:pt x="575602" y="134493"/>
                  </a:lnTo>
                  <a:lnTo>
                    <a:pt x="671487" y="87630"/>
                  </a:lnTo>
                  <a:lnTo>
                    <a:pt x="721779" y="67564"/>
                  </a:lnTo>
                  <a:lnTo>
                    <a:pt x="772833" y="50038"/>
                  </a:lnTo>
                  <a:lnTo>
                    <a:pt x="825030" y="35051"/>
                  </a:lnTo>
                  <a:lnTo>
                    <a:pt x="878370" y="22605"/>
                  </a:lnTo>
                  <a:lnTo>
                    <a:pt x="932472" y="12826"/>
                  </a:lnTo>
                  <a:lnTo>
                    <a:pt x="987590" y="5715"/>
                  </a:lnTo>
                  <a:lnTo>
                    <a:pt x="1043470" y="1397"/>
                  </a:lnTo>
                  <a:lnTo>
                    <a:pt x="1100112" y="0"/>
                  </a:lnTo>
                  <a:close/>
                </a:path>
              </a:pathLst>
            </a:custGeom>
            <a:grpFill/>
            <a:ln w="57150">
              <a:solidFill>
                <a:srgbClr val="BD2C28"/>
              </a:solidFill>
            </a:ln>
          </p:spPr>
          <p:txBody>
            <a:bodyPr wrap="square" lIns="0" tIns="0" rIns="0" bIns="0" rtlCol="0"/>
            <a:lstStyle/>
            <a:p>
              <a:endParaRPr dirty="0"/>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469003"/>
            <a:ext cx="12192000" cy="2389505"/>
            <a:chOff x="0" y="4469003"/>
            <a:chExt cx="12192000" cy="2389505"/>
          </a:xfrm>
        </p:grpSpPr>
        <p:sp>
          <p:nvSpPr>
            <p:cNvPr id="3" name="object 3"/>
            <p:cNvSpPr/>
            <p:nvPr/>
          </p:nvSpPr>
          <p:spPr>
            <a:xfrm>
              <a:off x="838200" y="4469003"/>
              <a:ext cx="10515600" cy="1204595"/>
            </a:xfrm>
            <a:custGeom>
              <a:avLst/>
              <a:gdLst/>
              <a:ahLst/>
              <a:cxnLst/>
              <a:rect l="l" t="t" r="r" b="b"/>
              <a:pathLst>
                <a:path w="10515600" h="1204595">
                  <a:moveTo>
                    <a:pt x="10395204" y="0"/>
                  </a:moveTo>
                  <a:lnTo>
                    <a:pt x="120446" y="0"/>
                  </a:lnTo>
                  <a:lnTo>
                    <a:pt x="73562" y="9453"/>
                  </a:lnTo>
                  <a:lnTo>
                    <a:pt x="35277" y="35242"/>
                  </a:lnTo>
                  <a:lnTo>
                    <a:pt x="9465" y="73509"/>
                  </a:lnTo>
                  <a:lnTo>
                    <a:pt x="0" y="120396"/>
                  </a:lnTo>
                  <a:lnTo>
                    <a:pt x="0" y="1083945"/>
                  </a:lnTo>
                  <a:lnTo>
                    <a:pt x="9465" y="1130860"/>
                  </a:lnTo>
                  <a:lnTo>
                    <a:pt x="35277" y="1169165"/>
                  </a:lnTo>
                  <a:lnTo>
                    <a:pt x="73562" y="1194987"/>
                  </a:lnTo>
                  <a:lnTo>
                    <a:pt x="120446" y="1204455"/>
                  </a:lnTo>
                  <a:lnTo>
                    <a:pt x="10395204" y="1204455"/>
                  </a:lnTo>
                  <a:lnTo>
                    <a:pt x="10442037" y="1194987"/>
                  </a:lnTo>
                  <a:lnTo>
                    <a:pt x="10480309" y="1169165"/>
                  </a:lnTo>
                  <a:lnTo>
                    <a:pt x="10506128" y="1130860"/>
                  </a:lnTo>
                  <a:lnTo>
                    <a:pt x="10515600" y="1083945"/>
                  </a:lnTo>
                  <a:lnTo>
                    <a:pt x="10515600" y="120396"/>
                  </a:lnTo>
                  <a:lnTo>
                    <a:pt x="10506128" y="73509"/>
                  </a:lnTo>
                  <a:lnTo>
                    <a:pt x="10480309" y="35242"/>
                  </a:lnTo>
                  <a:lnTo>
                    <a:pt x="10442037" y="9453"/>
                  </a:lnTo>
                  <a:lnTo>
                    <a:pt x="10395204" y="0"/>
                  </a:lnTo>
                  <a:close/>
                </a:path>
              </a:pathLst>
            </a:custGeom>
            <a:solidFill>
              <a:srgbClr val="CFD9D4"/>
            </a:solidFill>
          </p:spPr>
          <p:txBody>
            <a:bodyPr wrap="square" lIns="0" tIns="0" rIns="0" bIns="0" rtlCol="0"/>
            <a:lstStyle/>
            <a:p>
              <a:endParaRPr/>
            </a:p>
          </p:txBody>
        </p:sp>
        <p:sp>
          <p:nvSpPr>
            <p:cNvPr id="4" name="object 4"/>
            <p:cNvSpPr/>
            <p:nvPr/>
          </p:nvSpPr>
          <p:spPr>
            <a:xfrm>
              <a:off x="1261946" y="4799391"/>
              <a:ext cx="504825" cy="464184"/>
            </a:xfrm>
            <a:custGeom>
              <a:avLst/>
              <a:gdLst/>
              <a:ahLst/>
              <a:cxnLst/>
              <a:rect l="l" t="t" r="r" b="b"/>
              <a:pathLst>
                <a:path w="504825" h="464185">
                  <a:moveTo>
                    <a:pt x="20457" y="0"/>
                  </a:moveTo>
                  <a:lnTo>
                    <a:pt x="12370" y="1566"/>
                  </a:lnTo>
                  <a:lnTo>
                    <a:pt x="5881" y="5881"/>
                  </a:lnTo>
                  <a:lnTo>
                    <a:pt x="1566" y="12370"/>
                  </a:lnTo>
                  <a:lnTo>
                    <a:pt x="0" y="20458"/>
                  </a:lnTo>
                  <a:lnTo>
                    <a:pt x="1566" y="28541"/>
                  </a:lnTo>
                  <a:lnTo>
                    <a:pt x="5881" y="35023"/>
                  </a:lnTo>
                  <a:lnTo>
                    <a:pt x="12370" y="39330"/>
                  </a:lnTo>
                  <a:lnTo>
                    <a:pt x="28544" y="42459"/>
                  </a:lnTo>
                  <a:lnTo>
                    <a:pt x="35033" y="46775"/>
                  </a:lnTo>
                  <a:lnTo>
                    <a:pt x="39348" y="53264"/>
                  </a:lnTo>
                  <a:lnTo>
                    <a:pt x="40915" y="61351"/>
                  </a:lnTo>
                  <a:lnTo>
                    <a:pt x="40915" y="402321"/>
                  </a:lnTo>
                  <a:lnTo>
                    <a:pt x="45709" y="426295"/>
                  </a:lnTo>
                  <a:lnTo>
                    <a:pt x="58815" y="445795"/>
                  </a:lnTo>
                  <a:lnTo>
                    <a:pt x="78313" y="458901"/>
                  </a:lnTo>
                  <a:lnTo>
                    <a:pt x="102287" y="463696"/>
                  </a:lnTo>
                  <a:lnTo>
                    <a:pt x="484161" y="463696"/>
                  </a:lnTo>
                  <a:lnTo>
                    <a:pt x="492248" y="462129"/>
                  </a:lnTo>
                  <a:lnTo>
                    <a:pt x="498737" y="457814"/>
                  </a:lnTo>
                  <a:lnTo>
                    <a:pt x="503052" y="451325"/>
                  </a:lnTo>
                  <a:lnTo>
                    <a:pt x="504618" y="443237"/>
                  </a:lnTo>
                  <a:lnTo>
                    <a:pt x="503052" y="435150"/>
                  </a:lnTo>
                  <a:lnTo>
                    <a:pt x="498737" y="428661"/>
                  </a:lnTo>
                  <a:lnTo>
                    <a:pt x="492248" y="424346"/>
                  </a:lnTo>
                  <a:lnTo>
                    <a:pt x="484161" y="422779"/>
                  </a:lnTo>
                  <a:lnTo>
                    <a:pt x="102287" y="422779"/>
                  </a:lnTo>
                  <a:lnTo>
                    <a:pt x="94200" y="421213"/>
                  </a:lnTo>
                  <a:lnTo>
                    <a:pt x="87711" y="416897"/>
                  </a:lnTo>
                  <a:lnTo>
                    <a:pt x="83396" y="410408"/>
                  </a:lnTo>
                  <a:lnTo>
                    <a:pt x="81830" y="402321"/>
                  </a:lnTo>
                  <a:lnTo>
                    <a:pt x="81830" y="364814"/>
                  </a:lnTo>
                  <a:lnTo>
                    <a:pt x="504618" y="327308"/>
                  </a:lnTo>
                  <a:lnTo>
                    <a:pt x="504618" y="323898"/>
                  </a:lnTo>
                  <a:lnTo>
                    <a:pt x="81830" y="323898"/>
                  </a:lnTo>
                  <a:lnTo>
                    <a:pt x="81830" y="259114"/>
                  </a:lnTo>
                  <a:lnTo>
                    <a:pt x="504618" y="259114"/>
                  </a:lnTo>
                  <a:lnTo>
                    <a:pt x="504618" y="231836"/>
                  </a:lnTo>
                  <a:lnTo>
                    <a:pt x="81830" y="231836"/>
                  </a:lnTo>
                  <a:lnTo>
                    <a:pt x="81830" y="184100"/>
                  </a:lnTo>
                  <a:lnTo>
                    <a:pt x="504618" y="184101"/>
                  </a:lnTo>
                  <a:lnTo>
                    <a:pt x="504618" y="156823"/>
                  </a:lnTo>
                  <a:lnTo>
                    <a:pt x="81830" y="156823"/>
                  </a:lnTo>
                  <a:lnTo>
                    <a:pt x="81830" y="109087"/>
                  </a:lnTo>
                  <a:lnTo>
                    <a:pt x="504618" y="109087"/>
                  </a:lnTo>
                  <a:lnTo>
                    <a:pt x="504618" y="68171"/>
                  </a:lnTo>
                  <a:lnTo>
                    <a:pt x="81830" y="68171"/>
                  </a:lnTo>
                  <a:lnTo>
                    <a:pt x="81830" y="61351"/>
                  </a:lnTo>
                  <a:lnTo>
                    <a:pt x="77035" y="37390"/>
                  </a:lnTo>
                  <a:lnTo>
                    <a:pt x="63929" y="17898"/>
                  </a:lnTo>
                  <a:lnTo>
                    <a:pt x="44431" y="4794"/>
                  </a:lnTo>
                  <a:lnTo>
                    <a:pt x="20457" y="0"/>
                  </a:lnTo>
                  <a:close/>
                </a:path>
                <a:path w="504825" h="464185">
                  <a:moveTo>
                    <a:pt x="184117" y="259114"/>
                  </a:moveTo>
                  <a:lnTo>
                    <a:pt x="156840" y="259114"/>
                  </a:lnTo>
                  <a:lnTo>
                    <a:pt x="156840" y="317079"/>
                  </a:lnTo>
                  <a:lnTo>
                    <a:pt x="81830" y="323898"/>
                  </a:lnTo>
                  <a:lnTo>
                    <a:pt x="504618" y="323898"/>
                  </a:lnTo>
                  <a:lnTo>
                    <a:pt x="504618" y="315033"/>
                  </a:lnTo>
                  <a:lnTo>
                    <a:pt x="184117" y="315033"/>
                  </a:lnTo>
                  <a:lnTo>
                    <a:pt x="184117" y="259114"/>
                  </a:lnTo>
                  <a:close/>
                </a:path>
                <a:path w="504825" h="464185">
                  <a:moveTo>
                    <a:pt x="286405" y="259114"/>
                  </a:moveTo>
                  <a:lnTo>
                    <a:pt x="259128" y="259114"/>
                  </a:lnTo>
                  <a:lnTo>
                    <a:pt x="259128" y="308213"/>
                  </a:lnTo>
                  <a:lnTo>
                    <a:pt x="184117" y="315033"/>
                  </a:lnTo>
                  <a:lnTo>
                    <a:pt x="504618" y="315033"/>
                  </a:lnTo>
                  <a:lnTo>
                    <a:pt x="504618" y="305486"/>
                  </a:lnTo>
                  <a:lnTo>
                    <a:pt x="286405" y="305486"/>
                  </a:lnTo>
                  <a:lnTo>
                    <a:pt x="286405" y="259114"/>
                  </a:lnTo>
                  <a:close/>
                </a:path>
                <a:path w="504825" h="464185">
                  <a:moveTo>
                    <a:pt x="388692" y="259114"/>
                  </a:moveTo>
                  <a:lnTo>
                    <a:pt x="361416" y="259114"/>
                  </a:lnTo>
                  <a:lnTo>
                    <a:pt x="361416" y="298666"/>
                  </a:lnTo>
                  <a:lnTo>
                    <a:pt x="286405" y="305486"/>
                  </a:lnTo>
                  <a:lnTo>
                    <a:pt x="504618" y="305486"/>
                  </a:lnTo>
                  <a:lnTo>
                    <a:pt x="504618" y="296620"/>
                  </a:lnTo>
                  <a:lnTo>
                    <a:pt x="388692" y="296620"/>
                  </a:lnTo>
                  <a:lnTo>
                    <a:pt x="388692" y="259114"/>
                  </a:lnTo>
                  <a:close/>
                </a:path>
                <a:path w="504825" h="464185">
                  <a:moveTo>
                    <a:pt x="504618" y="259114"/>
                  </a:moveTo>
                  <a:lnTo>
                    <a:pt x="463703" y="259114"/>
                  </a:lnTo>
                  <a:lnTo>
                    <a:pt x="463703" y="289801"/>
                  </a:lnTo>
                  <a:lnTo>
                    <a:pt x="388692" y="296620"/>
                  </a:lnTo>
                  <a:lnTo>
                    <a:pt x="504618" y="296620"/>
                  </a:lnTo>
                  <a:lnTo>
                    <a:pt x="504618" y="259114"/>
                  </a:lnTo>
                  <a:close/>
                </a:path>
                <a:path w="504825" h="464185">
                  <a:moveTo>
                    <a:pt x="184117" y="184100"/>
                  </a:moveTo>
                  <a:lnTo>
                    <a:pt x="156840" y="184100"/>
                  </a:lnTo>
                  <a:lnTo>
                    <a:pt x="156840" y="231836"/>
                  </a:lnTo>
                  <a:lnTo>
                    <a:pt x="184117" y="231836"/>
                  </a:lnTo>
                  <a:lnTo>
                    <a:pt x="184117" y="184100"/>
                  </a:lnTo>
                  <a:close/>
                </a:path>
                <a:path w="504825" h="464185">
                  <a:moveTo>
                    <a:pt x="286405" y="184100"/>
                  </a:moveTo>
                  <a:lnTo>
                    <a:pt x="259128" y="184100"/>
                  </a:lnTo>
                  <a:lnTo>
                    <a:pt x="259128" y="231836"/>
                  </a:lnTo>
                  <a:lnTo>
                    <a:pt x="286405" y="231836"/>
                  </a:lnTo>
                  <a:lnTo>
                    <a:pt x="286405" y="184100"/>
                  </a:lnTo>
                  <a:close/>
                </a:path>
                <a:path w="504825" h="464185">
                  <a:moveTo>
                    <a:pt x="388692" y="184100"/>
                  </a:moveTo>
                  <a:lnTo>
                    <a:pt x="361416" y="184100"/>
                  </a:lnTo>
                  <a:lnTo>
                    <a:pt x="361416" y="231836"/>
                  </a:lnTo>
                  <a:lnTo>
                    <a:pt x="388692" y="231836"/>
                  </a:lnTo>
                  <a:lnTo>
                    <a:pt x="388692" y="184100"/>
                  </a:lnTo>
                  <a:close/>
                </a:path>
                <a:path w="504825" h="464185">
                  <a:moveTo>
                    <a:pt x="504618" y="184101"/>
                  </a:moveTo>
                  <a:lnTo>
                    <a:pt x="463703" y="184100"/>
                  </a:lnTo>
                  <a:lnTo>
                    <a:pt x="463703" y="231836"/>
                  </a:lnTo>
                  <a:lnTo>
                    <a:pt x="504618" y="231836"/>
                  </a:lnTo>
                  <a:lnTo>
                    <a:pt x="504618" y="184101"/>
                  </a:lnTo>
                  <a:close/>
                </a:path>
                <a:path w="504825" h="464185">
                  <a:moveTo>
                    <a:pt x="184117" y="109087"/>
                  </a:moveTo>
                  <a:lnTo>
                    <a:pt x="156840" y="109087"/>
                  </a:lnTo>
                  <a:lnTo>
                    <a:pt x="156840" y="156823"/>
                  </a:lnTo>
                  <a:lnTo>
                    <a:pt x="184117" y="156823"/>
                  </a:lnTo>
                  <a:lnTo>
                    <a:pt x="184117" y="109087"/>
                  </a:lnTo>
                  <a:close/>
                </a:path>
                <a:path w="504825" h="464185">
                  <a:moveTo>
                    <a:pt x="286405" y="109087"/>
                  </a:moveTo>
                  <a:lnTo>
                    <a:pt x="259128" y="109087"/>
                  </a:lnTo>
                  <a:lnTo>
                    <a:pt x="259128" y="156823"/>
                  </a:lnTo>
                  <a:lnTo>
                    <a:pt x="286405" y="156823"/>
                  </a:lnTo>
                  <a:lnTo>
                    <a:pt x="286405" y="109087"/>
                  </a:lnTo>
                  <a:close/>
                </a:path>
                <a:path w="504825" h="464185">
                  <a:moveTo>
                    <a:pt x="388692" y="109087"/>
                  </a:moveTo>
                  <a:lnTo>
                    <a:pt x="361416" y="109087"/>
                  </a:lnTo>
                  <a:lnTo>
                    <a:pt x="361416" y="156823"/>
                  </a:lnTo>
                  <a:lnTo>
                    <a:pt x="388692" y="156823"/>
                  </a:lnTo>
                  <a:lnTo>
                    <a:pt x="388692" y="109087"/>
                  </a:lnTo>
                  <a:close/>
                </a:path>
                <a:path w="504825" h="464185">
                  <a:moveTo>
                    <a:pt x="504618" y="109087"/>
                  </a:moveTo>
                  <a:lnTo>
                    <a:pt x="463703" y="109087"/>
                  </a:lnTo>
                  <a:lnTo>
                    <a:pt x="463703" y="156823"/>
                  </a:lnTo>
                  <a:lnTo>
                    <a:pt x="504618" y="156823"/>
                  </a:lnTo>
                  <a:lnTo>
                    <a:pt x="504618" y="109087"/>
                  </a:lnTo>
                  <a:close/>
                </a:path>
              </a:pathLst>
            </a:custGeom>
            <a:solidFill>
              <a:srgbClr val="41856F"/>
            </a:solidFill>
          </p:spPr>
          <p:txBody>
            <a:bodyPr wrap="square" lIns="0" tIns="0" rIns="0" bIns="0" rtlCol="0"/>
            <a:lstStyle/>
            <a:p>
              <a:endParaRPr/>
            </a:p>
          </p:txBody>
        </p:sp>
        <p:pic>
          <p:nvPicPr>
            <p:cNvPr id="5" name="object 5"/>
            <p:cNvPicPr/>
            <p:nvPr/>
          </p:nvPicPr>
          <p:blipFill>
            <a:blip r:embed="rId2" cstate="print"/>
            <a:stretch>
              <a:fillRect/>
            </a:stretch>
          </p:blipFill>
          <p:spPr>
            <a:xfrm>
              <a:off x="1343776" y="5263087"/>
              <a:ext cx="81830" cy="81832"/>
            </a:xfrm>
            <a:prstGeom prst="rect">
              <a:avLst/>
            </a:prstGeom>
          </p:spPr>
        </p:pic>
        <p:pic>
          <p:nvPicPr>
            <p:cNvPr id="6" name="object 6"/>
            <p:cNvPicPr/>
            <p:nvPr/>
          </p:nvPicPr>
          <p:blipFill>
            <a:blip r:embed="rId2" cstate="print"/>
            <a:stretch>
              <a:fillRect/>
            </a:stretch>
          </p:blipFill>
          <p:spPr>
            <a:xfrm>
              <a:off x="1643820" y="5263087"/>
              <a:ext cx="81830" cy="81832"/>
            </a:xfrm>
            <a:prstGeom prst="rect">
              <a:avLst/>
            </a:prstGeom>
          </p:spPr>
        </p:pic>
      </p:grpSp>
      <p:sp>
        <p:nvSpPr>
          <p:cNvPr id="7" name="object 7"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35" dirty="0">
                <a:solidFill>
                  <a:srgbClr val="000000"/>
                </a:solidFill>
              </a:rPr>
              <a:t>Phase</a:t>
            </a:r>
            <a:r>
              <a:rPr spc="-370" dirty="0">
                <a:solidFill>
                  <a:srgbClr val="000000"/>
                </a:solidFill>
              </a:rPr>
              <a:t> </a:t>
            </a:r>
            <a:r>
              <a:rPr spc="-325" dirty="0">
                <a:solidFill>
                  <a:srgbClr val="000000"/>
                </a:solidFill>
              </a:rPr>
              <a:t>2</a:t>
            </a:r>
            <a:r>
              <a:rPr spc="-380" dirty="0">
                <a:solidFill>
                  <a:srgbClr val="000000"/>
                </a:solidFill>
              </a:rPr>
              <a:t> </a:t>
            </a:r>
            <a:r>
              <a:rPr spc="620" dirty="0">
                <a:solidFill>
                  <a:srgbClr val="000000"/>
                </a:solidFill>
              </a:rPr>
              <a:t>–</a:t>
            </a:r>
            <a:r>
              <a:rPr spc="-370" dirty="0">
                <a:solidFill>
                  <a:srgbClr val="000000"/>
                </a:solidFill>
              </a:rPr>
              <a:t> </a:t>
            </a:r>
            <a:r>
              <a:rPr spc="-150" dirty="0"/>
              <a:t>Early</a:t>
            </a:r>
            <a:r>
              <a:rPr spc="-360" dirty="0"/>
              <a:t> </a:t>
            </a:r>
            <a:r>
              <a:rPr spc="-165" dirty="0"/>
              <a:t>Retail</a:t>
            </a:r>
            <a:r>
              <a:rPr spc="-370" dirty="0"/>
              <a:t> </a:t>
            </a:r>
            <a:r>
              <a:rPr spc="-95" dirty="0"/>
              <a:t>Expansion</a:t>
            </a:r>
          </a:p>
        </p:txBody>
      </p:sp>
      <p:grpSp>
        <p:nvGrpSpPr>
          <p:cNvPr id="8" name="object 8"/>
          <p:cNvGrpSpPr/>
          <p:nvPr/>
        </p:nvGrpSpPr>
        <p:grpSpPr>
          <a:xfrm>
            <a:off x="838200" y="1457705"/>
            <a:ext cx="10515600" cy="1204595"/>
            <a:chOff x="838200" y="1457705"/>
            <a:chExt cx="10515600" cy="1204595"/>
          </a:xfrm>
        </p:grpSpPr>
        <p:sp>
          <p:nvSpPr>
            <p:cNvPr id="9" name="object 9"/>
            <p:cNvSpPr/>
            <p:nvPr/>
          </p:nvSpPr>
          <p:spPr>
            <a:xfrm>
              <a:off x="838200" y="1457705"/>
              <a:ext cx="10515600" cy="1204595"/>
            </a:xfrm>
            <a:custGeom>
              <a:avLst/>
              <a:gdLst/>
              <a:ahLst/>
              <a:cxnLst/>
              <a:rect l="l" t="t" r="r" b="b"/>
              <a:pathLst>
                <a:path w="10515600" h="1204595">
                  <a:moveTo>
                    <a:pt x="10395204" y="0"/>
                  </a:moveTo>
                  <a:lnTo>
                    <a:pt x="120446" y="0"/>
                  </a:lnTo>
                  <a:lnTo>
                    <a:pt x="73562" y="9473"/>
                  </a:lnTo>
                  <a:lnTo>
                    <a:pt x="35277" y="35305"/>
                  </a:lnTo>
                  <a:lnTo>
                    <a:pt x="9465" y="73616"/>
                  </a:lnTo>
                  <a:lnTo>
                    <a:pt x="0" y="120523"/>
                  </a:lnTo>
                  <a:lnTo>
                    <a:pt x="0" y="1084072"/>
                  </a:lnTo>
                  <a:lnTo>
                    <a:pt x="9465" y="1130958"/>
                  </a:lnTo>
                  <a:lnTo>
                    <a:pt x="35277" y="1169225"/>
                  </a:lnTo>
                  <a:lnTo>
                    <a:pt x="73562" y="1195014"/>
                  </a:lnTo>
                  <a:lnTo>
                    <a:pt x="120446" y="1204468"/>
                  </a:lnTo>
                  <a:lnTo>
                    <a:pt x="10395204" y="1204468"/>
                  </a:lnTo>
                  <a:lnTo>
                    <a:pt x="10442037" y="1195014"/>
                  </a:lnTo>
                  <a:lnTo>
                    <a:pt x="10480309" y="1169225"/>
                  </a:lnTo>
                  <a:lnTo>
                    <a:pt x="10506128" y="1130958"/>
                  </a:lnTo>
                  <a:lnTo>
                    <a:pt x="10515600" y="1084072"/>
                  </a:lnTo>
                  <a:lnTo>
                    <a:pt x="10515600" y="120523"/>
                  </a:lnTo>
                  <a:lnTo>
                    <a:pt x="10506128" y="73616"/>
                  </a:lnTo>
                  <a:lnTo>
                    <a:pt x="10480309" y="35306"/>
                  </a:lnTo>
                  <a:lnTo>
                    <a:pt x="10442037" y="9473"/>
                  </a:lnTo>
                  <a:lnTo>
                    <a:pt x="10395204" y="0"/>
                  </a:lnTo>
                  <a:close/>
                </a:path>
              </a:pathLst>
            </a:custGeom>
            <a:solidFill>
              <a:srgbClr val="CFD9D4"/>
            </a:solidFill>
          </p:spPr>
          <p:txBody>
            <a:bodyPr wrap="square" lIns="0" tIns="0" rIns="0" bIns="0" rtlCol="0"/>
            <a:lstStyle/>
            <a:p>
              <a:endParaRPr/>
            </a:p>
          </p:txBody>
        </p:sp>
        <p:sp>
          <p:nvSpPr>
            <p:cNvPr id="10" name="object 10"/>
            <p:cNvSpPr/>
            <p:nvPr/>
          </p:nvSpPr>
          <p:spPr>
            <a:xfrm>
              <a:off x="1219670" y="1841262"/>
              <a:ext cx="630555" cy="442595"/>
            </a:xfrm>
            <a:custGeom>
              <a:avLst/>
              <a:gdLst/>
              <a:ahLst/>
              <a:cxnLst/>
              <a:rect l="l" t="t" r="r" b="b"/>
              <a:pathLst>
                <a:path w="630555" h="442594">
                  <a:moveTo>
                    <a:pt x="574853" y="0"/>
                  </a:moveTo>
                  <a:lnTo>
                    <a:pt x="225711" y="330058"/>
                  </a:lnTo>
                  <a:lnTo>
                    <a:pt x="57960" y="158209"/>
                  </a:lnTo>
                  <a:lnTo>
                    <a:pt x="0" y="213447"/>
                  </a:lnTo>
                  <a:lnTo>
                    <a:pt x="222984" y="442578"/>
                  </a:lnTo>
                  <a:lnTo>
                    <a:pt x="281628" y="388023"/>
                  </a:lnTo>
                  <a:lnTo>
                    <a:pt x="630088" y="57282"/>
                  </a:lnTo>
                  <a:lnTo>
                    <a:pt x="574853" y="0"/>
                  </a:lnTo>
                  <a:close/>
                </a:path>
              </a:pathLst>
            </a:custGeom>
            <a:solidFill>
              <a:srgbClr val="41856F"/>
            </a:solidFill>
          </p:spPr>
          <p:txBody>
            <a:bodyPr wrap="square" lIns="0" tIns="0" rIns="0" bIns="0" rtlCol="0"/>
            <a:lstStyle/>
            <a:p>
              <a:endParaRPr/>
            </a:p>
          </p:txBody>
        </p:sp>
      </p:grpSp>
      <p:grpSp>
        <p:nvGrpSpPr>
          <p:cNvPr id="11" name="object 11"/>
          <p:cNvGrpSpPr/>
          <p:nvPr/>
        </p:nvGrpSpPr>
        <p:grpSpPr>
          <a:xfrm>
            <a:off x="838200" y="2963291"/>
            <a:ext cx="10515600" cy="1204595"/>
            <a:chOff x="838200" y="2963291"/>
            <a:chExt cx="10515600" cy="1204595"/>
          </a:xfrm>
        </p:grpSpPr>
        <p:sp>
          <p:nvSpPr>
            <p:cNvPr id="12" name="object 12"/>
            <p:cNvSpPr/>
            <p:nvPr/>
          </p:nvSpPr>
          <p:spPr>
            <a:xfrm>
              <a:off x="838200" y="2963291"/>
              <a:ext cx="10515600" cy="1204595"/>
            </a:xfrm>
            <a:custGeom>
              <a:avLst/>
              <a:gdLst/>
              <a:ahLst/>
              <a:cxnLst/>
              <a:rect l="l" t="t" r="r" b="b"/>
              <a:pathLst>
                <a:path w="10515600" h="1204595">
                  <a:moveTo>
                    <a:pt x="10395204" y="0"/>
                  </a:moveTo>
                  <a:lnTo>
                    <a:pt x="120446" y="0"/>
                  </a:lnTo>
                  <a:lnTo>
                    <a:pt x="73562" y="9473"/>
                  </a:lnTo>
                  <a:lnTo>
                    <a:pt x="35277" y="35305"/>
                  </a:lnTo>
                  <a:lnTo>
                    <a:pt x="9465" y="73616"/>
                  </a:lnTo>
                  <a:lnTo>
                    <a:pt x="0" y="120523"/>
                  </a:lnTo>
                  <a:lnTo>
                    <a:pt x="0" y="1084072"/>
                  </a:lnTo>
                  <a:lnTo>
                    <a:pt x="9465" y="1130978"/>
                  </a:lnTo>
                  <a:lnTo>
                    <a:pt x="35277" y="1169289"/>
                  </a:lnTo>
                  <a:lnTo>
                    <a:pt x="73562" y="1195121"/>
                  </a:lnTo>
                  <a:lnTo>
                    <a:pt x="120446" y="1204595"/>
                  </a:lnTo>
                  <a:lnTo>
                    <a:pt x="10395204" y="1204595"/>
                  </a:lnTo>
                  <a:lnTo>
                    <a:pt x="10442037" y="1195121"/>
                  </a:lnTo>
                  <a:lnTo>
                    <a:pt x="10480309" y="1169289"/>
                  </a:lnTo>
                  <a:lnTo>
                    <a:pt x="10506128" y="1130978"/>
                  </a:lnTo>
                  <a:lnTo>
                    <a:pt x="10515600" y="1084072"/>
                  </a:lnTo>
                  <a:lnTo>
                    <a:pt x="10515600" y="120523"/>
                  </a:lnTo>
                  <a:lnTo>
                    <a:pt x="10506128" y="73616"/>
                  </a:lnTo>
                  <a:lnTo>
                    <a:pt x="10480309" y="35306"/>
                  </a:lnTo>
                  <a:lnTo>
                    <a:pt x="10442037" y="9473"/>
                  </a:lnTo>
                  <a:lnTo>
                    <a:pt x="10395204" y="0"/>
                  </a:lnTo>
                  <a:close/>
                </a:path>
              </a:pathLst>
            </a:custGeom>
            <a:solidFill>
              <a:srgbClr val="CFD9D4"/>
            </a:solidFill>
          </p:spPr>
          <p:txBody>
            <a:bodyPr wrap="square" lIns="0" tIns="0" rIns="0" bIns="0" rtlCol="0"/>
            <a:lstStyle/>
            <a:p>
              <a:endParaRPr/>
            </a:p>
          </p:txBody>
        </p:sp>
        <p:sp>
          <p:nvSpPr>
            <p:cNvPr id="13" name="object 13"/>
            <p:cNvSpPr/>
            <p:nvPr/>
          </p:nvSpPr>
          <p:spPr>
            <a:xfrm>
              <a:off x="1302854" y="3327882"/>
              <a:ext cx="470534" cy="478155"/>
            </a:xfrm>
            <a:custGeom>
              <a:avLst/>
              <a:gdLst/>
              <a:ahLst/>
              <a:cxnLst/>
              <a:rect l="l" t="t" r="r" b="b"/>
              <a:pathLst>
                <a:path w="470535" h="478154">
                  <a:moveTo>
                    <a:pt x="184111" y="259143"/>
                  </a:moveTo>
                  <a:lnTo>
                    <a:pt x="81826" y="259143"/>
                  </a:lnTo>
                  <a:lnTo>
                    <a:pt x="81826" y="395528"/>
                  </a:lnTo>
                  <a:lnTo>
                    <a:pt x="184111" y="395528"/>
                  </a:lnTo>
                  <a:lnTo>
                    <a:pt x="184111" y="259143"/>
                  </a:lnTo>
                  <a:close/>
                </a:path>
                <a:path w="470535" h="478154">
                  <a:moveTo>
                    <a:pt x="327317" y="136398"/>
                  </a:moveTo>
                  <a:lnTo>
                    <a:pt x="225031" y="136398"/>
                  </a:lnTo>
                  <a:lnTo>
                    <a:pt x="225031" y="395528"/>
                  </a:lnTo>
                  <a:lnTo>
                    <a:pt x="327317" y="395528"/>
                  </a:lnTo>
                  <a:lnTo>
                    <a:pt x="327317" y="136398"/>
                  </a:lnTo>
                  <a:close/>
                </a:path>
                <a:path w="470535" h="478154">
                  <a:moveTo>
                    <a:pt x="470522" y="436905"/>
                  </a:moveTo>
                  <a:lnTo>
                    <a:pt x="40919" y="436905"/>
                  </a:lnTo>
                  <a:lnTo>
                    <a:pt x="40919" y="25"/>
                  </a:lnTo>
                  <a:lnTo>
                    <a:pt x="0" y="25"/>
                  </a:lnTo>
                  <a:lnTo>
                    <a:pt x="0" y="436905"/>
                  </a:lnTo>
                  <a:lnTo>
                    <a:pt x="0" y="477545"/>
                  </a:lnTo>
                  <a:lnTo>
                    <a:pt x="470522" y="477545"/>
                  </a:lnTo>
                  <a:lnTo>
                    <a:pt x="470522" y="436905"/>
                  </a:lnTo>
                  <a:close/>
                </a:path>
                <a:path w="470535" h="478154">
                  <a:moveTo>
                    <a:pt x="470522" y="0"/>
                  </a:moveTo>
                  <a:lnTo>
                    <a:pt x="368236" y="0"/>
                  </a:lnTo>
                  <a:lnTo>
                    <a:pt x="368236" y="395528"/>
                  </a:lnTo>
                  <a:lnTo>
                    <a:pt x="470522" y="395528"/>
                  </a:lnTo>
                  <a:lnTo>
                    <a:pt x="470522" y="0"/>
                  </a:lnTo>
                  <a:close/>
                </a:path>
              </a:pathLst>
            </a:custGeom>
            <a:solidFill>
              <a:srgbClr val="41856F"/>
            </a:solidFill>
          </p:spPr>
          <p:txBody>
            <a:bodyPr wrap="square" lIns="0" tIns="0" rIns="0" bIns="0" rtlCol="0"/>
            <a:lstStyle/>
            <a:p>
              <a:endParaRPr/>
            </a:p>
          </p:txBody>
        </p:sp>
        <p:pic>
          <p:nvPicPr>
            <p:cNvPr id="14" name="object 14"/>
            <p:cNvPicPr/>
            <p:nvPr/>
          </p:nvPicPr>
          <p:blipFill>
            <a:blip r:embed="rId3" cstate="print"/>
            <a:stretch>
              <a:fillRect/>
            </a:stretch>
          </p:blipFill>
          <p:spPr>
            <a:xfrm>
              <a:off x="1381895" y="3327903"/>
              <a:ext cx="221009" cy="220993"/>
            </a:xfrm>
            <a:prstGeom prst="rect">
              <a:avLst/>
            </a:prstGeom>
          </p:spPr>
        </p:pic>
      </p:grpSp>
      <p:sp>
        <p:nvSpPr>
          <p:cNvPr id="15" name="object 15"/>
          <p:cNvSpPr txBox="1"/>
          <p:nvPr/>
        </p:nvSpPr>
        <p:spPr>
          <a:xfrm>
            <a:off x="2344292" y="1567433"/>
            <a:ext cx="8684895" cy="3807460"/>
          </a:xfrm>
          <a:prstGeom prst="rect">
            <a:avLst/>
          </a:prstGeom>
        </p:spPr>
        <p:txBody>
          <a:bodyPr vert="horz" wrap="square" lIns="0" tIns="8255" rIns="0" bIns="0" rtlCol="0">
            <a:spAutoFit/>
          </a:bodyPr>
          <a:lstStyle/>
          <a:p>
            <a:pPr marL="12700" marR="86995">
              <a:lnSpc>
                <a:spcPct val="101499"/>
              </a:lnSpc>
              <a:spcBef>
                <a:spcPts val="65"/>
              </a:spcBef>
            </a:pPr>
            <a:r>
              <a:rPr sz="2000" spc="110" dirty="0">
                <a:latin typeface="Calibri"/>
                <a:cs typeface="Calibri"/>
              </a:rPr>
              <a:t>Once</a:t>
            </a:r>
            <a:r>
              <a:rPr sz="2000" spc="-5" dirty="0">
                <a:latin typeface="Calibri"/>
                <a:cs typeface="Calibri"/>
              </a:rPr>
              <a:t> </a:t>
            </a:r>
            <a:r>
              <a:rPr sz="2000" spc="10" dirty="0">
                <a:latin typeface="Calibri"/>
                <a:cs typeface="Calibri"/>
              </a:rPr>
              <a:t>the</a:t>
            </a:r>
            <a:r>
              <a:rPr sz="2000" spc="15" dirty="0">
                <a:latin typeface="Calibri"/>
                <a:cs typeface="Calibri"/>
              </a:rPr>
              <a:t> </a:t>
            </a:r>
            <a:r>
              <a:rPr sz="2000" spc="50" dirty="0">
                <a:latin typeface="Calibri"/>
                <a:cs typeface="Calibri"/>
              </a:rPr>
              <a:t>product</a:t>
            </a:r>
            <a:r>
              <a:rPr sz="2000" spc="-25" dirty="0">
                <a:latin typeface="Calibri"/>
                <a:cs typeface="Calibri"/>
              </a:rPr>
              <a:t> </a:t>
            </a:r>
            <a:r>
              <a:rPr sz="2000" spc="105" dirty="0">
                <a:latin typeface="Calibri"/>
                <a:cs typeface="Calibri"/>
              </a:rPr>
              <a:t>has</a:t>
            </a:r>
            <a:r>
              <a:rPr sz="2000" dirty="0">
                <a:latin typeface="Calibri"/>
                <a:cs typeface="Calibri"/>
              </a:rPr>
              <a:t> </a:t>
            </a:r>
            <a:r>
              <a:rPr sz="2000" spc="70" dirty="0">
                <a:latin typeface="Calibri"/>
                <a:cs typeface="Calibri"/>
              </a:rPr>
              <a:t>established</a:t>
            </a:r>
            <a:r>
              <a:rPr sz="2000" spc="5" dirty="0">
                <a:latin typeface="Calibri"/>
                <a:cs typeface="Calibri"/>
              </a:rPr>
              <a:t> </a:t>
            </a:r>
            <a:r>
              <a:rPr sz="2000" spc="10" dirty="0">
                <a:latin typeface="Calibri"/>
                <a:cs typeface="Calibri"/>
              </a:rPr>
              <a:t>credibility</a:t>
            </a:r>
            <a:r>
              <a:rPr sz="2000" spc="-40" dirty="0">
                <a:latin typeface="Calibri"/>
                <a:cs typeface="Calibri"/>
              </a:rPr>
              <a:t> </a:t>
            </a:r>
            <a:r>
              <a:rPr sz="2000" spc="70" dirty="0">
                <a:latin typeface="Calibri"/>
                <a:cs typeface="Calibri"/>
              </a:rPr>
              <a:t>and</a:t>
            </a:r>
            <a:r>
              <a:rPr sz="2000" spc="5" dirty="0">
                <a:latin typeface="Calibri"/>
                <a:cs typeface="Calibri"/>
              </a:rPr>
              <a:t> </a:t>
            </a:r>
            <a:r>
              <a:rPr sz="2000" spc="10" dirty="0">
                <a:latin typeface="Calibri"/>
                <a:cs typeface="Calibri"/>
              </a:rPr>
              <a:t>early</a:t>
            </a:r>
            <a:r>
              <a:rPr sz="2000" spc="5" dirty="0">
                <a:latin typeface="Calibri"/>
                <a:cs typeface="Calibri"/>
              </a:rPr>
              <a:t> </a:t>
            </a:r>
            <a:r>
              <a:rPr sz="2000" spc="75" dirty="0">
                <a:latin typeface="Calibri"/>
                <a:cs typeface="Calibri"/>
              </a:rPr>
              <a:t>consumer</a:t>
            </a:r>
            <a:r>
              <a:rPr sz="2000" spc="5" dirty="0">
                <a:latin typeface="Calibri"/>
                <a:cs typeface="Calibri"/>
              </a:rPr>
              <a:t> </a:t>
            </a:r>
            <a:r>
              <a:rPr sz="2000" spc="45" dirty="0">
                <a:latin typeface="Calibri"/>
                <a:cs typeface="Calibri"/>
              </a:rPr>
              <a:t>adoption,</a:t>
            </a:r>
            <a:r>
              <a:rPr sz="2000" spc="-30" dirty="0">
                <a:latin typeface="Calibri"/>
                <a:cs typeface="Calibri"/>
              </a:rPr>
              <a:t> </a:t>
            </a:r>
            <a:r>
              <a:rPr sz="2000" spc="-25" dirty="0">
                <a:latin typeface="Calibri"/>
                <a:cs typeface="Calibri"/>
              </a:rPr>
              <a:t>the </a:t>
            </a:r>
            <a:r>
              <a:rPr sz="2000" dirty="0">
                <a:latin typeface="Calibri"/>
                <a:cs typeface="Calibri"/>
              </a:rPr>
              <a:t>next </a:t>
            </a:r>
            <a:r>
              <a:rPr sz="2000" spc="60" dirty="0">
                <a:latin typeface="Calibri"/>
                <a:cs typeface="Calibri"/>
              </a:rPr>
              <a:t>step</a:t>
            </a:r>
            <a:r>
              <a:rPr sz="2000" spc="35" dirty="0">
                <a:latin typeface="Calibri"/>
                <a:cs typeface="Calibri"/>
              </a:rPr>
              <a:t> </a:t>
            </a:r>
            <a:r>
              <a:rPr sz="2000" spc="100" dirty="0">
                <a:latin typeface="Calibri"/>
                <a:cs typeface="Calibri"/>
              </a:rPr>
              <a:t>is</a:t>
            </a:r>
            <a:r>
              <a:rPr sz="2000" spc="30" dirty="0">
                <a:latin typeface="Calibri"/>
                <a:cs typeface="Calibri"/>
              </a:rPr>
              <a:t> </a:t>
            </a:r>
            <a:r>
              <a:rPr sz="2000" dirty="0">
                <a:latin typeface="Calibri"/>
                <a:cs typeface="Calibri"/>
              </a:rPr>
              <a:t>to </a:t>
            </a:r>
            <a:r>
              <a:rPr sz="2000" spc="55" dirty="0">
                <a:latin typeface="Calibri"/>
                <a:cs typeface="Calibri"/>
              </a:rPr>
              <a:t>expand</a:t>
            </a:r>
            <a:r>
              <a:rPr sz="2000" spc="35" dirty="0">
                <a:latin typeface="Calibri"/>
                <a:cs typeface="Calibri"/>
              </a:rPr>
              <a:t> </a:t>
            </a:r>
            <a:r>
              <a:rPr sz="2000" dirty="0">
                <a:latin typeface="Calibri"/>
                <a:cs typeface="Calibri"/>
              </a:rPr>
              <a:t>distribution through </a:t>
            </a:r>
            <a:r>
              <a:rPr sz="2000" spc="80" dirty="0">
                <a:latin typeface="Calibri"/>
                <a:cs typeface="Calibri"/>
              </a:rPr>
              <a:t>specialist</a:t>
            </a:r>
            <a:r>
              <a:rPr sz="2000" spc="10" dirty="0">
                <a:latin typeface="Calibri"/>
                <a:cs typeface="Calibri"/>
              </a:rPr>
              <a:t> </a:t>
            </a:r>
            <a:r>
              <a:rPr sz="2000" dirty="0">
                <a:latin typeface="Calibri"/>
                <a:cs typeface="Calibri"/>
              </a:rPr>
              <a:t>pet retailers </a:t>
            </a:r>
            <a:r>
              <a:rPr sz="2000" spc="70" dirty="0">
                <a:latin typeface="Calibri"/>
                <a:cs typeface="Calibri"/>
              </a:rPr>
              <a:t>and</a:t>
            </a:r>
            <a:r>
              <a:rPr sz="2000" spc="35" dirty="0">
                <a:latin typeface="Calibri"/>
                <a:cs typeface="Calibri"/>
              </a:rPr>
              <a:t> </a:t>
            </a:r>
            <a:r>
              <a:rPr sz="2000" spc="-25" dirty="0">
                <a:latin typeface="Calibri"/>
                <a:cs typeface="Calibri"/>
              </a:rPr>
              <a:t>e-</a:t>
            </a:r>
            <a:r>
              <a:rPr sz="2000" spc="65" dirty="0">
                <a:latin typeface="Calibri"/>
                <a:cs typeface="Calibri"/>
              </a:rPr>
              <a:t>commerce.</a:t>
            </a:r>
            <a:endParaRPr sz="2000">
              <a:latin typeface="Calibri"/>
              <a:cs typeface="Calibri"/>
            </a:endParaRPr>
          </a:p>
          <a:p>
            <a:pPr>
              <a:lnSpc>
                <a:spcPct val="100000"/>
              </a:lnSpc>
              <a:spcBef>
                <a:spcPts val="2110"/>
              </a:spcBef>
            </a:pPr>
            <a:endParaRPr sz="2000">
              <a:latin typeface="Calibri"/>
              <a:cs typeface="Calibri"/>
            </a:endParaRPr>
          </a:p>
          <a:p>
            <a:pPr marL="12700" marR="5080">
              <a:lnSpc>
                <a:spcPct val="101499"/>
              </a:lnSpc>
            </a:pPr>
            <a:r>
              <a:rPr sz="2000" spc="60" dirty="0">
                <a:latin typeface="Calibri"/>
                <a:cs typeface="Calibri"/>
              </a:rPr>
              <a:t>These</a:t>
            </a:r>
            <a:r>
              <a:rPr sz="2000" spc="45" dirty="0">
                <a:latin typeface="Calibri"/>
                <a:cs typeface="Calibri"/>
              </a:rPr>
              <a:t> </a:t>
            </a:r>
            <a:r>
              <a:rPr sz="2000" spc="90" dirty="0">
                <a:latin typeface="Calibri"/>
                <a:cs typeface="Calibri"/>
              </a:rPr>
              <a:t>channels</a:t>
            </a:r>
            <a:r>
              <a:rPr sz="2000" spc="30" dirty="0">
                <a:latin typeface="Calibri"/>
                <a:cs typeface="Calibri"/>
              </a:rPr>
              <a:t> </a:t>
            </a:r>
            <a:r>
              <a:rPr sz="2000" spc="10" dirty="0">
                <a:latin typeface="Calibri"/>
                <a:cs typeface="Calibri"/>
              </a:rPr>
              <a:t>allow</a:t>
            </a:r>
            <a:r>
              <a:rPr sz="2000" spc="60" dirty="0">
                <a:latin typeface="Calibri"/>
                <a:cs typeface="Calibri"/>
              </a:rPr>
              <a:t> </a:t>
            </a:r>
            <a:r>
              <a:rPr sz="2000" spc="10" dirty="0">
                <a:latin typeface="Calibri"/>
                <a:cs typeface="Calibri"/>
              </a:rPr>
              <a:t>the</a:t>
            </a:r>
            <a:r>
              <a:rPr sz="2000" spc="60" dirty="0">
                <a:latin typeface="Calibri"/>
                <a:cs typeface="Calibri"/>
              </a:rPr>
              <a:t> </a:t>
            </a:r>
            <a:r>
              <a:rPr sz="2000" spc="10" dirty="0">
                <a:latin typeface="Calibri"/>
                <a:cs typeface="Calibri"/>
              </a:rPr>
              <a:t>brand</a:t>
            </a:r>
            <a:r>
              <a:rPr sz="2000" spc="30" dirty="0">
                <a:latin typeface="Calibri"/>
                <a:cs typeface="Calibri"/>
              </a:rPr>
              <a:t> </a:t>
            </a:r>
            <a:r>
              <a:rPr sz="2000" spc="10" dirty="0">
                <a:latin typeface="Calibri"/>
                <a:cs typeface="Calibri"/>
              </a:rPr>
              <a:t>to</a:t>
            </a:r>
            <a:r>
              <a:rPr sz="2000" spc="60" dirty="0">
                <a:latin typeface="Calibri"/>
                <a:cs typeface="Calibri"/>
              </a:rPr>
              <a:t> </a:t>
            </a:r>
            <a:r>
              <a:rPr sz="2000" spc="70" dirty="0">
                <a:latin typeface="Calibri"/>
                <a:cs typeface="Calibri"/>
              </a:rPr>
              <a:t>increase</a:t>
            </a:r>
            <a:r>
              <a:rPr sz="2000" spc="15" dirty="0">
                <a:latin typeface="Calibri"/>
                <a:cs typeface="Calibri"/>
              </a:rPr>
              <a:t> </a:t>
            </a:r>
            <a:r>
              <a:rPr sz="2000" spc="10" dirty="0">
                <a:latin typeface="Calibri"/>
                <a:cs typeface="Calibri"/>
              </a:rPr>
              <a:t>visibility</a:t>
            </a:r>
            <a:r>
              <a:rPr sz="2000" spc="35" dirty="0">
                <a:latin typeface="Calibri"/>
                <a:cs typeface="Calibri"/>
              </a:rPr>
              <a:t> </a:t>
            </a:r>
            <a:r>
              <a:rPr sz="2000" spc="10" dirty="0">
                <a:latin typeface="Calibri"/>
                <a:cs typeface="Calibri"/>
              </a:rPr>
              <a:t>while</a:t>
            </a:r>
            <a:r>
              <a:rPr sz="2000" spc="55" dirty="0">
                <a:latin typeface="Calibri"/>
                <a:cs typeface="Calibri"/>
              </a:rPr>
              <a:t> </a:t>
            </a:r>
            <a:r>
              <a:rPr sz="2000" spc="50" dirty="0">
                <a:latin typeface="Calibri"/>
                <a:cs typeface="Calibri"/>
              </a:rPr>
              <a:t>still</a:t>
            </a:r>
            <a:r>
              <a:rPr sz="2000" spc="55" dirty="0">
                <a:latin typeface="Calibri"/>
                <a:cs typeface="Calibri"/>
              </a:rPr>
              <a:t> </a:t>
            </a:r>
            <a:r>
              <a:rPr sz="2000" spc="10" dirty="0">
                <a:latin typeface="Calibri"/>
                <a:cs typeface="Calibri"/>
              </a:rPr>
              <a:t>maintaining</a:t>
            </a:r>
            <a:r>
              <a:rPr sz="2000" spc="30" dirty="0">
                <a:latin typeface="Calibri"/>
                <a:cs typeface="Calibri"/>
              </a:rPr>
              <a:t> </a:t>
            </a:r>
            <a:r>
              <a:rPr sz="2000" spc="45" dirty="0">
                <a:latin typeface="Calibri"/>
                <a:cs typeface="Calibri"/>
              </a:rPr>
              <a:t>an </a:t>
            </a:r>
            <a:r>
              <a:rPr sz="2000" dirty="0">
                <a:latin typeface="Calibri"/>
                <a:cs typeface="Calibri"/>
              </a:rPr>
              <a:t>environment</a:t>
            </a:r>
            <a:r>
              <a:rPr sz="2000" spc="70" dirty="0">
                <a:latin typeface="Calibri"/>
                <a:cs typeface="Calibri"/>
              </a:rPr>
              <a:t> </a:t>
            </a:r>
            <a:r>
              <a:rPr sz="2000" dirty="0">
                <a:latin typeface="Calibri"/>
                <a:cs typeface="Calibri"/>
              </a:rPr>
              <a:t>where</a:t>
            </a:r>
            <a:r>
              <a:rPr sz="2000" spc="90" dirty="0">
                <a:latin typeface="Calibri"/>
                <a:cs typeface="Calibri"/>
              </a:rPr>
              <a:t> </a:t>
            </a:r>
            <a:r>
              <a:rPr sz="2000" spc="80" dirty="0">
                <a:latin typeface="Calibri"/>
                <a:cs typeface="Calibri"/>
              </a:rPr>
              <a:t>consumers</a:t>
            </a:r>
            <a:r>
              <a:rPr sz="2000" spc="85" dirty="0">
                <a:latin typeface="Calibri"/>
                <a:cs typeface="Calibri"/>
              </a:rPr>
              <a:t> </a:t>
            </a:r>
            <a:r>
              <a:rPr sz="2000" spc="110" dirty="0">
                <a:latin typeface="Calibri"/>
                <a:cs typeface="Calibri"/>
              </a:rPr>
              <a:t>can</a:t>
            </a:r>
            <a:r>
              <a:rPr sz="2000" spc="85" dirty="0">
                <a:latin typeface="Calibri"/>
                <a:cs typeface="Calibri"/>
              </a:rPr>
              <a:t> </a:t>
            </a:r>
            <a:r>
              <a:rPr sz="2000" dirty="0">
                <a:latin typeface="Calibri"/>
                <a:cs typeface="Calibri"/>
              </a:rPr>
              <a:t>receive</a:t>
            </a:r>
            <a:r>
              <a:rPr sz="2000" spc="70" dirty="0">
                <a:latin typeface="Calibri"/>
                <a:cs typeface="Calibri"/>
              </a:rPr>
              <a:t> guidance</a:t>
            </a:r>
            <a:r>
              <a:rPr sz="2000" spc="50" dirty="0">
                <a:latin typeface="Calibri"/>
                <a:cs typeface="Calibri"/>
              </a:rPr>
              <a:t> </a:t>
            </a:r>
            <a:r>
              <a:rPr sz="2000" spc="70" dirty="0">
                <a:latin typeface="Calibri"/>
                <a:cs typeface="Calibri"/>
              </a:rPr>
              <a:t>and</a:t>
            </a:r>
            <a:r>
              <a:rPr sz="2000" spc="95" dirty="0">
                <a:latin typeface="Calibri"/>
                <a:cs typeface="Calibri"/>
              </a:rPr>
              <a:t> </a:t>
            </a:r>
            <a:r>
              <a:rPr sz="2000" dirty="0">
                <a:latin typeface="Calibri"/>
                <a:cs typeface="Calibri"/>
              </a:rPr>
              <a:t>information</a:t>
            </a:r>
            <a:r>
              <a:rPr sz="2000" spc="65" dirty="0">
                <a:latin typeface="Calibri"/>
                <a:cs typeface="Calibri"/>
              </a:rPr>
              <a:t> </a:t>
            </a:r>
            <a:r>
              <a:rPr sz="2000" dirty="0">
                <a:latin typeface="Calibri"/>
                <a:cs typeface="Calibri"/>
              </a:rPr>
              <a:t>about</a:t>
            </a:r>
            <a:r>
              <a:rPr sz="2000" spc="80" dirty="0">
                <a:latin typeface="Calibri"/>
                <a:cs typeface="Calibri"/>
              </a:rPr>
              <a:t> </a:t>
            </a:r>
            <a:r>
              <a:rPr sz="2000" spc="-25" dirty="0">
                <a:latin typeface="Calibri"/>
                <a:cs typeface="Calibri"/>
              </a:rPr>
              <a:t>the </a:t>
            </a:r>
            <a:r>
              <a:rPr sz="2000" spc="45" dirty="0">
                <a:latin typeface="Calibri"/>
                <a:cs typeface="Calibri"/>
              </a:rPr>
              <a:t>product.</a:t>
            </a:r>
            <a:endParaRPr sz="2000">
              <a:latin typeface="Calibri"/>
              <a:cs typeface="Calibri"/>
            </a:endParaRPr>
          </a:p>
          <a:p>
            <a:pPr>
              <a:lnSpc>
                <a:spcPct val="100000"/>
              </a:lnSpc>
            </a:pPr>
            <a:endParaRPr sz="2000">
              <a:latin typeface="Calibri"/>
              <a:cs typeface="Calibri"/>
            </a:endParaRPr>
          </a:p>
          <a:p>
            <a:pPr>
              <a:lnSpc>
                <a:spcPct val="100000"/>
              </a:lnSpc>
              <a:spcBef>
                <a:spcPts val="885"/>
              </a:spcBef>
            </a:pPr>
            <a:endParaRPr sz="2000">
              <a:latin typeface="Calibri"/>
              <a:cs typeface="Calibri"/>
            </a:endParaRPr>
          </a:p>
          <a:p>
            <a:pPr marL="12700" marR="929640">
              <a:lnSpc>
                <a:spcPct val="101600"/>
              </a:lnSpc>
            </a:pPr>
            <a:r>
              <a:rPr sz="2000" spc="100" dirty="0">
                <a:latin typeface="Calibri"/>
                <a:cs typeface="Calibri"/>
              </a:rPr>
              <a:t>E-</a:t>
            </a:r>
            <a:r>
              <a:rPr sz="2000" spc="80" dirty="0">
                <a:latin typeface="Calibri"/>
                <a:cs typeface="Calibri"/>
              </a:rPr>
              <a:t>commerce</a:t>
            </a:r>
            <a:r>
              <a:rPr sz="2000" spc="-15" dirty="0">
                <a:latin typeface="Calibri"/>
                <a:cs typeface="Calibri"/>
              </a:rPr>
              <a:t> </a:t>
            </a:r>
            <a:r>
              <a:rPr sz="2000" spc="95" dirty="0">
                <a:latin typeface="Calibri"/>
                <a:cs typeface="Calibri"/>
              </a:rPr>
              <a:t>also</a:t>
            </a:r>
            <a:r>
              <a:rPr sz="2000" spc="-15" dirty="0">
                <a:latin typeface="Calibri"/>
                <a:cs typeface="Calibri"/>
              </a:rPr>
              <a:t> </a:t>
            </a:r>
            <a:r>
              <a:rPr sz="2000" spc="60" dirty="0">
                <a:latin typeface="Calibri"/>
                <a:cs typeface="Calibri"/>
              </a:rPr>
              <a:t>allows</a:t>
            </a:r>
            <a:r>
              <a:rPr sz="2000" spc="20" dirty="0">
                <a:latin typeface="Calibri"/>
                <a:cs typeface="Calibri"/>
              </a:rPr>
              <a:t> </a:t>
            </a:r>
            <a:r>
              <a:rPr sz="2000" dirty="0">
                <a:latin typeface="Calibri"/>
                <a:cs typeface="Calibri"/>
              </a:rPr>
              <a:t>the</a:t>
            </a:r>
            <a:r>
              <a:rPr sz="2000" spc="-10" dirty="0">
                <a:latin typeface="Calibri"/>
                <a:cs typeface="Calibri"/>
              </a:rPr>
              <a:t> </a:t>
            </a:r>
            <a:r>
              <a:rPr sz="2000" spc="75" dirty="0">
                <a:latin typeface="Calibri"/>
                <a:cs typeface="Calibri"/>
              </a:rPr>
              <a:t>company</a:t>
            </a:r>
            <a:r>
              <a:rPr sz="2000" spc="-15" dirty="0">
                <a:latin typeface="Calibri"/>
                <a:cs typeface="Calibri"/>
              </a:rPr>
              <a:t> </a:t>
            </a:r>
            <a:r>
              <a:rPr sz="2000" dirty="0">
                <a:latin typeface="Calibri"/>
                <a:cs typeface="Calibri"/>
              </a:rPr>
              <a:t>to</a:t>
            </a:r>
            <a:r>
              <a:rPr sz="2000" spc="10" dirty="0">
                <a:latin typeface="Calibri"/>
                <a:cs typeface="Calibri"/>
              </a:rPr>
              <a:t> </a:t>
            </a:r>
            <a:r>
              <a:rPr sz="2000" spc="55" dirty="0">
                <a:latin typeface="Calibri"/>
                <a:cs typeface="Calibri"/>
              </a:rPr>
              <a:t>build</a:t>
            </a:r>
            <a:r>
              <a:rPr sz="2000" spc="-10" dirty="0">
                <a:latin typeface="Calibri"/>
                <a:cs typeface="Calibri"/>
              </a:rPr>
              <a:t> </a:t>
            </a:r>
            <a:r>
              <a:rPr sz="2000" dirty="0">
                <a:latin typeface="Calibri"/>
                <a:cs typeface="Calibri"/>
              </a:rPr>
              <a:t>direct</a:t>
            </a:r>
            <a:r>
              <a:rPr sz="2000" spc="-10" dirty="0">
                <a:latin typeface="Calibri"/>
                <a:cs typeface="Calibri"/>
              </a:rPr>
              <a:t> </a:t>
            </a:r>
            <a:r>
              <a:rPr sz="2000" spc="50" dirty="0">
                <a:latin typeface="Calibri"/>
                <a:cs typeface="Calibri"/>
              </a:rPr>
              <a:t>relationships</a:t>
            </a:r>
            <a:r>
              <a:rPr sz="2000" spc="-35" dirty="0">
                <a:latin typeface="Calibri"/>
                <a:cs typeface="Calibri"/>
              </a:rPr>
              <a:t> </a:t>
            </a:r>
            <a:r>
              <a:rPr sz="2000" spc="-20" dirty="0">
                <a:latin typeface="Calibri"/>
                <a:cs typeface="Calibri"/>
              </a:rPr>
              <a:t>with </a:t>
            </a:r>
            <a:r>
              <a:rPr sz="2000" spc="75" dirty="0">
                <a:latin typeface="Calibri"/>
                <a:cs typeface="Calibri"/>
              </a:rPr>
              <a:t>customers</a:t>
            </a:r>
            <a:r>
              <a:rPr sz="2000" dirty="0">
                <a:latin typeface="Calibri"/>
                <a:cs typeface="Calibri"/>
              </a:rPr>
              <a:t> </a:t>
            </a:r>
            <a:r>
              <a:rPr sz="2000" spc="70" dirty="0">
                <a:latin typeface="Calibri"/>
                <a:cs typeface="Calibri"/>
              </a:rPr>
              <a:t>and</a:t>
            </a:r>
            <a:r>
              <a:rPr sz="2000" spc="5" dirty="0">
                <a:latin typeface="Calibri"/>
                <a:cs typeface="Calibri"/>
              </a:rPr>
              <a:t> </a:t>
            </a:r>
            <a:r>
              <a:rPr sz="2000" spc="50" dirty="0">
                <a:latin typeface="Calibri"/>
                <a:cs typeface="Calibri"/>
              </a:rPr>
              <a:t>encourage</a:t>
            </a:r>
            <a:r>
              <a:rPr sz="2000" spc="-20" dirty="0">
                <a:latin typeface="Calibri"/>
                <a:cs typeface="Calibri"/>
              </a:rPr>
              <a:t> </a:t>
            </a:r>
            <a:r>
              <a:rPr sz="2000" dirty="0">
                <a:latin typeface="Calibri"/>
                <a:cs typeface="Calibri"/>
              </a:rPr>
              <a:t>repeat</a:t>
            </a:r>
            <a:r>
              <a:rPr sz="2000" spc="-35" dirty="0">
                <a:latin typeface="Calibri"/>
                <a:cs typeface="Calibri"/>
              </a:rPr>
              <a:t> </a:t>
            </a:r>
            <a:r>
              <a:rPr sz="2000" spc="75" dirty="0">
                <a:latin typeface="Calibri"/>
                <a:cs typeface="Calibri"/>
              </a:rPr>
              <a:t>purchases.</a:t>
            </a:r>
            <a:endParaRPr sz="2000">
              <a:latin typeface="Calibri"/>
              <a:cs typeface="Calibri"/>
            </a:endParaRPr>
          </a:p>
        </p:txBody>
      </p:sp>
      <p:sp>
        <p:nvSpPr>
          <p:cNvPr id="16" name="object 16"/>
          <p:cNvSpPr txBox="1">
            <a:spLocks noGrp="1"/>
          </p:cNvSpPr>
          <p:nvPr>
            <p:ph type="sldNum" sz="quarter" idx="7"/>
          </p:nvPr>
        </p:nvSpPr>
        <p:spPr>
          <a:prstGeom prst="rect">
            <a:avLst/>
          </a:prstGeom>
        </p:spPr>
        <p:txBody>
          <a:bodyPr vert="horz" wrap="square" lIns="0" tIns="18415" rIns="0" bIns="0" rtlCol="0">
            <a:spAutoFit/>
          </a:bodyPr>
          <a:lstStyle/>
          <a:p>
            <a:pPr marL="38100">
              <a:lnSpc>
                <a:spcPct val="100000"/>
              </a:lnSpc>
              <a:spcBef>
                <a:spcPts val="145"/>
              </a:spcBef>
            </a:pPr>
            <a:fld id="{81D60167-4931-47E6-BA6A-407CBD079E47}" type="slidenum">
              <a:rPr spc="-25" dirty="0"/>
              <a:t>30</a:t>
            </a:fld>
            <a:endParaRPr spc="-25"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35" dirty="0">
                <a:solidFill>
                  <a:srgbClr val="000000"/>
                </a:solidFill>
              </a:rPr>
              <a:t>Phase</a:t>
            </a:r>
            <a:r>
              <a:rPr spc="-370" dirty="0">
                <a:solidFill>
                  <a:srgbClr val="000000"/>
                </a:solidFill>
              </a:rPr>
              <a:t> </a:t>
            </a:r>
            <a:r>
              <a:rPr spc="-220" dirty="0">
                <a:solidFill>
                  <a:srgbClr val="000000"/>
                </a:solidFill>
              </a:rPr>
              <a:t>3</a:t>
            </a:r>
            <a:r>
              <a:rPr spc="-370" dirty="0">
                <a:solidFill>
                  <a:srgbClr val="000000"/>
                </a:solidFill>
              </a:rPr>
              <a:t> </a:t>
            </a:r>
            <a:r>
              <a:rPr spc="620" dirty="0">
                <a:solidFill>
                  <a:srgbClr val="000000"/>
                </a:solidFill>
              </a:rPr>
              <a:t>–</a:t>
            </a:r>
            <a:r>
              <a:rPr spc="-390" dirty="0">
                <a:solidFill>
                  <a:srgbClr val="000000"/>
                </a:solidFill>
              </a:rPr>
              <a:t> </a:t>
            </a:r>
            <a:r>
              <a:rPr spc="-145" dirty="0"/>
              <a:t>Scaled</a:t>
            </a:r>
            <a:r>
              <a:rPr spc="-365" dirty="0"/>
              <a:t> </a:t>
            </a:r>
            <a:r>
              <a:rPr spc="-70" dirty="0"/>
              <a:t>Distribution</a:t>
            </a:r>
          </a:p>
        </p:txBody>
      </p:sp>
      <p:pic>
        <p:nvPicPr>
          <p:cNvPr id="3" name="object 3" descr="Illustration av hand och pil"/>
          <p:cNvPicPr/>
          <p:nvPr/>
        </p:nvPicPr>
        <p:blipFill>
          <a:blip r:embed="rId2" cstate="print"/>
          <a:stretch>
            <a:fillRect/>
          </a:stretch>
        </p:blipFill>
        <p:spPr>
          <a:xfrm>
            <a:off x="6384671" y="1681860"/>
            <a:ext cx="5181600" cy="3715258"/>
          </a:xfrm>
          <a:prstGeom prst="rect">
            <a:avLst/>
          </a:prstGeom>
        </p:spPr>
      </p:pic>
      <p:sp>
        <p:nvSpPr>
          <p:cNvPr id="4" name="object 4"/>
          <p:cNvSpPr/>
          <p:nvPr/>
        </p:nvSpPr>
        <p:spPr>
          <a:xfrm>
            <a:off x="838200" y="1827783"/>
            <a:ext cx="5181600" cy="0"/>
          </a:xfrm>
          <a:custGeom>
            <a:avLst/>
            <a:gdLst/>
            <a:ahLst/>
            <a:cxnLst/>
            <a:rect l="l" t="t" r="r" b="b"/>
            <a:pathLst>
              <a:path w="5181600">
                <a:moveTo>
                  <a:pt x="0" y="0"/>
                </a:moveTo>
                <a:lnTo>
                  <a:pt x="5181600" y="0"/>
                </a:lnTo>
              </a:path>
            </a:pathLst>
          </a:custGeom>
          <a:ln w="12700">
            <a:solidFill>
              <a:srgbClr val="282151"/>
            </a:solidFill>
          </a:ln>
        </p:spPr>
        <p:txBody>
          <a:bodyPr wrap="square" lIns="0" tIns="0" rIns="0" bIns="0" rtlCol="0"/>
          <a:lstStyle/>
          <a:p>
            <a:endParaRPr/>
          </a:p>
        </p:txBody>
      </p:sp>
      <p:sp>
        <p:nvSpPr>
          <p:cNvPr id="5" name="object 5"/>
          <p:cNvSpPr/>
          <p:nvPr/>
        </p:nvSpPr>
        <p:spPr>
          <a:xfrm>
            <a:off x="838200" y="3276727"/>
            <a:ext cx="5181600" cy="0"/>
          </a:xfrm>
          <a:custGeom>
            <a:avLst/>
            <a:gdLst/>
            <a:ahLst/>
            <a:cxnLst/>
            <a:rect l="l" t="t" r="r" b="b"/>
            <a:pathLst>
              <a:path w="5181600">
                <a:moveTo>
                  <a:pt x="0" y="0"/>
                </a:moveTo>
                <a:lnTo>
                  <a:pt x="5181600" y="0"/>
                </a:lnTo>
              </a:path>
            </a:pathLst>
          </a:custGeom>
          <a:ln w="12700">
            <a:solidFill>
              <a:srgbClr val="282151"/>
            </a:solidFill>
          </a:ln>
        </p:spPr>
        <p:txBody>
          <a:bodyPr wrap="square" lIns="0" tIns="0" rIns="0" bIns="0" rtlCol="0"/>
          <a:lstStyle/>
          <a:p>
            <a:endParaRPr/>
          </a:p>
        </p:txBody>
      </p:sp>
      <p:sp>
        <p:nvSpPr>
          <p:cNvPr id="6" name="object 6"/>
          <p:cNvSpPr/>
          <p:nvPr/>
        </p:nvSpPr>
        <p:spPr>
          <a:xfrm>
            <a:off x="838200" y="4725796"/>
            <a:ext cx="5181600" cy="0"/>
          </a:xfrm>
          <a:custGeom>
            <a:avLst/>
            <a:gdLst/>
            <a:ahLst/>
            <a:cxnLst/>
            <a:rect l="l" t="t" r="r" b="b"/>
            <a:pathLst>
              <a:path w="5181600">
                <a:moveTo>
                  <a:pt x="0" y="0"/>
                </a:moveTo>
                <a:lnTo>
                  <a:pt x="5181600" y="0"/>
                </a:lnTo>
              </a:path>
            </a:pathLst>
          </a:custGeom>
          <a:ln w="12700">
            <a:solidFill>
              <a:srgbClr val="282151"/>
            </a:solidFill>
          </a:ln>
        </p:spPr>
        <p:txBody>
          <a:bodyPr wrap="square" lIns="0" tIns="0" rIns="0" bIns="0" rtlCol="0"/>
          <a:lstStyle/>
          <a:p>
            <a:endParaRPr/>
          </a:p>
        </p:txBody>
      </p:sp>
      <p:sp>
        <p:nvSpPr>
          <p:cNvPr id="7" name="object 7"/>
          <p:cNvSpPr txBox="1"/>
          <p:nvPr/>
        </p:nvSpPr>
        <p:spPr>
          <a:xfrm>
            <a:off x="905662" y="1848358"/>
            <a:ext cx="4991735" cy="3536950"/>
          </a:xfrm>
          <a:prstGeom prst="rect">
            <a:avLst/>
          </a:prstGeom>
        </p:spPr>
        <p:txBody>
          <a:bodyPr vert="horz" wrap="square" lIns="0" tIns="39370" rIns="0" bIns="0" rtlCol="0">
            <a:spAutoFit/>
          </a:bodyPr>
          <a:lstStyle/>
          <a:p>
            <a:pPr marL="12700" marR="14604">
              <a:lnSpc>
                <a:spcPct val="91600"/>
              </a:lnSpc>
              <a:spcBef>
                <a:spcPts val="310"/>
              </a:spcBef>
            </a:pPr>
            <a:r>
              <a:rPr sz="2100" dirty="0">
                <a:latin typeface="Calibri"/>
                <a:cs typeface="Calibri"/>
              </a:rPr>
              <a:t>After</a:t>
            </a:r>
            <a:r>
              <a:rPr sz="2100" spc="-20" dirty="0">
                <a:latin typeface="Calibri"/>
                <a:cs typeface="Calibri"/>
              </a:rPr>
              <a:t> </a:t>
            </a:r>
            <a:r>
              <a:rPr sz="2100" dirty="0">
                <a:latin typeface="Calibri"/>
                <a:cs typeface="Calibri"/>
              </a:rPr>
              <a:t>the</a:t>
            </a:r>
            <a:r>
              <a:rPr sz="2100" spc="-15" dirty="0">
                <a:latin typeface="Calibri"/>
                <a:cs typeface="Calibri"/>
              </a:rPr>
              <a:t> </a:t>
            </a:r>
            <a:r>
              <a:rPr sz="2100" spc="80" dirty="0">
                <a:latin typeface="Calibri"/>
                <a:cs typeface="Calibri"/>
              </a:rPr>
              <a:t>concept</a:t>
            </a:r>
            <a:r>
              <a:rPr sz="2100" spc="-10" dirty="0">
                <a:latin typeface="Calibri"/>
                <a:cs typeface="Calibri"/>
              </a:rPr>
              <a:t> </a:t>
            </a:r>
            <a:r>
              <a:rPr sz="2100" spc="95" dirty="0">
                <a:latin typeface="Calibri"/>
                <a:cs typeface="Calibri"/>
              </a:rPr>
              <a:t>becomes</a:t>
            </a:r>
            <a:r>
              <a:rPr sz="2100" spc="-15" dirty="0">
                <a:latin typeface="Calibri"/>
                <a:cs typeface="Calibri"/>
              </a:rPr>
              <a:t> </a:t>
            </a:r>
            <a:r>
              <a:rPr sz="2100" spc="-10" dirty="0">
                <a:latin typeface="Calibri"/>
                <a:cs typeface="Calibri"/>
              </a:rPr>
              <a:t>better </a:t>
            </a:r>
            <a:r>
              <a:rPr sz="2100" spc="10" dirty="0">
                <a:latin typeface="Calibri"/>
                <a:cs typeface="Calibri"/>
              </a:rPr>
              <a:t>understood</a:t>
            </a:r>
            <a:r>
              <a:rPr sz="2100" spc="70" dirty="0">
                <a:latin typeface="Calibri"/>
                <a:cs typeface="Calibri"/>
              </a:rPr>
              <a:t> </a:t>
            </a:r>
            <a:r>
              <a:rPr sz="2100" spc="75" dirty="0">
                <a:latin typeface="Calibri"/>
                <a:cs typeface="Calibri"/>
              </a:rPr>
              <a:t>and </a:t>
            </a:r>
            <a:r>
              <a:rPr sz="2100" spc="10" dirty="0">
                <a:latin typeface="Calibri"/>
                <a:cs typeface="Calibri"/>
              </a:rPr>
              <a:t>repeat</a:t>
            </a:r>
            <a:r>
              <a:rPr sz="2100" spc="75" dirty="0">
                <a:latin typeface="Calibri"/>
                <a:cs typeface="Calibri"/>
              </a:rPr>
              <a:t> </a:t>
            </a:r>
            <a:r>
              <a:rPr sz="2100" spc="85" dirty="0">
                <a:latin typeface="Calibri"/>
                <a:cs typeface="Calibri"/>
              </a:rPr>
              <a:t>purchase</a:t>
            </a:r>
            <a:r>
              <a:rPr sz="2100" spc="65" dirty="0">
                <a:latin typeface="Calibri"/>
                <a:cs typeface="Calibri"/>
              </a:rPr>
              <a:t> </a:t>
            </a:r>
            <a:r>
              <a:rPr sz="2100" spc="-10" dirty="0">
                <a:latin typeface="Calibri"/>
                <a:cs typeface="Calibri"/>
              </a:rPr>
              <a:t>behaviour </a:t>
            </a:r>
            <a:r>
              <a:rPr sz="2100" spc="95" dirty="0">
                <a:latin typeface="Calibri"/>
                <a:cs typeface="Calibri"/>
              </a:rPr>
              <a:t>is</a:t>
            </a:r>
            <a:r>
              <a:rPr sz="2100" spc="25" dirty="0">
                <a:latin typeface="Calibri"/>
                <a:cs typeface="Calibri"/>
              </a:rPr>
              <a:t> </a:t>
            </a:r>
            <a:r>
              <a:rPr sz="2100" dirty="0">
                <a:latin typeface="Calibri"/>
                <a:cs typeface="Calibri"/>
              </a:rPr>
              <a:t>proven,</a:t>
            </a:r>
            <a:r>
              <a:rPr sz="2100" spc="25" dirty="0">
                <a:latin typeface="Calibri"/>
                <a:cs typeface="Calibri"/>
              </a:rPr>
              <a:t> </a:t>
            </a:r>
            <a:r>
              <a:rPr sz="2100" dirty="0">
                <a:latin typeface="Calibri"/>
                <a:cs typeface="Calibri"/>
              </a:rPr>
              <a:t>the</a:t>
            </a:r>
            <a:r>
              <a:rPr sz="2100" spc="15" dirty="0">
                <a:latin typeface="Calibri"/>
                <a:cs typeface="Calibri"/>
              </a:rPr>
              <a:t> </a:t>
            </a:r>
            <a:r>
              <a:rPr sz="2100" dirty="0">
                <a:latin typeface="Calibri"/>
                <a:cs typeface="Calibri"/>
              </a:rPr>
              <a:t>brand</a:t>
            </a:r>
            <a:r>
              <a:rPr sz="2100" spc="20" dirty="0">
                <a:latin typeface="Calibri"/>
                <a:cs typeface="Calibri"/>
              </a:rPr>
              <a:t> </a:t>
            </a:r>
            <a:r>
              <a:rPr sz="2100" spc="114" dirty="0">
                <a:latin typeface="Calibri"/>
                <a:cs typeface="Calibri"/>
              </a:rPr>
              <a:t>can</a:t>
            </a:r>
            <a:r>
              <a:rPr sz="2100" spc="5" dirty="0">
                <a:latin typeface="Calibri"/>
                <a:cs typeface="Calibri"/>
              </a:rPr>
              <a:t> </a:t>
            </a:r>
            <a:r>
              <a:rPr sz="2100" spc="50" dirty="0">
                <a:latin typeface="Calibri"/>
                <a:cs typeface="Calibri"/>
              </a:rPr>
              <a:t>expand</a:t>
            </a:r>
            <a:r>
              <a:rPr sz="2100" spc="40" dirty="0">
                <a:latin typeface="Calibri"/>
                <a:cs typeface="Calibri"/>
              </a:rPr>
              <a:t> </a:t>
            </a:r>
            <a:r>
              <a:rPr sz="2100" dirty="0">
                <a:latin typeface="Calibri"/>
                <a:cs typeface="Calibri"/>
              </a:rPr>
              <a:t>into</a:t>
            </a:r>
            <a:r>
              <a:rPr sz="2100" spc="35" dirty="0">
                <a:latin typeface="Calibri"/>
                <a:cs typeface="Calibri"/>
              </a:rPr>
              <a:t> </a:t>
            </a:r>
            <a:r>
              <a:rPr sz="2100" spc="-10" dirty="0">
                <a:latin typeface="Calibri"/>
                <a:cs typeface="Calibri"/>
              </a:rPr>
              <a:t>larger </a:t>
            </a:r>
            <a:r>
              <a:rPr sz="2100" dirty="0">
                <a:latin typeface="Calibri"/>
                <a:cs typeface="Calibri"/>
              </a:rPr>
              <a:t>retail</a:t>
            </a:r>
            <a:r>
              <a:rPr sz="2100" spc="30" dirty="0">
                <a:latin typeface="Calibri"/>
                <a:cs typeface="Calibri"/>
              </a:rPr>
              <a:t> </a:t>
            </a:r>
            <a:r>
              <a:rPr sz="2100" spc="105" dirty="0">
                <a:latin typeface="Calibri"/>
                <a:cs typeface="Calibri"/>
              </a:rPr>
              <a:t>chains</a:t>
            </a:r>
            <a:r>
              <a:rPr sz="2100" spc="40" dirty="0">
                <a:latin typeface="Calibri"/>
                <a:cs typeface="Calibri"/>
              </a:rPr>
              <a:t> </a:t>
            </a:r>
            <a:r>
              <a:rPr sz="2100" spc="70" dirty="0">
                <a:latin typeface="Calibri"/>
                <a:cs typeface="Calibri"/>
              </a:rPr>
              <a:t>and</a:t>
            </a:r>
            <a:r>
              <a:rPr sz="2100" spc="50" dirty="0">
                <a:latin typeface="Calibri"/>
                <a:cs typeface="Calibri"/>
              </a:rPr>
              <a:t> </a:t>
            </a:r>
            <a:r>
              <a:rPr sz="2100" dirty="0">
                <a:latin typeface="Calibri"/>
                <a:cs typeface="Calibri"/>
              </a:rPr>
              <a:t>grocery</a:t>
            </a:r>
            <a:r>
              <a:rPr sz="2100" spc="25" dirty="0">
                <a:latin typeface="Calibri"/>
                <a:cs typeface="Calibri"/>
              </a:rPr>
              <a:t> </a:t>
            </a:r>
            <a:r>
              <a:rPr sz="2100" spc="45" dirty="0">
                <a:latin typeface="Calibri"/>
                <a:cs typeface="Calibri"/>
              </a:rPr>
              <a:t>stores.</a:t>
            </a:r>
            <a:endParaRPr sz="2100">
              <a:latin typeface="Calibri"/>
              <a:cs typeface="Calibri"/>
            </a:endParaRPr>
          </a:p>
          <a:p>
            <a:pPr marL="12700" marR="5080">
              <a:lnSpc>
                <a:spcPct val="91600"/>
              </a:lnSpc>
              <a:spcBef>
                <a:spcPts val="2180"/>
              </a:spcBef>
            </a:pPr>
            <a:r>
              <a:rPr sz="2100" dirty="0">
                <a:latin typeface="Calibri"/>
                <a:cs typeface="Calibri"/>
              </a:rPr>
              <a:t>At</a:t>
            </a:r>
            <a:r>
              <a:rPr sz="2100" spc="25" dirty="0">
                <a:latin typeface="Calibri"/>
                <a:cs typeface="Calibri"/>
              </a:rPr>
              <a:t> </a:t>
            </a:r>
            <a:r>
              <a:rPr sz="2100" spc="50" dirty="0">
                <a:latin typeface="Calibri"/>
                <a:cs typeface="Calibri"/>
              </a:rPr>
              <a:t>this</a:t>
            </a:r>
            <a:r>
              <a:rPr sz="2100" spc="25" dirty="0">
                <a:latin typeface="Calibri"/>
                <a:cs typeface="Calibri"/>
              </a:rPr>
              <a:t> </a:t>
            </a:r>
            <a:r>
              <a:rPr sz="2100" spc="55" dirty="0">
                <a:latin typeface="Calibri"/>
                <a:cs typeface="Calibri"/>
              </a:rPr>
              <a:t>stage</a:t>
            </a:r>
            <a:r>
              <a:rPr sz="2100" spc="25" dirty="0">
                <a:latin typeface="Calibri"/>
                <a:cs typeface="Calibri"/>
              </a:rPr>
              <a:t> </a:t>
            </a:r>
            <a:r>
              <a:rPr sz="2100" dirty="0">
                <a:latin typeface="Calibri"/>
                <a:cs typeface="Calibri"/>
              </a:rPr>
              <a:t>the</a:t>
            </a:r>
            <a:r>
              <a:rPr sz="2100" spc="10" dirty="0">
                <a:latin typeface="Calibri"/>
                <a:cs typeface="Calibri"/>
              </a:rPr>
              <a:t> </a:t>
            </a:r>
            <a:r>
              <a:rPr sz="2100" dirty="0">
                <a:latin typeface="Calibri"/>
                <a:cs typeface="Calibri"/>
              </a:rPr>
              <a:t>category </a:t>
            </a:r>
            <a:r>
              <a:rPr sz="2100" spc="75" dirty="0">
                <a:latin typeface="Calibri"/>
                <a:cs typeface="Calibri"/>
              </a:rPr>
              <a:t>should</a:t>
            </a:r>
            <a:r>
              <a:rPr sz="2100" spc="15" dirty="0">
                <a:latin typeface="Calibri"/>
                <a:cs typeface="Calibri"/>
              </a:rPr>
              <a:t> </a:t>
            </a:r>
            <a:r>
              <a:rPr sz="2100" spc="45" dirty="0">
                <a:latin typeface="Calibri"/>
                <a:cs typeface="Calibri"/>
              </a:rPr>
              <a:t>already</a:t>
            </a:r>
            <a:r>
              <a:rPr sz="2100" spc="15" dirty="0">
                <a:latin typeface="Calibri"/>
                <a:cs typeface="Calibri"/>
              </a:rPr>
              <a:t> </a:t>
            </a:r>
            <a:r>
              <a:rPr sz="2100" spc="35" dirty="0">
                <a:latin typeface="Calibri"/>
                <a:cs typeface="Calibri"/>
              </a:rPr>
              <a:t>be </a:t>
            </a:r>
            <a:r>
              <a:rPr sz="2100" dirty="0">
                <a:latin typeface="Calibri"/>
                <a:cs typeface="Calibri"/>
              </a:rPr>
              <a:t>familiar</a:t>
            </a:r>
            <a:r>
              <a:rPr sz="2100" spc="-10" dirty="0">
                <a:latin typeface="Calibri"/>
                <a:cs typeface="Calibri"/>
              </a:rPr>
              <a:t> </a:t>
            </a:r>
            <a:r>
              <a:rPr sz="2100" dirty="0">
                <a:latin typeface="Calibri"/>
                <a:cs typeface="Calibri"/>
              </a:rPr>
              <a:t>to </a:t>
            </a:r>
            <a:r>
              <a:rPr sz="2100" spc="85" dirty="0">
                <a:latin typeface="Calibri"/>
                <a:cs typeface="Calibri"/>
              </a:rPr>
              <a:t>consumers,</a:t>
            </a:r>
            <a:r>
              <a:rPr sz="2100" spc="5" dirty="0">
                <a:latin typeface="Calibri"/>
                <a:cs typeface="Calibri"/>
              </a:rPr>
              <a:t> </a:t>
            </a:r>
            <a:r>
              <a:rPr sz="2100" spc="60" dirty="0">
                <a:latin typeface="Calibri"/>
                <a:cs typeface="Calibri"/>
              </a:rPr>
              <a:t>making</a:t>
            </a:r>
            <a:r>
              <a:rPr sz="2100" spc="20" dirty="0">
                <a:latin typeface="Calibri"/>
                <a:cs typeface="Calibri"/>
              </a:rPr>
              <a:t> </a:t>
            </a:r>
            <a:r>
              <a:rPr sz="2100" dirty="0">
                <a:latin typeface="Calibri"/>
                <a:cs typeface="Calibri"/>
              </a:rPr>
              <a:t>it</a:t>
            </a:r>
            <a:r>
              <a:rPr sz="2100" spc="10" dirty="0">
                <a:latin typeface="Calibri"/>
                <a:cs typeface="Calibri"/>
              </a:rPr>
              <a:t> </a:t>
            </a:r>
            <a:r>
              <a:rPr sz="2100" spc="55" dirty="0">
                <a:latin typeface="Calibri"/>
                <a:cs typeface="Calibri"/>
              </a:rPr>
              <a:t>easier</a:t>
            </a:r>
            <a:r>
              <a:rPr sz="2100" spc="10" dirty="0">
                <a:latin typeface="Calibri"/>
                <a:cs typeface="Calibri"/>
              </a:rPr>
              <a:t> </a:t>
            </a:r>
            <a:r>
              <a:rPr sz="2100" spc="-25" dirty="0">
                <a:latin typeface="Calibri"/>
                <a:cs typeface="Calibri"/>
              </a:rPr>
              <a:t>for </a:t>
            </a:r>
            <a:r>
              <a:rPr sz="2100" dirty="0">
                <a:latin typeface="Calibri"/>
                <a:cs typeface="Calibri"/>
              </a:rPr>
              <a:t>retailers</a:t>
            </a:r>
            <a:r>
              <a:rPr sz="2100" spc="-10" dirty="0">
                <a:latin typeface="Calibri"/>
                <a:cs typeface="Calibri"/>
              </a:rPr>
              <a:t> </a:t>
            </a:r>
            <a:r>
              <a:rPr sz="2100" dirty="0">
                <a:latin typeface="Calibri"/>
                <a:cs typeface="Calibri"/>
              </a:rPr>
              <a:t>to </a:t>
            </a:r>
            <a:r>
              <a:rPr sz="2100" spc="55" dirty="0">
                <a:latin typeface="Calibri"/>
                <a:cs typeface="Calibri"/>
              </a:rPr>
              <a:t>list</a:t>
            </a:r>
            <a:r>
              <a:rPr sz="2100" dirty="0">
                <a:latin typeface="Calibri"/>
                <a:cs typeface="Calibri"/>
              </a:rPr>
              <a:t> the</a:t>
            </a:r>
            <a:r>
              <a:rPr sz="2100" spc="10" dirty="0">
                <a:latin typeface="Calibri"/>
                <a:cs typeface="Calibri"/>
              </a:rPr>
              <a:t> </a:t>
            </a:r>
            <a:r>
              <a:rPr sz="2100" spc="45" dirty="0">
                <a:latin typeface="Calibri"/>
                <a:cs typeface="Calibri"/>
              </a:rPr>
              <a:t>product</a:t>
            </a:r>
            <a:r>
              <a:rPr sz="2100" spc="495" dirty="0">
                <a:latin typeface="Calibri"/>
                <a:cs typeface="Calibri"/>
              </a:rPr>
              <a:t> </a:t>
            </a:r>
            <a:r>
              <a:rPr sz="2100" spc="80" dirty="0">
                <a:latin typeface="Calibri"/>
                <a:cs typeface="Calibri"/>
              </a:rPr>
              <a:t>and</a:t>
            </a:r>
            <a:r>
              <a:rPr sz="2100" spc="5" dirty="0">
                <a:latin typeface="Calibri"/>
                <a:cs typeface="Calibri"/>
              </a:rPr>
              <a:t> </a:t>
            </a:r>
            <a:r>
              <a:rPr sz="2100" spc="60" dirty="0">
                <a:latin typeface="Calibri"/>
                <a:cs typeface="Calibri"/>
              </a:rPr>
              <a:t>allocate </a:t>
            </a:r>
            <a:r>
              <a:rPr sz="2100" spc="65" dirty="0">
                <a:latin typeface="Calibri"/>
                <a:cs typeface="Calibri"/>
              </a:rPr>
              <a:t>shelf</a:t>
            </a:r>
            <a:r>
              <a:rPr sz="2100" spc="-45" dirty="0">
                <a:latin typeface="Calibri"/>
                <a:cs typeface="Calibri"/>
              </a:rPr>
              <a:t> </a:t>
            </a:r>
            <a:r>
              <a:rPr sz="2100" spc="95" dirty="0">
                <a:latin typeface="Calibri"/>
                <a:cs typeface="Calibri"/>
              </a:rPr>
              <a:t>space.</a:t>
            </a:r>
            <a:endParaRPr sz="2100">
              <a:latin typeface="Calibri"/>
              <a:cs typeface="Calibri"/>
            </a:endParaRPr>
          </a:p>
          <a:p>
            <a:pPr marL="12700" marR="154940">
              <a:lnSpc>
                <a:spcPts val="2300"/>
              </a:lnSpc>
              <a:spcBef>
                <a:spcPts val="2230"/>
              </a:spcBef>
            </a:pPr>
            <a:r>
              <a:rPr sz="2100" spc="60" dirty="0">
                <a:latin typeface="Calibri"/>
                <a:cs typeface="Calibri"/>
              </a:rPr>
              <a:t>This</a:t>
            </a:r>
            <a:r>
              <a:rPr sz="2100" spc="15" dirty="0">
                <a:latin typeface="Calibri"/>
                <a:cs typeface="Calibri"/>
              </a:rPr>
              <a:t> </a:t>
            </a:r>
            <a:r>
              <a:rPr sz="2100" spc="90" dirty="0">
                <a:latin typeface="Calibri"/>
                <a:cs typeface="Calibri"/>
              </a:rPr>
              <a:t>phase</a:t>
            </a:r>
            <a:r>
              <a:rPr sz="2100" spc="20" dirty="0">
                <a:latin typeface="Calibri"/>
                <a:cs typeface="Calibri"/>
              </a:rPr>
              <a:t> </a:t>
            </a:r>
            <a:r>
              <a:rPr sz="2100" spc="100" dirty="0">
                <a:latin typeface="Calibri"/>
                <a:cs typeface="Calibri"/>
              </a:rPr>
              <a:t>focuses</a:t>
            </a:r>
            <a:r>
              <a:rPr sz="2100" dirty="0">
                <a:latin typeface="Calibri"/>
                <a:cs typeface="Calibri"/>
              </a:rPr>
              <a:t> on</a:t>
            </a:r>
            <a:r>
              <a:rPr sz="2100" spc="20" dirty="0">
                <a:latin typeface="Calibri"/>
                <a:cs typeface="Calibri"/>
              </a:rPr>
              <a:t> </a:t>
            </a:r>
            <a:r>
              <a:rPr sz="2100" spc="85" dirty="0">
                <a:latin typeface="Calibri"/>
                <a:cs typeface="Calibri"/>
              </a:rPr>
              <a:t>scaling</a:t>
            </a:r>
            <a:r>
              <a:rPr sz="2100" spc="20" dirty="0">
                <a:latin typeface="Calibri"/>
                <a:cs typeface="Calibri"/>
              </a:rPr>
              <a:t> </a:t>
            </a:r>
            <a:r>
              <a:rPr sz="2100" dirty="0">
                <a:latin typeface="Calibri"/>
                <a:cs typeface="Calibri"/>
              </a:rPr>
              <a:t>volume</a:t>
            </a:r>
            <a:r>
              <a:rPr sz="2100" spc="5" dirty="0">
                <a:latin typeface="Calibri"/>
                <a:cs typeface="Calibri"/>
              </a:rPr>
              <a:t> </a:t>
            </a:r>
            <a:r>
              <a:rPr sz="2100" spc="45" dirty="0">
                <a:latin typeface="Calibri"/>
                <a:cs typeface="Calibri"/>
              </a:rPr>
              <a:t>and </a:t>
            </a:r>
            <a:r>
              <a:rPr sz="2100" spc="10" dirty="0">
                <a:latin typeface="Calibri"/>
                <a:cs typeface="Calibri"/>
              </a:rPr>
              <a:t>expanding</a:t>
            </a:r>
            <a:r>
              <a:rPr sz="2100" spc="285" dirty="0">
                <a:latin typeface="Calibri"/>
                <a:cs typeface="Calibri"/>
              </a:rPr>
              <a:t> </a:t>
            </a:r>
            <a:r>
              <a:rPr sz="2100" spc="10" dirty="0">
                <a:latin typeface="Calibri"/>
                <a:cs typeface="Calibri"/>
              </a:rPr>
              <a:t>geographic</a:t>
            </a:r>
            <a:r>
              <a:rPr sz="2100" spc="240" dirty="0">
                <a:latin typeface="Calibri"/>
                <a:cs typeface="Calibri"/>
              </a:rPr>
              <a:t> </a:t>
            </a:r>
            <a:r>
              <a:rPr sz="2100" spc="60" dirty="0">
                <a:latin typeface="Calibri"/>
                <a:cs typeface="Calibri"/>
              </a:rPr>
              <a:t>reach.</a:t>
            </a:r>
            <a:endParaRPr sz="2100">
              <a:latin typeface="Calibri"/>
              <a:cs typeface="Calibri"/>
            </a:endParaRPr>
          </a:p>
        </p:txBody>
      </p:sp>
      <p:sp>
        <p:nvSpPr>
          <p:cNvPr id="8" name="object 8"/>
          <p:cNvSpPr txBox="1">
            <a:spLocks noGrp="1"/>
          </p:cNvSpPr>
          <p:nvPr>
            <p:ph type="sldNum" sz="quarter" idx="7"/>
          </p:nvPr>
        </p:nvSpPr>
        <p:spPr>
          <a:prstGeom prst="rect">
            <a:avLst/>
          </a:prstGeom>
        </p:spPr>
        <p:txBody>
          <a:bodyPr vert="horz" wrap="square" lIns="0" tIns="18415" rIns="0" bIns="0" rtlCol="0">
            <a:spAutoFit/>
          </a:bodyPr>
          <a:lstStyle/>
          <a:p>
            <a:pPr marL="38100">
              <a:lnSpc>
                <a:spcPct val="100000"/>
              </a:lnSpc>
              <a:spcBef>
                <a:spcPts val="145"/>
              </a:spcBef>
            </a:pPr>
            <a:fld id="{81D60167-4931-47E6-BA6A-407CBD079E47}" type="slidenum">
              <a:rPr spc="-25" dirty="0"/>
              <a:t>31</a:t>
            </a:fld>
            <a:endParaRPr spc="-25"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8522970" cy="2736850"/>
            <a:chOff x="0" y="0"/>
            <a:chExt cx="8522970" cy="2736850"/>
          </a:xfrm>
        </p:grpSpPr>
        <p:pic>
          <p:nvPicPr>
            <p:cNvPr id="3" name="object 3"/>
            <p:cNvPicPr/>
            <p:nvPr/>
          </p:nvPicPr>
          <p:blipFill>
            <a:blip r:embed="rId2" cstate="print"/>
            <a:stretch>
              <a:fillRect/>
            </a:stretch>
          </p:blipFill>
          <p:spPr>
            <a:xfrm>
              <a:off x="0" y="0"/>
              <a:ext cx="8355934" cy="2736384"/>
            </a:xfrm>
            <a:prstGeom prst="rect">
              <a:avLst/>
            </a:prstGeom>
          </p:spPr>
        </p:pic>
        <p:sp>
          <p:nvSpPr>
            <p:cNvPr id="4" name="object 4"/>
            <p:cNvSpPr/>
            <p:nvPr/>
          </p:nvSpPr>
          <p:spPr>
            <a:xfrm>
              <a:off x="0" y="0"/>
              <a:ext cx="8522970" cy="2286000"/>
            </a:xfrm>
            <a:custGeom>
              <a:avLst/>
              <a:gdLst/>
              <a:ahLst/>
              <a:cxnLst/>
              <a:rect l="l" t="t" r="r" b="b"/>
              <a:pathLst>
                <a:path w="8522970" h="2286000">
                  <a:moveTo>
                    <a:pt x="8522462" y="0"/>
                  </a:moveTo>
                  <a:lnTo>
                    <a:pt x="0" y="0"/>
                  </a:lnTo>
                  <a:lnTo>
                    <a:pt x="0" y="2286000"/>
                  </a:lnTo>
                  <a:lnTo>
                    <a:pt x="8522462" y="2286000"/>
                  </a:lnTo>
                  <a:lnTo>
                    <a:pt x="8522462" y="0"/>
                  </a:lnTo>
                  <a:close/>
                </a:path>
              </a:pathLst>
            </a:custGeom>
            <a:solidFill>
              <a:srgbClr val="FFFFFF"/>
            </a:solidFill>
          </p:spPr>
          <p:txBody>
            <a:bodyPr wrap="square" lIns="0" tIns="0" rIns="0" bIns="0" rtlCol="0"/>
            <a:lstStyle/>
            <a:p>
              <a:endParaRPr/>
            </a:p>
          </p:txBody>
        </p:sp>
      </p:grpSp>
      <p:sp>
        <p:nvSpPr>
          <p:cNvPr id="5" name="object 5" descr="$PPTXTitle"/>
          <p:cNvSpPr txBox="1">
            <a:spLocks noGrp="1"/>
          </p:cNvSpPr>
          <p:nvPr>
            <p:ph type="title"/>
          </p:nvPr>
        </p:nvSpPr>
        <p:spPr>
          <a:xfrm>
            <a:off x="749300" y="502361"/>
            <a:ext cx="2722245" cy="1184275"/>
          </a:xfrm>
          <a:prstGeom prst="rect">
            <a:avLst/>
          </a:prstGeom>
        </p:spPr>
        <p:txBody>
          <a:bodyPr vert="horz" wrap="square" lIns="0" tIns="81280" rIns="0" bIns="0" rtlCol="0">
            <a:spAutoFit/>
          </a:bodyPr>
          <a:lstStyle/>
          <a:p>
            <a:pPr marL="12700" marR="5080">
              <a:lnSpc>
                <a:spcPts val="4320"/>
              </a:lnSpc>
              <a:spcBef>
                <a:spcPts val="640"/>
              </a:spcBef>
            </a:pPr>
            <a:r>
              <a:rPr sz="4000" spc="-95" dirty="0">
                <a:solidFill>
                  <a:srgbClr val="000000"/>
                </a:solidFill>
              </a:rPr>
              <a:t>Marketing </a:t>
            </a:r>
            <a:r>
              <a:rPr sz="4000" spc="-10" dirty="0"/>
              <a:t>Strategy</a:t>
            </a:r>
            <a:endParaRPr sz="4000"/>
          </a:p>
        </p:txBody>
      </p:sp>
      <p:sp>
        <p:nvSpPr>
          <p:cNvPr id="6" name="object 6"/>
          <p:cNvSpPr txBox="1"/>
          <p:nvPr/>
        </p:nvSpPr>
        <p:spPr>
          <a:xfrm>
            <a:off x="749300" y="2679572"/>
            <a:ext cx="4536440" cy="2845435"/>
          </a:xfrm>
          <a:prstGeom prst="rect">
            <a:avLst/>
          </a:prstGeom>
        </p:spPr>
        <p:txBody>
          <a:bodyPr vert="horz" wrap="square" lIns="0" tIns="40005" rIns="0" bIns="0" rtlCol="0">
            <a:spAutoFit/>
          </a:bodyPr>
          <a:lstStyle/>
          <a:p>
            <a:pPr marL="241300" marR="29209" indent="-228600">
              <a:lnSpc>
                <a:spcPct val="90000"/>
              </a:lnSpc>
              <a:spcBef>
                <a:spcPts val="315"/>
              </a:spcBef>
            </a:pPr>
            <a:r>
              <a:rPr sz="1800" dirty="0">
                <a:solidFill>
                  <a:srgbClr val="BD2C28"/>
                </a:solidFill>
                <a:latin typeface="Calibri"/>
                <a:cs typeface="Calibri"/>
              </a:rPr>
              <a:t>→</a:t>
            </a:r>
            <a:r>
              <a:rPr sz="1800" spc="-170" dirty="0">
                <a:solidFill>
                  <a:srgbClr val="BD2C28"/>
                </a:solidFill>
                <a:latin typeface="Calibri"/>
                <a:cs typeface="Calibri"/>
              </a:rPr>
              <a:t> </a:t>
            </a:r>
            <a:r>
              <a:rPr sz="1800" dirty="0">
                <a:latin typeface="Lucida Sans Unicode"/>
                <a:cs typeface="Lucida Sans Unicode"/>
              </a:rPr>
              <a:t>Marketing</a:t>
            </a:r>
            <a:r>
              <a:rPr sz="1800" spc="85" dirty="0">
                <a:latin typeface="Lucida Sans Unicode"/>
                <a:cs typeface="Lucida Sans Unicode"/>
              </a:rPr>
              <a:t> </a:t>
            </a:r>
            <a:r>
              <a:rPr sz="1800" dirty="0">
                <a:latin typeface="Lucida Sans Unicode"/>
                <a:cs typeface="Lucida Sans Unicode"/>
              </a:rPr>
              <a:t>activities</a:t>
            </a:r>
            <a:r>
              <a:rPr sz="1800" spc="65" dirty="0">
                <a:latin typeface="Lucida Sans Unicode"/>
                <a:cs typeface="Lucida Sans Unicode"/>
              </a:rPr>
              <a:t> </a:t>
            </a:r>
            <a:r>
              <a:rPr sz="1800" dirty="0">
                <a:latin typeface="Lucida Sans Unicode"/>
                <a:cs typeface="Lucida Sans Unicode"/>
              </a:rPr>
              <a:t>focus</a:t>
            </a:r>
            <a:r>
              <a:rPr sz="1800" spc="70" dirty="0">
                <a:latin typeface="Lucida Sans Unicode"/>
                <a:cs typeface="Lucida Sans Unicode"/>
              </a:rPr>
              <a:t> </a:t>
            </a:r>
            <a:r>
              <a:rPr sz="1800" dirty="0">
                <a:latin typeface="Lucida Sans Unicode"/>
                <a:cs typeface="Lucida Sans Unicode"/>
              </a:rPr>
              <a:t>heavily</a:t>
            </a:r>
            <a:r>
              <a:rPr sz="1800" spc="90" dirty="0">
                <a:latin typeface="Lucida Sans Unicode"/>
                <a:cs typeface="Lucida Sans Unicode"/>
              </a:rPr>
              <a:t> </a:t>
            </a:r>
            <a:r>
              <a:rPr sz="1800" spc="-25" dirty="0">
                <a:latin typeface="Lucida Sans Unicode"/>
                <a:cs typeface="Lucida Sans Unicode"/>
              </a:rPr>
              <a:t>on </a:t>
            </a:r>
            <a:r>
              <a:rPr sz="1800" spc="50" dirty="0">
                <a:latin typeface="Lucida Sans Unicode"/>
                <a:cs typeface="Lucida Sans Unicode"/>
              </a:rPr>
              <a:t>sampling</a:t>
            </a:r>
            <a:r>
              <a:rPr sz="1800" spc="-100" dirty="0">
                <a:latin typeface="Lucida Sans Unicode"/>
                <a:cs typeface="Lucida Sans Unicode"/>
              </a:rPr>
              <a:t> </a:t>
            </a:r>
            <a:r>
              <a:rPr sz="1800" spc="100" dirty="0">
                <a:latin typeface="Lucida Sans Unicode"/>
                <a:cs typeface="Lucida Sans Unicode"/>
              </a:rPr>
              <a:t>and</a:t>
            </a:r>
            <a:r>
              <a:rPr sz="1800" spc="-100" dirty="0">
                <a:latin typeface="Lucida Sans Unicode"/>
                <a:cs typeface="Lucida Sans Unicode"/>
              </a:rPr>
              <a:t> </a:t>
            </a:r>
            <a:r>
              <a:rPr sz="1800" spc="50" dirty="0">
                <a:latin typeface="Lucida Sans Unicode"/>
                <a:cs typeface="Lucida Sans Unicode"/>
              </a:rPr>
              <a:t>community </a:t>
            </a:r>
            <a:r>
              <a:rPr sz="1800" spc="60" dirty="0">
                <a:latin typeface="Lucida Sans Unicode"/>
                <a:cs typeface="Lucida Sans Unicode"/>
              </a:rPr>
              <a:t>engagement.</a:t>
            </a:r>
            <a:r>
              <a:rPr sz="1800" spc="-50" dirty="0">
                <a:latin typeface="Lucida Sans Unicode"/>
                <a:cs typeface="Lucida Sans Unicode"/>
              </a:rPr>
              <a:t> </a:t>
            </a:r>
            <a:r>
              <a:rPr sz="1800" dirty="0">
                <a:latin typeface="Lucida Sans Unicode"/>
                <a:cs typeface="Lucida Sans Unicode"/>
              </a:rPr>
              <a:t>Dog</a:t>
            </a:r>
            <a:r>
              <a:rPr sz="1800" spc="-20" dirty="0">
                <a:latin typeface="Lucida Sans Unicode"/>
                <a:cs typeface="Lucida Sans Unicode"/>
              </a:rPr>
              <a:t> </a:t>
            </a:r>
            <a:r>
              <a:rPr sz="1800" dirty="0">
                <a:latin typeface="Lucida Sans Unicode"/>
                <a:cs typeface="Lucida Sans Unicode"/>
              </a:rPr>
              <a:t>events,</a:t>
            </a:r>
            <a:r>
              <a:rPr sz="1800" spc="-30" dirty="0">
                <a:latin typeface="Lucida Sans Unicode"/>
                <a:cs typeface="Lucida Sans Unicode"/>
              </a:rPr>
              <a:t> </a:t>
            </a:r>
            <a:r>
              <a:rPr sz="1800" spc="-10" dirty="0">
                <a:latin typeface="Lucida Sans Unicode"/>
                <a:cs typeface="Lucida Sans Unicode"/>
              </a:rPr>
              <a:t>sports </a:t>
            </a:r>
            <a:r>
              <a:rPr sz="1800" dirty="0">
                <a:latin typeface="Lucida Sans Unicode"/>
                <a:cs typeface="Lucida Sans Unicode"/>
              </a:rPr>
              <a:t>competitions,</a:t>
            </a:r>
            <a:r>
              <a:rPr sz="1800" spc="-50" dirty="0">
                <a:latin typeface="Lucida Sans Unicode"/>
                <a:cs typeface="Lucida Sans Unicode"/>
              </a:rPr>
              <a:t> </a:t>
            </a:r>
            <a:r>
              <a:rPr sz="1800" dirty="0">
                <a:latin typeface="Lucida Sans Unicode"/>
                <a:cs typeface="Lucida Sans Unicode"/>
              </a:rPr>
              <a:t>hunting</a:t>
            </a:r>
            <a:r>
              <a:rPr sz="1800" spc="-35" dirty="0">
                <a:latin typeface="Lucida Sans Unicode"/>
                <a:cs typeface="Lucida Sans Unicode"/>
              </a:rPr>
              <a:t> </a:t>
            </a:r>
            <a:r>
              <a:rPr sz="1800" spc="55" dirty="0">
                <a:latin typeface="Lucida Sans Unicode"/>
                <a:cs typeface="Lucida Sans Unicode"/>
              </a:rPr>
              <a:t>events</a:t>
            </a:r>
            <a:r>
              <a:rPr sz="1800" spc="-35" dirty="0">
                <a:latin typeface="Lucida Sans Unicode"/>
                <a:cs typeface="Lucida Sans Unicode"/>
              </a:rPr>
              <a:t> </a:t>
            </a:r>
            <a:r>
              <a:rPr sz="1800" spc="105" dirty="0">
                <a:latin typeface="Lucida Sans Unicode"/>
                <a:cs typeface="Lucida Sans Unicode"/>
              </a:rPr>
              <a:t>and</a:t>
            </a:r>
            <a:r>
              <a:rPr sz="1800" spc="-15" dirty="0">
                <a:latin typeface="Lucida Sans Unicode"/>
                <a:cs typeface="Lucida Sans Unicode"/>
              </a:rPr>
              <a:t> </a:t>
            </a:r>
            <a:r>
              <a:rPr sz="1800" spc="30" dirty="0">
                <a:latin typeface="Lucida Sans Unicode"/>
                <a:cs typeface="Lucida Sans Unicode"/>
              </a:rPr>
              <a:t>pet </a:t>
            </a:r>
            <a:r>
              <a:rPr sz="1800" spc="-25" dirty="0">
                <a:latin typeface="Lucida Sans Unicode"/>
                <a:cs typeface="Lucida Sans Unicode"/>
              </a:rPr>
              <a:t>exhibitions</a:t>
            </a:r>
            <a:r>
              <a:rPr sz="1800" spc="-5" dirty="0">
                <a:latin typeface="Lucida Sans Unicode"/>
                <a:cs typeface="Lucida Sans Unicode"/>
              </a:rPr>
              <a:t> </a:t>
            </a:r>
            <a:r>
              <a:rPr sz="1800" dirty="0">
                <a:latin typeface="Lucida Sans Unicode"/>
                <a:cs typeface="Lucida Sans Unicode"/>
              </a:rPr>
              <a:t>provide</a:t>
            </a:r>
            <a:r>
              <a:rPr sz="1800" spc="65" dirty="0">
                <a:latin typeface="Lucida Sans Unicode"/>
                <a:cs typeface="Lucida Sans Unicode"/>
              </a:rPr>
              <a:t> </a:t>
            </a:r>
            <a:r>
              <a:rPr sz="1800" spc="-10" dirty="0">
                <a:latin typeface="Lucida Sans Unicode"/>
                <a:cs typeface="Lucida Sans Unicode"/>
              </a:rPr>
              <a:t>natural </a:t>
            </a:r>
            <a:r>
              <a:rPr sz="1800" dirty="0">
                <a:latin typeface="Lucida Sans Unicode"/>
                <a:cs typeface="Lucida Sans Unicode"/>
              </a:rPr>
              <a:t>opportunities</a:t>
            </a:r>
            <a:r>
              <a:rPr sz="1800" spc="-25" dirty="0">
                <a:latin typeface="Lucida Sans Unicode"/>
                <a:cs typeface="Lucida Sans Unicode"/>
              </a:rPr>
              <a:t> for</a:t>
            </a:r>
            <a:r>
              <a:rPr sz="1800" spc="45" dirty="0">
                <a:latin typeface="Lucida Sans Unicode"/>
                <a:cs typeface="Lucida Sans Unicode"/>
              </a:rPr>
              <a:t> </a:t>
            </a:r>
            <a:r>
              <a:rPr sz="1800" dirty="0">
                <a:latin typeface="Lucida Sans Unicode"/>
                <a:cs typeface="Lucida Sans Unicode"/>
              </a:rPr>
              <a:t>introducing</a:t>
            </a:r>
            <a:r>
              <a:rPr sz="1800" spc="-15" dirty="0">
                <a:latin typeface="Lucida Sans Unicode"/>
                <a:cs typeface="Lucida Sans Unicode"/>
              </a:rPr>
              <a:t> </a:t>
            </a:r>
            <a:r>
              <a:rPr sz="1800" spc="-25" dirty="0">
                <a:latin typeface="Lucida Sans Unicode"/>
                <a:cs typeface="Lucida Sans Unicode"/>
              </a:rPr>
              <a:t>the </a:t>
            </a:r>
            <a:r>
              <a:rPr sz="1800" dirty="0">
                <a:latin typeface="Lucida Sans Unicode"/>
                <a:cs typeface="Lucida Sans Unicode"/>
              </a:rPr>
              <a:t>product</a:t>
            </a:r>
            <a:r>
              <a:rPr sz="1800" spc="35" dirty="0">
                <a:latin typeface="Lucida Sans Unicode"/>
                <a:cs typeface="Lucida Sans Unicode"/>
              </a:rPr>
              <a:t> </a:t>
            </a:r>
            <a:r>
              <a:rPr sz="1800" dirty="0">
                <a:latin typeface="Lucida Sans Unicode"/>
                <a:cs typeface="Lucida Sans Unicode"/>
              </a:rPr>
              <a:t>to</a:t>
            </a:r>
            <a:r>
              <a:rPr sz="1800" spc="45" dirty="0">
                <a:latin typeface="Lucida Sans Unicode"/>
                <a:cs typeface="Lucida Sans Unicode"/>
              </a:rPr>
              <a:t> </a:t>
            </a:r>
            <a:r>
              <a:rPr sz="1800" spc="-10" dirty="0">
                <a:latin typeface="Lucida Sans Unicode"/>
                <a:cs typeface="Lucida Sans Unicode"/>
              </a:rPr>
              <a:t>consumers.</a:t>
            </a:r>
            <a:endParaRPr sz="1800">
              <a:latin typeface="Lucida Sans Unicode"/>
              <a:cs typeface="Lucida Sans Unicode"/>
            </a:endParaRPr>
          </a:p>
          <a:p>
            <a:pPr marL="241300" marR="5080" indent="-228600">
              <a:lnSpc>
                <a:spcPts val="1939"/>
              </a:lnSpc>
              <a:spcBef>
                <a:spcPts val="635"/>
              </a:spcBef>
            </a:pPr>
            <a:r>
              <a:rPr sz="1800" dirty="0">
                <a:solidFill>
                  <a:srgbClr val="BD2C28"/>
                </a:solidFill>
                <a:latin typeface="Calibri"/>
                <a:cs typeface="Calibri"/>
              </a:rPr>
              <a:t>→</a:t>
            </a:r>
            <a:r>
              <a:rPr sz="1800" spc="-190" dirty="0">
                <a:solidFill>
                  <a:srgbClr val="BD2C28"/>
                </a:solidFill>
                <a:latin typeface="Calibri"/>
                <a:cs typeface="Calibri"/>
              </a:rPr>
              <a:t> </a:t>
            </a:r>
            <a:r>
              <a:rPr sz="1800" dirty="0">
                <a:latin typeface="Lucida Sans Unicode"/>
                <a:cs typeface="Lucida Sans Unicode"/>
              </a:rPr>
              <a:t>Influencers,</a:t>
            </a:r>
            <a:r>
              <a:rPr sz="1800" spc="20" dirty="0">
                <a:latin typeface="Lucida Sans Unicode"/>
                <a:cs typeface="Lucida Sans Unicode"/>
              </a:rPr>
              <a:t> </a:t>
            </a:r>
            <a:r>
              <a:rPr sz="1800" dirty="0">
                <a:latin typeface="Lucida Sans Unicode"/>
                <a:cs typeface="Lucida Sans Unicode"/>
              </a:rPr>
              <a:t>social</a:t>
            </a:r>
            <a:r>
              <a:rPr sz="1800" spc="25" dirty="0">
                <a:latin typeface="Lucida Sans Unicode"/>
                <a:cs typeface="Lucida Sans Unicode"/>
              </a:rPr>
              <a:t> </a:t>
            </a:r>
            <a:r>
              <a:rPr sz="1800" spc="95" dirty="0">
                <a:latin typeface="Lucida Sans Unicode"/>
                <a:cs typeface="Lucida Sans Unicode"/>
              </a:rPr>
              <a:t>media</a:t>
            </a:r>
            <a:r>
              <a:rPr sz="1800" spc="25" dirty="0">
                <a:latin typeface="Lucida Sans Unicode"/>
                <a:cs typeface="Lucida Sans Unicode"/>
              </a:rPr>
              <a:t> </a:t>
            </a:r>
            <a:r>
              <a:rPr sz="1800" dirty="0">
                <a:latin typeface="Lucida Sans Unicode"/>
                <a:cs typeface="Lucida Sans Unicode"/>
              </a:rPr>
              <a:t>content </a:t>
            </a:r>
            <a:r>
              <a:rPr sz="1800" spc="80" dirty="0">
                <a:latin typeface="Lucida Sans Unicode"/>
                <a:cs typeface="Lucida Sans Unicode"/>
              </a:rPr>
              <a:t>and </a:t>
            </a:r>
            <a:r>
              <a:rPr sz="1800" dirty="0">
                <a:latin typeface="Lucida Sans Unicode"/>
                <a:cs typeface="Lucida Sans Unicode"/>
              </a:rPr>
              <a:t>partnerships</a:t>
            </a:r>
            <a:r>
              <a:rPr sz="1800" spc="-15" dirty="0">
                <a:latin typeface="Lucida Sans Unicode"/>
                <a:cs typeface="Lucida Sans Unicode"/>
              </a:rPr>
              <a:t> </a:t>
            </a:r>
            <a:r>
              <a:rPr sz="1800" dirty="0">
                <a:latin typeface="Lucida Sans Unicode"/>
                <a:cs typeface="Lucida Sans Unicode"/>
              </a:rPr>
              <a:t>with</a:t>
            </a:r>
            <a:r>
              <a:rPr sz="1800" spc="-10" dirty="0">
                <a:latin typeface="Lucida Sans Unicode"/>
                <a:cs typeface="Lucida Sans Unicode"/>
              </a:rPr>
              <a:t> </a:t>
            </a:r>
            <a:r>
              <a:rPr sz="1800" spc="65" dirty="0">
                <a:latin typeface="Lucida Sans Unicode"/>
                <a:cs typeface="Lucida Sans Unicode"/>
              </a:rPr>
              <a:t>dog</a:t>
            </a:r>
            <a:r>
              <a:rPr sz="1800" spc="10" dirty="0">
                <a:latin typeface="Lucida Sans Unicode"/>
                <a:cs typeface="Lucida Sans Unicode"/>
              </a:rPr>
              <a:t> </a:t>
            </a:r>
            <a:r>
              <a:rPr sz="1800" spc="-10" dirty="0">
                <a:latin typeface="Lucida Sans Unicode"/>
                <a:cs typeface="Lucida Sans Unicode"/>
              </a:rPr>
              <a:t>communities </a:t>
            </a:r>
            <a:r>
              <a:rPr sz="1800" dirty="0">
                <a:latin typeface="Lucida Sans Unicode"/>
                <a:cs typeface="Lucida Sans Unicode"/>
              </a:rPr>
              <a:t>help</a:t>
            </a:r>
            <a:r>
              <a:rPr sz="1800" spc="-20" dirty="0">
                <a:latin typeface="Lucida Sans Unicode"/>
                <a:cs typeface="Lucida Sans Unicode"/>
              </a:rPr>
              <a:t> </a:t>
            </a:r>
            <a:r>
              <a:rPr sz="1800" dirty="0">
                <a:latin typeface="Lucida Sans Unicode"/>
                <a:cs typeface="Lucida Sans Unicode"/>
              </a:rPr>
              <a:t>reinforce</a:t>
            </a:r>
            <a:r>
              <a:rPr sz="1800" spc="-30" dirty="0">
                <a:latin typeface="Lucida Sans Unicode"/>
                <a:cs typeface="Lucida Sans Unicode"/>
              </a:rPr>
              <a:t> </a:t>
            </a:r>
            <a:r>
              <a:rPr sz="1800" dirty="0">
                <a:latin typeface="Lucida Sans Unicode"/>
                <a:cs typeface="Lucida Sans Unicode"/>
              </a:rPr>
              <a:t>the</a:t>
            </a:r>
            <a:r>
              <a:rPr sz="1800" spc="-20" dirty="0">
                <a:latin typeface="Lucida Sans Unicode"/>
                <a:cs typeface="Lucida Sans Unicode"/>
              </a:rPr>
              <a:t> </a:t>
            </a:r>
            <a:r>
              <a:rPr sz="1800" spc="80" dirty="0">
                <a:latin typeface="Lucida Sans Unicode"/>
                <a:cs typeface="Lucida Sans Unicode"/>
              </a:rPr>
              <a:t>concept</a:t>
            </a:r>
            <a:r>
              <a:rPr sz="1800" spc="-15" dirty="0">
                <a:latin typeface="Lucida Sans Unicode"/>
                <a:cs typeface="Lucida Sans Unicode"/>
              </a:rPr>
              <a:t> </a:t>
            </a:r>
            <a:r>
              <a:rPr sz="1800" spc="105" dirty="0">
                <a:latin typeface="Lucida Sans Unicode"/>
                <a:cs typeface="Lucida Sans Unicode"/>
              </a:rPr>
              <a:t>and</a:t>
            </a:r>
            <a:r>
              <a:rPr sz="1800" spc="-25" dirty="0">
                <a:latin typeface="Lucida Sans Unicode"/>
                <a:cs typeface="Lucida Sans Unicode"/>
              </a:rPr>
              <a:t> </a:t>
            </a:r>
            <a:r>
              <a:rPr sz="1800" spc="-10" dirty="0">
                <a:latin typeface="Lucida Sans Unicode"/>
                <a:cs typeface="Lucida Sans Unicode"/>
              </a:rPr>
              <a:t>build </a:t>
            </a:r>
            <a:r>
              <a:rPr sz="1800" spc="80" dirty="0">
                <a:latin typeface="Lucida Sans Unicode"/>
                <a:cs typeface="Lucida Sans Unicode"/>
              </a:rPr>
              <a:t>awareness</a:t>
            </a:r>
            <a:r>
              <a:rPr sz="1800" spc="-70" dirty="0">
                <a:latin typeface="Lucida Sans Unicode"/>
                <a:cs typeface="Lucida Sans Unicode"/>
              </a:rPr>
              <a:t> </a:t>
            </a:r>
            <a:r>
              <a:rPr sz="1800" spc="50" dirty="0">
                <a:latin typeface="Lucida Sans Unicode"/>
                <a:cs typeface="Lucida Sans Unicode"/>
              </a:rPr>
              <a:t>around</a:t>
            </a:r>
            <a:r>
              <a:rPr sz="1800" spc="-60" dirty="0">
                <a:latin typeface="Lucida Sans Unicode"/>
                <a:cs typeface="Lucida Sans Unicode"/>
              </a:rPr>
              <a:t> </a:t>
            </a:r>
            <a:r>
              <a:rPr sz="1800" dirty="0">
                <a:latin typeface="Lucida Sans Unicode"/>
                <a:cs typeface="Lucida Sans Unicode"/>
              </a:rPr>
              <a:t>the</a:t>
            </a:r>
            <a:r>
              <a:rPr sz="1800" spc="-65" dirty="0">
                <a:latin typeface="Lucida Sans Unicode"/>
                <a:cs typeface="Lucida Sans Unicode"/>
              </a:rPr>
              <a:t> </a:t>
            </a:r>
            <a:r>
              <a:rPr sz="1800" spc="-10" dirty="0">
                <a:latin typeface="Lucida Sans Unicode"/>
                <a:cs typeface="Lucida Sans Unicode"/>
              </a:rPr>
              <a:t>category.</a:t>
            </a:r>
            <a:endParaRPr sz="1800">
              <a:latin typeface="Lucida Sans Unicode"/>
              <a:cs typeface="Lucida Sans Unicode"/>
            </a:endParaRPr>
          </a:p>
        </p:txBody>
      </p:sp>
      <p:pic>
        <p:nvPicPr>
          <p:cNvPr id="7" name="object 7"/>
          <p:cNvPicPr/>
          <p:nvPr/>
        </p:nvPicPr>
        <p:blipFill>
          <a:blip r:embed="rId3" cstate="print"/>
          <a:stretch>
            <a:fillRect/>
          </a:stretch>
        </p:blipFill>
        <p:spPr>
          <a:xfrm>
            <a:off x="6096000" y="0"/>
            <a:ext cx="6096000" cy="685799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Person som rör jordglob"/>
          <p:cNvPicPr/>
          <p:nvPr/>
        </p:nvPicPr>
        <p:blipFill>
          <a:blip r:embed="rId2" cstate="print"/>
          <a:stretch>
            <a:fillRect/>
          </a:stretch>
        </p:blipFill>
        <p:spPr>
          <a:xfrm>
            <a:off x="838200" y="1825688"/>
            <a:ext cx="5181600" cy="4351274"/>
          </a:xfrm>
          <a:prstGeom prst="rect">
            <a:avLst/>
          </a:prstGeom>
        </p:spPr>
      </p:pic>
      <p:sp>
        <p:nvSpPr>
          <p:cNvPr id="3" name="object 3"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95" dirty="0">
                <a:solidFill>
                  <a:srgbClr val="000000"/>
                </a:solidFill>
              </a:rPr>
              <a:t>International</a:t>
            </a:r>
            <a:r>
              <a:rPr spc="-225" dirty="0">
                <a:solidFill>
                  <a:srgbClr val="000000"/>
                </a:solidFill>
              </a:rPr>
              <a:t> </a:t>
            </a:r>
            <a:r>
              <a:rPr spc="-110" dirty="0"/>
              <a:t>Expansion</a:t>
            </a:r>
          </a:p>
        </p:txBody>
      </p:sp>
      <p:sp>
        <p:nvSpPr>
          <p:cNvPr id="5" name="object 5"/>
          <p:cNvSpPr txBox="1">
            <a:spLocks noGrp="1"/>
          </p:cNvSpPr>
          <p:nvPr>
            <p:ph type="sldNum" sz="quarter" idx="7"/>
          </p:nvPr>
        </p:nvSpPr>
        <p:spPr>
          <a:prstGeom prst="rect">
            <a:avLst/>
          </a:prstGeom>
        </p:spPr>
        <p:txBody>
          <a:bodyPr vert="horz" wrap="square" lIns="0" tIns="18415" rIns="0" bIns="0" rtlCol="0">
            <a:spAutoFit/>
          </a:bodyPr>
          <a:lstStyle/>
          <a:p>
            <a:pPr marL="38100">
              <a:lnSpc>
                <a:spcPct val="100000"/>
              </a:lnSpc>
              <a:spcBef>
                <a:spcPts val="145"/>
              </a:spcBef>
            </a:pPr>
            <a:fld id="{81D60167-4931-47E6-BA6A-407CBD079E47}" type="slidenum">
              <a:rPr spc="-25" dirty="0"/>
              <a:t>33</a:t>
            </a:fld>
            <a:endParaRPr spc="-25" dirty="0"/>
          </a:p>
        </p:txBody>
      </p:sp>
      <p:sp>
        <p:nvSpPr>
          <p:cNvPr id="4" name="object 4"/>
          <p:cNvSpPr txBox="1"/>
          <p:nvPr/>
        </p:nvSpPr>
        <p:spPr>
          <a:xfrm>
            <a:off x="6160389" y="1764538"/>
            <a:ext cx="5162550" cy="3776345"/>
          </a:xfrm>
          <a:prstGeom prst="rect">
            <a:avLst/>
          </a:prstGeom>
        </p:spPr>
        <p:txBody>
          <a:bodyPr vert="horz" wrap="square" lIns="0" tIns="43180" rIns="0" bIns="0" rtlCol="0">
            <a:spAutoFit/>
          </a:bodyPr>
          <a:lstStyle/>
          <a:p>
            <a:pPr marL="241300" marR="5080" indent="-228600">
              <a:lnSpc>
                <a:spcPct val="90000"/>
              </a:lnSpc>
              <a:spcBef>
                <a:spcPts val="340"/>
              </a:spcBef>
            </a:pPr>
            <a:r>
              <a:rPr sz="2000" spc="65" dirty="0">
                <a:solidFill>
                  <a:srgbClr val="BD2C28"/>
                </a:solidFill>
                <a:latin typeface="Calibri"/>
                <a:cs typeface="Calibri"/>
              </a:rPr>
              <a:t>→</a:t>
            </a:r>
            <a:r>
              <a:rPr sz="2000" spc="65" dirty="0">
                <a:latin typeface="Lucida Sans Unicode"/>
                <a:cs typeface="Lucida Sans Unicode"/>
              </a:rPr>
              <a:t>Once</a:t>
            </a:r>
            <a:r>
              <a:rPr sz="2000" spc="-85" dirty="0">
                <a:latin typeface="Lucida Sans Unicode"/>
                <a:cs typeface="Lucida Sans Unicode"/>
              </a:rPr>
              <a:t> </a:t>
            </a:r>
            <a:r>
              <a:rPr sz="2000" dirty="0">
                <a:latin typeface="Lucida Sans Unicode"/>
                <a:cs typeface="Lucida Sans Unicode"/>
              </a:rPr>
              <a:t>the</a:t>
            </a:r>
            <a:r>
              <a:rPr sz="2000" spc="-80" dirty="0">
                <a:latin typeface="Lucida Sans Unicode"/>
                <a:cs typeface="Lucida Sans Unicode"/>
              </a:rPr>
              <a:t> </a:t>
            </a:r>
            <a:r>
              <a:rPr sz="2000" spc="85" dirty="0">
                <a:latin typeface="Lucida Sans Unicode"/>
                <a:cs typeface="Lucida Sans Unicode"/>
              </a:rPr>
              <a:t>concept</a:t>
            </a:r>
            <a:r>
              <a:rPr sz="2000" spc="-110" dirty="0">
                <a:latin typeface="Lucida Sans Unicode"/>
                <a:cs typeface="Lucida Sans Unicode"/>
              </a:rPr>
              <a:t> </a:t>
            </a:r>
            <a:r>
              <a:rPr sz="2000" spc="100" dirty="0">
                <a:latin typeface="Lucida Sans Unicode"/>
                <a:cs typeface="Lucida Sans Unicode"/>
              </a:rPr>
              <a:t>has</a:t>
            </a:r>
            <a:r>
              <a:rPr sz="2000" spc="-70" dirty="0">
                <a:latin typeface="Lucida Sans Unicode"/>
                <a:cs typeface="Lucida Sans Unicode"/>
              </a:rPr>
              <a:t> </a:t>
            </a:r>
            <a:r>
              <a:rPr sz="2000" spc="95" dirty="0">
                <a:latin typeface="Lucida Sans Unicode"/>
                <a:cs typeface="Lucida Sans Unicode"/>
              </a:rPr>
              <a:t>been</a:t>
            </a:r>
            <a:r>
              <a:rPr sz="2000" spc="-110" dirty="0">
                <a:latin typeface="Lucida Sans Unicode"/>
                <a:cs typeface="Lucida Sans Unicode"/>
              </a:rPr>
              <a:t> </a:t>
            </a:r>
            <a:r>
              <a:rPr sz="2000" spc="60" dirty="0">
                <a:latin typeface="Lucida Sans Unicode"/>
                <a:cs typeface="Lucida Sans Unicode"/>
              </a:rPr>
              <a:t>validated </a:t>
            </a:r>
            <a:r>
              <a:rPr sz="2000" dirty="0">
                <a:latin typeface="Lucida Sans Unicode"/>
                <a:cs typeface="Lucida Sans Unicode"/>
              </a:rPr>
              <a:t>in</a:t>
            </a:r>
            <a:r>
              <a:rPr sz="2000" spc="-95" dirty="0">
                <a:latin typeface="Lucida Sans Unicode"/>
                <a:cs typeface="Lucida Sans Unicode"/>
              </a:rPr>
              <a:t> </a:t>
            </a:r>
            <a:r>
              <a:rPr sz="2000" spc="50" dirty="0">
                <a:latin typeface="Lucida Sans Unicode"/>
                <a:cs typeface="Lucida Sans Unicode"/>
              </a:rPr>
              <a:t>the</a:t>
            </a:r>
            <a:r>
              <a:rPr sz="2000" spc="-110" dirty="0">
                <a:latin typeface="Lucida Sans Unicode"/>
                <a:cs typeface="Lucida Sans Unicode"/>
              </a:rPr>
              <a:t> </a:t>
            </a:r>
            <a:r>
              <a:rPr sz="2000" spc="-10" dirty="0">
                <a:latin typeface="Lucida Sans Unicode"/>
                <a:cs typeface="Lucida Sans Unicode"/>
              </a:rPr>
              <a:t>initial</a:t>
            </a:r>
            <a:r>
              <a:rPr sz="2000" spc="-120" dirty="0">
                <a:latin typeface="Lucida Sans Unicode"/>
                <a:cs typeface="Lucida Sans Unicode"/>
              </a:rPr>
              <a:t> </a:t>
            </a:r>
            <a:r>
              <a:rPr sz="2000" spc="70" dirty="0">
                <a:latin typeface="Lucida Sans Unicode"/>
                <a:cs typeface="Lucida Sans Unicode"/>
              </a:rPr>
              <a:t>launch</a:t>
            </a:r>
            <a:r>
              <a:rPr sz="2000" spc="-130" dirty="0">
                <a:latin typeface="Lucida Sans Unicode"/>
                <a:cs typeface="Lucida Sans Unicode"/>
              </a:rPr>
              <a:t> </a:t>
            </a:r>
            <a:r>
              <a:rPr sz="2000" dirty="0">
                <a:latin typeface="Lucida Sans Unicode"/>
                <a:cs typeface="Lucida Sans Unicode"/>
              </a:rPr>
              <a:t>market,</a:t>
            </a:r>
            <a:r>
              <a:rPr sz="2000" spc="-100" dirty="0">
                <a:latin typeface="Lucida Sans Unicode"/>
                <a:cs typeface="Lucida Sans Unicode"/>
              </a:rPr>
              <a:t> </a:t>
            </a:r>
            <a:r>
              <a:rPr sz="2000" spc="25" dirty="0">
                <a:latin typeface="Lucida Sans Unicode"/>
                <a:cs typeface="Lucida Sans Unicode"/>
              </a:rPr>
              <a:t>the </a:t>
            </a:r>
            <a:r>
              <a:rPr sz="2000" spc="50" dirty="0">
                <a:latin typeface="Lucida Sans Unicode"/>
                <a:cs typeface="Lucida Sans Unicode"/>
              </a:rPr>
              <a:t>strategy</a:t>
            </a:r>
            <a:r>
              <a:rPr sz="2000" spc="-75" dirty="0">
                <a:latin typeface="Lucida Sans Unicode"/>
                <a:cs typeface="Lucida Sans Unicode"/>
              </a:rPr>
              <a:t> </a:t>
            </a:r>
            <a:r>
              <a:rPr sz="2000" spc="60" dirty="0">
                <a:latin typeface="Lucida Sans Unicode"/>
                <a:cs typeface="Lucida Sans Unicode"/>
              </a:rPr>
              <a:t>calls</a:t>
            </a:r>
            <a:r>
              <a:rPr sz="2000" spc="-55" dirty="0">
                <a:latin typeface="Lucida Sans Unicode"/>
                <a:cs typeface="Lucida Sans Unicode"/>
              </a:rPr>
              <a:t> </a:t>
            </a:r>
            <a:r>
              <a:rPr sz="2000" spc="-35" dirty="0">
                <a:latin typeface="Lucida Sans Unicode"/>
                <a:cs typeface="Lucida Sans Unicode"/>
              </a:rPr>
              <a:t>for</a:t>
            </a:r>
            <a:r>
              <a:rPr sz="2000" spc="-50" dirty="0">
                <a:latin typeface="Lucida Sans Unicode"/>
                <a:cs typeface="Lucida Sans Unicode"/>
              </a:rPr>
              <a:t> </a:t>
            </a:r>
            <a:r>
              <a:rPr sz="2000" dirty="0">
                <a:latin typeface="Lucida Sans Unicode"/>
                <a:cs typeface="Lucida Sans Unicode"/>
              </a:rPr>
              <a:t>expansion</a:t>
            </a:r>
            <a:r>
              <a:rPr sz="2000" spc="-85" dirty="0">
                <a:latin typeface="Lucida Sans Unicode"/>
                <a:cs typeface="Lucida Sans Unicode"/>
              </a:rPr>
              <a:t> </a:t>
            </a:r>
            <a:r>
              <a:rPr sz="2000" dirty="0">
                <a:latin typeface="Lucida Sans Unicode"/>
                <a:cs typeface="Lucida Sans Unicode"/>
              </a:rPr>
              <a:t>into</a:t>
            </a:r>
            <a:r>
              <a:rPr sz="2000" spc="-55" dirty="0">
                <a:latin typeface="Lucida Sans Unicode"/>
                <a:cs typeface="Lucida Sans Unicode"/>
              </a:rPr>
              <a:t> </a:t>
            </a:r>
            <a:r>
              <a:rPr sz="2000" spc="-10" dirty="0">
                <a:latin typeface="Lucida Sans Unicode"/>
                <a:cs typeface="Lucida Sans Unicode"/>
              </a:rPr>
              <a:t>larger </a:t>
            </a:r>
            <a:r>
              <a:rPr sz="2000" spc="50" dirty="0">
                <a:latin typeface="Lucida Sans Unicode"/>
                <a:cs typeface="Lucida Sans Unicode"/>
              </a:rPr>
              <a:t>European</a:t>
            </a:r>
            <a:r>
              <a:rPr sz="2000" spc="-60" dirty="0">
                <a:latin typeface="Lucida Sans Unicode"/>
                <a:cs typeface="Lucida Sans Unicode"/>
              </a:rPr>
              <a:t> </a:t>
            </a:r>
            <a:r>
              <a:rPr sz="2000" dirty="0">
                <a:latin typeface="Lucida Sans Unicode"/>
                <a:cs typeface="Lucida Sans Unicode"/>
              </a:rPr>
              <a:t>markets</a:t>
            </a:r>
            <a:r>
              <a:rPr sz="2000" spc="-25" dirty="0">
                <a:latin typeface="Lucida Sans Unicode"/>
                <a:cs typeface="Lucida Sans Unicode"/>
              </a:rPr>
              <a:t> </a:t>
            </a:r>
            <a:r>
              <a:rPr sz="2000" spc="65" dirty="0">
                <a:latin typeface="Lucida Sans Unicode"/>
                <a:cs typeface="Lucida Sans Unicode"/>
              </a:rPr>
              <a:t>such</a:t>
            </a:r>
            <a:r>
              <a:rPr sz="2000" spc="-20" dirty="0">
                <a:latin typeface="Lucida Sans Unicode"/>
                <a:cs typeface="Lucida Sans Unicode"/>
              </a:rPr>
              <a:t> </a:t>
            </a:r>
            <a:r>
              <a:rPr sz="2000" spc="125" dirty="0">
                <a:latin typeface="Lucida Sans Unicode"/>
                <a:cs typeface="Lucida Sans Unicode"/>
              </a:rPr>
              <a:t>as</a:t>
            </a:r>
            <a:r>
              <a:rPr sz="2000" spc="-20" dirty="0">
                <a:latin typeface="Lucida Sans Unicode"/>
                <a:cs typeface="Lucida Sans Unicode"/>
              </a:rPr>
              <a:t> </a:t>
            </a:r>
            <a:r>
              <a:rPr sz="2000" spc="50" dirty="0">
                <a:latin typeface="Lucida Sans Unicode"/>
                <a:cs typeface="Lucida Sans Unicode"/>
              </a:rPr>
              <a:t>Germany, </a:t>
            </a:r>
            <a:r>
              <a:rPr sz="2000" dirty="0">
                <a:latin typeface="Lucida Sans Unicode"/>
                <a:cs typeface="Lucida Sans Unicode"/>
              </a:rPr>
              <a:t>the</a:t>
            </a:r>
            <a:r>
              <a:rPr sz="2000" spc="-70" dirty="0">
                <a:latin typeface="Lucida Sans Unicode"/>
                <a:cs typeface="Lucida Sans Unicode"/>
              </a:rPr>
              <a:t> </a:t>
            </a:r>
            <a:r>
              <a:rPr sz="2000" dirty="0">
                <a:latin typeface="Lucida Sans Unicode"/>
                <a:cs typeface="Lucida Sans Unicode"/>
              </a:rPr>
              <a:t>United</a:t>
            </a:r>
            <a:r>
              <a:rPr sz="2000" spc="-85" dirty="0">
                <a:latin typeface="Lucida Sans Unicode"/>
                <a:cs typeface="Lucida Sans Unicode"/>
              </a:rPr>
              <a:t> </a:t>
            </a:r>
            <a:r>
              <a:rPr sz="2000" dirty="0">
                <a:latin typeface="Lucida Sans Unicode"/>
                <a:cs typeface="Lucida Sans Unicode"/>
              </a:rPr>
              <a:t>Kingdom,</a:t>
            </a:r>
            <a:r>
              <a:rPr sz="2000" spc="-90" dirty="0">
                <a:latin typeface="Lucida Sans Unicode"/>
                <a:cs typeface="Lucida Sans Unicode"/>
              </a:rPr>
              <a:t> </a:t>
            </a:r>
            <a:r>
              <a:rPr sz="2000" spc="70" dirty="0">
                <a:latin typeface="Lucida Sans Unicode"/>
                <a:cs typeface="Lucida Sans Unicode"/>
              </a:rPr>
              <a:t>France</a:t>
            </a:r>
            <a:r>
              <a:rPr sz="2000" spc="-55" dirty="0">
                <a:latin typeface="Lucida Sans Unicode"/>
                <a:cs typeface="Lucida Sans Unicode"/>
              </a:rPr>
              <a:t> </a:t>
            </a:r>
            <a:r>
              <a:rPr sz="2000" spc="120" dirty="0">
                <a:latin typeface="Lucida Sans Unicode"/>
                <a:cs typeface="Lucida Sans Unicode"/>
              </a:rPr>
              <a:t>and</a:t>
            </a:r>
            <a:r>
              <a:rPr sz="2000" spc="-75" dirty="0">
                <a:latin typeface="Lucida Sans Unicode"/>
                <a:cs typeface="Lucida Sans Unicode"/>
              </a:rPr>
              <a:t> </a:t>
            </a:r>
            <a:r>
              <a:rPr sz="2000" spc="-10" dirty="0">
                <a:latin typeface="Lucida Sans Unicode"/>
                <a:cs typeface="Lucida Sans Unicode"/>
              </a:rPr>
              <a:t>Spain.</a:t>
            </a:r>
            <a:endParaRPr sz="2000">
              <a:latin typeface="Lucida Sans Unicode"/>
              <a:cs typeface="Lucida Sans Unicode"/>
            </a:endParaRPr>
          </a:p>
          <a:p>
            <a:pPr marL="241300" marR="42545" indent="-228600">
              <a:lnSpc>
                <a:spcPct val="90000"/>
              </a:lnSpc>
              <a:spcBef>
                <a:spcPts val="605"/>
              </a:spcBef>
            </a:pPr>
            <a:r>
              <a:rPr sz="2000" dirty="0">
                <a:solidFill>
                  <a:srgbClr val="BD2C28"/>
                </a:solidFill>
                <a:latin typeface="Calibri"/>
                <a:cs typeface="Calibri"/>
              </a:rPr>
              <a:t>→</a:t>
            </a:r>
            <a:r>
              <a:rPr sz="2000" dirty="0">
                <a:latin typeface="Lucida Sans Unicode"/>
                <a:cs typeface="Lucida Sans Unicode"/>
              </a:rPr>
              <a:t>Expansion</a:t>
            </a:r>
            <a:r>
              <a:rPr sz="2000" spc="-130" dirty="0">
                <a:latin typeface="Lucida Sans Unicode"/>
                <a:cs typeface="Lucida Sans Unicode"/>
              </a:rPr>
              <a:t> </a:t>
            </a:r>
            <a:r>
              <a:rPr sz="2000" spc="-10" dirty="0">
                <a:latin typeface="Lucida Sans Unicode"/>
                <a:cs typeface="Lucida Sans Unicode"/>
              </a:rPr>
              <a:t>is</a:t>
            </a:r>
            <a:r>
              <a:rPr sz="2000" spc="-85" dirty="0">
                <a:latin typeface="Lucida Sans Unicode"/>
                <a:cs typeface="Lucida Sans Unicode"/>
              </a:rPr>
              <a:t> </a:t>
            </a:r>
            <a:r>
              <a:rPr sz="2000" spc="50" dirty="0">
                <a:latin typeface="Lucida Sans Unicode"/>
                <a:cs typeface="Lucida Sans Unicode"/>
              </a:rPr>
              <a:t>expected</a:t>
            </a:r>
            <a:r>
              <a:rPr sz="2000" spc="-130" dirty="0">
                <a:latin typeface="Lucida Sans Unicode"/>
                <a:cs typeface="Lucida Sans Unicode"/>
              </a:rPr>
              <a:t> </a:t>
            </a:r>
            <a:r>
              <a:rPr sz="2000" dirty="0">
                <a:latin typeface="Lucida Sans Unicode"/>
                <a:cs typeface="Lucida Sans Unicode"/>
              </a:rPr>
              <a:t>to</a:t>
            </a:r>
            <a:r>
              <a:rPr sz="2000" spc="-85" dirty="0">
                <a:latin typeface="Lucida Sans Unicode"/>
                <a:cs typeface="Lucida Sans Unicode"/>
              </a:rPr>
              <a:t> </a:t>
            </a:r>
            <a:r>
              <a:rPr sz="2000" spc="95" dirty="0">
                <a:latin typeface="Lucida Sans Unicode"/>
                <a:cs typeface="Lucida Sans Unicode"/>
              </a:rPr>
              <a:t>happen </a:t>
            </a:r>
            <a:r>
              <a:rPr sz="2000" dirty="0">
                <a:latin typeface="Lucida Sans Unicode"/>
                <a:cs typeface="Lucida Sans Unicode"/>
              </a:rPr>
              <a:t>through</a:t>
            </a:r>
            <a:r>
              <a:rPr sz="2000" spc="50" dirty="0">
                <a:latin typeface="Lucida Sans Unicode"/>
                <a:cs typeface="Lucida Sans Unicode"/>
              </a:rPr>
              <a:t> </a:t>
            </a:r>
            <a:r>
              <a:rPr sz="2000" spc="-30" dirty="0">
                <a:latin typeface="Lucida Sans Unicode"/>
                <a:cs typeface="Lucida Sans Unicode"/>
              </a:rPr>
              <a:t>distributors,</a:t>
            </a:r>
            <a:r>
              <a:rPr sz="2000" spc="90" dirty="0">
                <a:latin typeface="Lucida Sans Unicode"/>
                <a:cs typeface="Lucida Sans Unicode"/>
              </a:rPr>
              <a:t> </a:t>
            </a:r>
            <a:r>
              <a:rPr sz="2000" dirty="0">
                <a:latin typeface="Lucida Sans Unicode"/>
                <a:cs typeface="Lucida Sans Unicode"/>
              </a:rPr>
              <a:t>veterinary</a:t>
            </a:r>
            <a:r>
              <a:rPr sz="2000" spc="65" dirty="0">
                <a:latin typeface="Lucida Sans Unicode"/>
                <a:cs typeface="Lucida Sans Unicode"/>
              </a:rPr>
              <a:t> </a:t>
            </a:r>
            <a:r>
              <a:rPr sz="2000" spc="-10" dirty="0">
                <a:latin typeface="Lucida Sans Unicode"/>
                <a:cs typeface="Lucida Sans Unicode"/>
              </a:rPr>
              <a:t>groups </a:t>
            </a:r>
            <a:r>
              <a:rPr sz="2000" spc="120" dirty="0">
                <a:latin typeface="Lucida Sans Unicode"/>
                <a:cs typeface="Lucida Sans Unicode"/>
              </a:rPr>
              <a:t>and</a:t>
            </a:r>
            <a:r>
              <a:rPr sz="2000" spc="-70" dirty="0">
                <a:latin typeface="Lucida Sans Unicode"/>
                <a:cs typeface="Lucida Sans Unicode"/>
              </a:rPr>
              <a:t> </a:t>
            </a:r>
            <a:r>
              <a:rPr sz="2000" dirty="0">
                <a:latin typeface="Lucida Sans Unicode"/>
                <a:cs typeface="Lucida Sans Unicode"/>
              </a:rPr>
              <a:t>retail</a:t>
            </a:r>
            <a:r>
              <a:rPr sz="2000" spc="-65" dirty="0">
                <a:latin typeface="Lucida Sans Unicode"/>
                <a:cs typeface="Lucida Sans Unicode"/>
              </a:rPr>
              <a:t> </a:t>
            </a:r>
            <a:r>
              <a:rPr sz="2000" spc="-10" dirty="0">
                <a:latin typeface="Lucida Sans Unicode"/>
                <a:cs typeface="Lucida Sans Unicode"/>
              </a:rPr>
              <a:t>chains.</a:t>
            </a:r>
            <a:endParaRPr sz="2000">
              <a:latin typeface="Lucida Sans Unicode"/>
              <a:cs typeface="Lucida Sans Unicode"/>
            </a:endParaRPr>
          </a:p>
          <a:p>
            <a:pPr marL="241300" marR="220979" indent="-228600">
              <a:lnSpc>
                <a:spcPct val="90000"/>
              </a:lnSpc>
              <a:spcBef>
                <a:spcPts val="600"/>
              </a:spcBef>
            </a:pPr>
            <a:r>
              <a:rPr sz="2000" dirty="0">
                <a:solidFill>
                  <a:srgbClr val="BD2C28"/>
                </a:solidFill>
                <a:latin typeface="Calibri"/>
                <a:cs typeface="Calibri"/>
              </a:rPr>
              <a:t>→</a:t>
            </a:r>
            <a:r>
              <a:rPr sz="2000" dirty="0">
                <a:latin typeface="Lucida Sans Unicode"/>
                <a:cs typeface="Lucida Sans Unicode"/>
              </a:rPr>
              <a:t>These</a:t>
            </a:r>
            <a:r>
              <a:rPr sz="2000" spc="-5" dirty="0">
                <a:latin typeface="Lucida Sans Unicode"/>
                <a:cs typeface="Lucida Sans Unicode"/>
              </a:rPr>
              <a:t> </a:t>
            </a:r>
            <a:r>
              <a:rPr sz="2000" dirty="0">
                <a:latin typeface="Lucida Sans Unicode"/>
                <a:cs typeface="Lucida Sans Unicode"/>
              </a:rPr>
              <a:t>markets</a:t>
            </a:r>
            <a:r>
              <a:rPr sz="2000" spc="15" dirty="0">
                <a:latin typeface="Lucida Sans Unicode"/>
                <a:cs typeface="Lucida Sans Unicode"/>
              </a:rPr>
              <a:t> </a:t>
            </a:r>
            <a:r>
              <a:rPr sz="2000" spc="120" dirty="0">
                <a:latin typeface="Lucida Sans Unicode"/>
                <a:cs typeface="Lucida Sans Unicode"/>
              </a:rPr>
              <a:t>have</a:t>
            </a:r>
            <a:r>
              <a:rPr sz="2000" spc="-15" dirty="0">
                <a:latin typeface="Lucida Sans Unicode"/>
                <a:cs typeface="Lucida Sans Unicode"/>
              </a:rPr>
              <a:t> </a:t>
            </a:r>
            <a:r>
              <a:rPr sz="2000" spc="65" dirty="0">
                <a:latin typeface="Lucida Sans Unicode"/>
                <a:cs typeface="Lucida Sans Unicode"/>
              </a:rPr>
              <a:t>large</a:t>
            </a:r>
            <a:r>
              <a:rPr sz="2000" dirty="0">
                <a:latin typeface="Lucida Sans Unicode"/>
                <a:cs typeface="Lucida Sans Unicode"/>
              </a:rPr>
              <a:t> </a:t>
            </a:r>
            <a:r>
              <a:rPr sz="2000" spc="45" dirty="0">
                <a:latin typeface="Lucida Sans Unicode"/>
                <a:cs typeface="Lucida Sans Unicode"/>
              </a:rPr>
              <a:t>dog </a:t>
            </a:r>
            <a:r>
              <a:rPr sz="2000" dirty="0">
                <a:latin typeface="Lucida Sans Unicode"/>
                <a:cs typeface="Lucida Sans Unicode"/>
              </a:rPr>
              <a:t>populations</a:t>
            </a:r>
            <a:r>
              <a:rPr sz="2000" spc="-15" dirty="0">
                <a:latin typeface="Lucida Sans Unicode"/>
                <a:cs typeface="Lucida Sans Unicode"/>
              </a:rPr>
              <a:t> </a:t>
            </a:r>
            <a:r>
              <a:rPr sz="2000" spc="120" dirty="0">
                <a:latin typeface="Lucida Sans Unicode"/>
                <a:cs typeface="Lucida Sans Unicode"/>
              </a:rPr>
              <a:t>and</a:t>
            </a:r>
            <a:r>
              <a:rPr sz="2000" spc="30" dirty="0">
                <a:latin typeface="Lucida Sans Unicode"/>
                <a:cs typeface="Lucida Sans Unicode"/>
              </a:rPr>
              <a:t> </a:t>
            </a:r>
            <a:r>
              <a:rPr sz="2000" dirty="0">
                <a:latin typeface="Lucida Sans Unicode"/>
                <a:cs typeface="Lucida Sans Unicode"/>
              </a:rPr>
              <a:t>strong</a:t>
            </a:r>
            <a:r>
              <a:rPr sz="2000" spc="15" dirty="0">
                <a:latin typeface="Lucida Sans Unicode"/>
                <a:cs typeface="Lucida Sans Unicode"/>
              </a:rPr>
              <a:t> </a:t>
            </a:r>
            <a:r>
              <a:rPr sz="2000" spc="125" dirty="0">
                <a:latin typeface="Lucida Sans Unicode"/>
                <a:cs typeface="Lucida Sans Unicode"/>
              </a:rPr>
              <a:t>demand</a:t>
            </a:r>
            <a:r>
              <a:rPr sz="2000" spc="-20" dirty="0">
                <a:latin typeface="Lucida Sans Unicode"/>
                <a:cs typeface="Lucida Sans Unicode"/>
              </a:rPr>
              <a:t> </a:t>
            </a:r>
            <a:r>
              <a:rPr sz="2000" spc="-25" dirty="0">
                <a:latin typeface="Lucida Sans Unicode"/>
                <a:cs typeface="Lucida Sans Unicode"/>
              </a:rPr>
              <a:t>for </a:t>
            </a:r>
            <a:r>
              <a:rPr sz="2000" spc="70" dirty="0">
                <a:latin typeface="Lucida Sans Unicode"/>
                <a:cs typeface="Lucida Sans Unicode"/>
              </a:rPr>
              <a:t>premium</a:t>
            </a:r>
            <a:r>
              <a:rPr sz="2000" spc="-85" dirty="0">
                <a:latin typeface="Lucida Sans Unicode"/>
                <a:cs typeface="Lucida Sans Unicode"/>
              </a:rPr>
              <a:t> </a:t>
            </a:r>
            <a:r>
              <a:rPr sz="2000" spc="60" dirty="0">
                <a:latin typeface="Lucida Sans Unicode"/>
                <a:cs typeface="Lucida Sans Unicode"/>
              </a:rPr>
              <a:t>pet</a:t>
            </a:r>
            <a:r>
              <a:rPr sz="2000" spc="-95" dirty="0">
                <a:latin typeface="Lucida Sans Unicode"/>
                <a:cs typeface="Lucida Sans Unicode"/>
              </a:rPr>
              <a:t> </a:t>
            </a:r>
            <a:r>
              <a:rPr sz="2000" dirty="0">
                <a:latin typeface="Lucida Sans Unicode"/>
                <a:cs typeface="Lucida Sans Unicode"/>
              </a:rPr>
              <a:t>products,</a:t>
            </a:r>
            <a:r>
              <a:rPr sz="2000" spc="-85" dirty="0">
                <a:latin typeface="Lucida Sans Unicode"/>
                <a:cs typeface="Lucida Sans Unicode"/>
              </a:rPr>
              <a:t> </a:t>
            </a:r>
            <a:r>
              <a:rPr sz="2000" spc="60" dirty="0">
                <a:latin typeface="Lucida Sans Unicode"/>
                <a:cs typeface="Lucida Sans Unicode"/>
              </a:rPr>
              <a:t>making</a:t>
            </a:r>
            <a:r>
              <a:rPr sz="2000" spc="-95" dirty="0">
                <a:latin typeface="Lucida Sans Unicode"/>
                <a:cs typeface="Lucida Sans Unicode"/>
              </a:rPr>
              <a:t> </a:t>
            </a:r>
            <a:r>
              <a:rPr sz="2000" spc="55" dirty="0">
                <a:latin typeface="Lucida Sans Unicode"/>
                <a:cs typeface="Lucida Sans Unicode"/>
              </a:rPr>
              <a:t>them </a:t>
            </a:r>
            <a:r>
              <a:rPr sz="2000" spc="60" dirty="0">
                <a:latin typeface="Lucida Sans Unicode"/>
                <a:cs typeface="Lucida Sans Unicode"/>
              </a:rPr>
              <a:t>attractive</a:t>
            </a:r>
            <a:r>
              <a:rPr sz="2000" spc="-130" dirty="0">
                <a:latin typeface="Lucida Sans Unicode"/>
                <a:cs typeface="Lucida Sans Unicode"/>
              </a:rPr>
              <a:t> </a:t>
            </a:r>
            <a:r>
              <a:rPr sz="2000" spc="55" dirty="0">
                <a:latin typeface="Lucida Sans Unicode"/>
                <a:cs typeface="Lucida Sans Unicode"/>
              </a:rPr>
              <a:t>targets</a:t>
            </a:r>
            <a:r>
              <a:rPr sz="2000" spc="-105" dirty="0">
                <a:latin typeface="Lucida Sans Unicode"/>
                <a:cs typeface="Lucida Sans Unicode"/>
              </a:rPr>
              <a:t> </a:t>
            </a:r>
            <a:r>
              <a:rPr sz="2000" spc="-20" dirty="0">
                <a:latin typeface="Lucida Sans Unicode"/>
                <a:cs typeface="Lucida Sans Unicode"/>
              </a:rPr>
              <a:t>for</a:t>
            </a:r>
            <a:r>
              <a:rPr sz="2000" spc="-80" dirty="0">
                <a:latin typeface="Lucida Sans Unicode"/>
                <a:cs typeface="Lucida Sans Unicode"/>
              </a:rPr>
              <a:t> </a:t>
            </a:r>
            <a:r>
              <a:rPr sz="2000" spc="60" dirty="0">
                <a:latin typeface="Lucida Sans Unicode"/>
                <a:cs typeface="Lucida Sans Unicode"/>
              </a:rPr>
              <a:t>scaling</a:t>
            </a:r>
            <a:r>
              <a:rPr sz="2000" spc="-125" dirty="0">
                <a:latin typeface="Lucida Sans Unicode"/>
                <a:cs typeface="Lucida Sans Unicode"/>
              </a:rPr>
              <a:t> </a:t>
            </a:r>
            <a:r>
              <a:rPr sz="2000" spc="25" dirty="0">
                <a:latin typeface="Lucida Sans Unicode"/>
                <a:cs typeface="Lucida Sans Unicode"/>
              </a:rPr>
              <a:t>the </a:t>
            </a:r>
            <a:r>
              <a:rPr sz="2000" spc="-10" dirty="0">
                <a:latin typeface="Lucida Sans Unicode"/>
                <a:cs typeface="Lucida Sans Unicode"/>
              </a:rPr>
              <a:t>brand.</a:t>
            </a:r>
            <a:endParaRPr sz="2000">
              <a:latin typeface="Lucida Sans Unicode"/>
              <a:cs typeface="Lucida Sans Unicod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978532"/>
            <a:ext cx="12192000" cy="4879975"/>
            <a:chOff x="0" y="1978532"/>
            <a:chExt cx="12192000" cy="4879975"/>
          </a:xfrm>
        </p:grpSpPr>
        <p:pic>
          <p:nvPicPr>
            <p:cNvPr id="3" name="object 3" descr="Barn som håller en hund på ett bord, ler mot en vete med stetoskop i öronen, med en annan hund på bord och kvinna som håller i den"/>
            <p:cNvPicPr/>
            <p:nvPr/>
          </p:nvPicPr>
          <p:blipFill>
            <a:blip r:embed="rId2" cstate="print"/>
            <a:stretch>
              <a:fillRect/>
            </a:stretch>
          </p:blipFill>
          <p:spPr>
            <a:xfrm>
              <a:off x="754113" y="1978532"/>
              <a:ext cx="5181600" cy="3457066"/>
            </a:xfrm>
            <a:prstGeom prst="rect">
              <a:avLst/>
            </a:prstGeom>
          </p:spPr>
        </p:pic>
        <p:pic>
          <p:nvPicPr>
            <p:cNvPr id="4" name="object 4"/>
            <p:cNvPicPr/>
            <p:nvPr/>
          </p:nvPicPr>
          <p:blipFill>
            <a:blip r:embed="rId3" cstate="print"/>
            <a:stretch>
              <a:fillRect/>
            </a:stretch>
          </p:blipFill>
          <p:spPr>
            <a:xfrm>
              <a:off x="7165330" y="2726407"/>
              <a:ext cx="87128" cy="119805"/>
            </a:xfrm>
            <a:prstGeom prst="rect">
              <a:avLst/>
            </a:prstGeom>
          </p:spPr>
        </p:pic>
        <p:sp>
          <p:nvSpPr>
            <p:cNvPr id="5" name="object 5"/>
            <p:cNvSpPr/>
            <p:nvPr/>
          </p:nvSpPr>
          <p:spPr>
            <a:xfrm>
              <a:off x="6980174" y="2094750"/>
              <a:ext cx="3601720" cy="871855"/>
            </a:xfrm>
            <a:custGeom>
              <a:avLst/>
              <a:gdLst/>
              <a:ahLst/>
              <a:cxnLst/>
              <a:rect l="l" t="t" r="r" b="b"/>
              <a:pathLst>
                <a:path w="3601720" h="871855">
                  <a:moveTo>
                    <a:pt x="805942" y="340410"/>
                  </a:moveTo>
                  <a:lnTo>
                    <a:pt x="803643" y="329044"/>
                  </a:lnTo>
                  <a:lnTo>
                    <a:pt x="802297" y="322364"/>
                  </a:lnTo>
                  <a:lnTo>
                    <a:pt x="792353" y="307619"/>
                  </a:lnTo>
                  <a:lnTo>
                    <a:pt x="777608" y="297675"/>
                  </a:lnTo>
                  <a:lnTo>
                    <a:pt x="759574" y="294030"/>
                  </a:lnTo>
                  <a:lnTo>
                    <a:pt x="740321" y="294030"/>
                  </a:lnTo>
                  <a:lnTo>
                    <a:pt x="734123" y="261937"/>
                  </a:lnTo>
                  <a:lnTo>
                    <a:pt x="719467" y="233413"/>
                  </a:lnTo>
                  <a:lnTo>
                    <a:pt x="697471" y="210083"/>
                  </a:lnTo>
                  <a:lnTo>
                    <a:pt x="669290" y="193535"/>
                  </a:lnTo>
                  <a:lnTo>
                    <a:pt x="662876" y="168567"/>
                  </a:lnTo>
                  <a:lnTo>
                    <a:pt x="653745" y="144703"/>
                  </a:lnTo>
                  <a:lnTo>
                    <a:pt x="641616" y="126809"/>
                  </a:lnTo>
                  <a:lnTo>
                    <a:pt x="626237" y="119761"/>
                  </a:lnTo>
                  <a:lnTo>
                    <a:pt x="611162" y="126530"/>
                  </a:lnTo>
                  <a:lnTo>
                    <a:pt x="599211" y="143776"/>
                  </a:lnTo>
                  <a:lnTo>
                    <a:pt x="590130" y="166928"/>
                  </a:lnTo>
                  <a:lnTo>
                    <a:pt x="583653" y="191427"/>
                  </a:lnTo>
                  <a:lnTo>
                    <a:pt x="575741" y="194792"/>
                  </a:lnTo>
                  <a:lnTo>
                    <a:pt x="575741" y="452335"/>
                  </a:lnTo>
                  <a:lnTo>
                    <a:pt x="567639" y="459803"/>
                  </a:lnTo>
                  <a:lnTo>
                    <a:pt x="560285" y="467969"/>
                  </a:lnTo>
                  <a:lnTo>
                    <a:pt x="553720" y="476783"/>
                  </a:lnTo>
                  <a:lnTo>
                    <a:pt x="547979" y="486194"/>
                  </a:lnTo>
                  <a:lnTo>
                    <a:pt x="453847" y="392049"/>
                  </a:lnTo>
                  <a:lnTo>
                    <a:pt x="421652" y="359854"/>
                  </a:lnTo>
                  <a:lnTo>
                    <a:pt x="452450" y="329044"/>
                  </a:lnTo>
                  <a:lnTo>
                    <a:pt x="575741" y="452335"/>
                  </a:lnTo>
                  <a:lnTo>
                    <a:pt x="575741" y="194792"/>
                  </a:lnTo>
                  <a:lnTo>
                    <a:pt x="563537" y="199974"/>
                  </a:lnTo>
                  <a:lnTo>
                    <a:pt x="544804" y="211035"/>
                  </a:lnTo>
                  <a:lnTo>
                    <a:pt x="527659" y="224447"/>
                  </a:lnTo>
                  <a:lnTo>
                    <a:pt x="512356" y="240055"/>
                  </a:lnTo>
                  <a:lnTo>
                    <a:pt x="457073" y="293674"/>
                  </a:lnTo>
                  <a:lnTo>
                    <a:pt x="388988" y="361759"/>
                  </a:lnTo>
                  <a:lnTo>
                    <a:pt x="355434" y="384175"/>
                  </a:lnTo>
                  <a:lnTo>
                    <a:pt x="315836" y="392049"/>
                  </a:lnTo>
                  <a:lnTo>
                    <a:pt x="137858" y="392049"/>
                  </a:lnTo>
                  <a:lnTo>
                    <a:pt x="74383" y="328561"/>
                  </a:lnTo>
                  <a:lnTo>
                    <a:pt x="59969" y="318998"/>
                  </a:lnTo>
                  <a:lnTo>
                    <a:pt x="43573" y="315810"/>
                  </a:lnTo>
                  <a:lnTo>
                    <a:pt x="27178" y="318998"/>
                  </a:lnTo>
                  <a:lnTo>
                    <a:pt x="12763" y="328561"/>
                  </a:lnTo>
                  <a:lnTo>
                    <a:pt x="3187" y="342976"/>
                  </a:lnTo>
                  <a:lnTo>
                    <a:pt x="0" y="359371"/>
                  </a:lnTo>
                  <a:lnTo>
                    <a:pt x="3187" y="375780"/>
                  </a:lnTo>
                  <a:lnTo>
                    <a:pt x="12661" y="390042"/>
                  </a:lnTo>
                  <a:lnTo>
                    <a:pt x="12763" y="390194"/>
                  </a:lnTo>
                  <a:lnTo>
                    <a:pt x="76238" y="453669"/>
                  </a:lnTo>
                  <a:lnTo>
                    <a:pt x="76238" y="707898"/>
                  </a:lnTo>
                  <a:lnTo>
                    <a:pt x="79667" y="724865"/>
                  </a:lnTo>
                  <a:lnTo>
                    <a:pt x="89001" y="738708"/>
                  </a:lnTo>
                  <a:lnTo>
                    <a:pt x="102844" y="748042"/>
                  </a:lnTo>
                  <a:lnTo>
                    <a:pt x="119799" y="751471"/>
                  </a:lnTo>
                  <a:lnTo>
                    <a:pt x="136766" y="748042"/>
                  </a:lnTo>
                  <a:lnTo>
                    <a:pt x="150609" y="738708"/>
                  </a:lnTo>
                  <a:lnTo>
                    <a:pt x="159943" y="724865"/>
                  </a:lnTo>
                  <a:lnTo>
                    <a:pt x="163372" y="707898"/>
                  </a:lnTo>
                  <a:lnTo>
                    <a:pt x="163372" y="609879"/>
                  </a:lnTo>
                  <a:lnTo>
                    <a:pt x="359410" y="609879"/>
                  </a:lnTo>
                  <a:lnTo>
                    <a:pt x="359410" y="707898"/>
                  </a:lnTo>
                  <a:lnTo>
                    <a:pt x="362826" y="724865"/>
                  </a:lnTo>
                  <a:lnTo>
                    <a:pt x="372173" y="738708"/>
                  </a:lnTo>
                  <a:lnTo>
                    <a:pt x="386016" y="748042"/>
                  </a:lnTo>
                  <a:lnTo>
                    <a:pt x="402971" y="751471"/>
                  </a:lnTo>
                  <a:lnTo>
                    <a:pt x="419925" y="748042"/>
                  </a:lnTo>
                  <a:lnTo>
                    <a:pt x="433781" y="738708"/>
                  </a:lnTo>
                  <a:lnTo>
                    <a:pt x="443115" y="724865"/>
                  </a:lnTo>
                  <a:lnTo>
                    <a:pt x="446532" y="707898"/>
                  </a:lnTo>
                  <a:lnTo>
                    <a:pt x="446532" y="609879"/>
                  </a:lnTo>
                  <a:lnTo>
                    <a:pt x="468312" y="609879"/>
                  </a:lnTo>
                  <a:lnTo>
                    <a:pt x="468312" y="707898"/>
                  </a:lnTo>
                  <a:lnTo>
                    <a:pt x="471741" y="724865"/>
                  </a:lnTo>
                  <a:lnTo>
                    <a:pt x="481076" y="738708"/>
                  </a:lnTo>
                  <a:lnTo>
                    <a:pt x="494931" y="748042"/>
                  </a:lnTo>
                  <a:lnTo>
                    <a:pt x="511886" y="751471"/>
                  </a:lnTo>
                  <a:lnTo>
                    <a:pt x="528840" y="748042"/>
                  </a:lnTo>
                  <a:lnTo>
                    <a:pt x="542683" y="738708"/>
                  </a:lnTo>
                  <a:lnTo>
                    <a:pt x="552018" y="724865"/>
                  </a:lnTo>
                  <a:lnTo>
                    <a:pt x="555447" y="707898"/>
                  </a:lnTo>
                  <a:lnTo>
                    <a:pt x="555447" y="609879"/>
                  </a:lnTo>
                  <a:lnTo>
                    <a:pt x="555447" y="542353"/>
                  </a:lnTo>
                  <a:lnTo>
                    <a:pt x="562978" y="505053"/>
                  </a:lnTo>
                  <a:lnTo>
                    <a:pt x="575691" y="486194"/>
                  </a:lnTo>
                  <a:lnTo>
                    <a:pt x="583514" y="474586"/>
                  </a:lnTo>
                  <a:lnTo>
                    <a:pt x="613981" y="454037"/>
                  </a:lnTo>
                  <a:lnTo>
                    <a:pt x="651281" y="446506"/>
                  </a:lnTo>
                  <a:lnTo>
                    <a:pt x="702678" y="446506"/>
                  </a:lnTo>
                  <a:lnTo>
                    <a:pt x="742861" y="438416"/>
                  </a:lnTo>
                  <a:lnTo>
                    <a:pt x="775690" y="416306"/>
                  </a:lnTo>
                  <a:lnTo>
                    <a:pt x="797826" y="383514"/>
                  </a:lnTo>
                  <a:lnTo>
                    <a:pt x="805942" y="343344"/>
                  </a:lnTo>
                  <a:lnTo>
                    <a:pt x="805942" y="340410"/>
                  </a:lnTo>
                  <a:close/>
                </a:path>
                <a:path w="3601720" h="871855">
                  <a:moveTo>
                    <a:pt x="3601250" y="76200"/>
                  </a:moveTo>
                  <a:lnTo>
                    <a:pt x="3557676" y="76200"/>
                  </a:lnTo>
                  <a:lnTo>
                    <a:pt x="3557676" y="119761"/>
                  </a:lnTo>
                  <a:lnTo>
                    <a:pt x="3557676" y="511860"/>
                  </a:lnTo>
                  <a:lnTo>
                    <a:pt x="3541344" y="511860"/>
                  </a:lnTo>
                  <a:lnTo>
                    <a:pt x="3541344" y="555421"/>
                  </a:lnTo>
                  <a:lnTo>
                    <a:pt x="3541344" y="598995"/>
                  </a:lnTo>
                  <a:lnTo>
                    <a:pt x="3493643" y="598995"/>
                  </a:lnTo>
                  <a:lnTo>
                    <a:pt x="3537204" y="555421"/>
                  </a:lnTo>
                  <a:lnTo>
                    <a:pt x="3541344" y="555421"/>
                  </a:lnTo>
                  <a:lnTo>
                    <a:pt x="3541344" y="511860"/>
                  </a:lnTo>
                  <a:lnTo>
                    <a:pt x="3491026" y="511860"/>
                  </a:lnTo>
                  <a:lnTo>
                    <a:pt x="3491026" y="555421"/>
                  </a:lnTo>
                  <a:lnTo>
                    <a:pt x="3447465" y="598995"/>
                  </a:lnTo>
                  <a:lnTo>
                    <a:pt x="3443325" y="598995"/>
                  </a:lnTo>
                  <a:lnTo>
                    <a:pt x="3443325" y="555421"/>
                  </a:lnTo>
                  <a:lnTo>
                    <a:pt x="3491026" y="555421"/>
                  </a:lnTo>
                  <a:lnTo>
                    <a:pt x="3491026" y="511860"/>
                  </a:lnTo>
                  <a:lnTo>
                    <a:pt x="3410648" y="511860"/>
                  </a:lnTo>
                  <a:lnTo>
                    <a:pt x="3410648" y="555421"/>
                  </a:lnTo>
                  <a:lnTo>
                    <a:pt x="3410648" y="598995"/>
                  </a:lnTo>
                  <a:lnTo>
                    <a:pt x="3362947" y="598995"/>
                  </a:lnTo>
                  <a:lnTo>
                    <a:pt x="3406508" y="555421"/>
                  </a:lnTo>
                  <a:lnTo>
                    <a:pt x="3410648" y="555421"/>
                  </a:lnTo>
                  <a:lnTo>
                    <a:pt x="3410648" y="511860"/>
                  </a:lnTo>
                  <a:lnTo>
                    <a:pt x="3360331" y="511860"/>
                  </a:lnTo>
                  <a:lnTo>
                    <a:pt x="3360331" y="555421"/>
                  </a:lnTo>
                  <a:lnTo>
                    <a:pt x="3316770" y="598995"/>
                  </a:lnTo>
                  <a:lnTo>
                    <a:pt x="3312630" y="598995"/>
                  </a:lnTo>
                  <a:lnTo>
                    <a:pt x="3312630" y="555421"/>
                  </a:lnTo>
                  <a:lnTo>
                    <a:pt x="3360331" y="555421"/>
                  </a:lnTo>
                  <a:lnTo>
                    <a:pt x="3360331" y="511860"/>
                  </a:lnTo>
                  <a:lnTo>
                    <a:pt x="3279952" y="511860"/>
                  </a:lnTo>
                  <a:lnTo>
                    <a:pt x="3279952" y="555421"/>
                  </a:lnTo>
                  <a:lnTo>
                    <a:pt x="3279952" y="598995"/>
                  </a:lnTo>
                  <a:lnTo>
                    <a:pt x="3232251" y="598995"/>
                  </a:lnTo>
                  <a:lnTo>
                    <a:pt x="3275825" y="555421"/>
                  </a:lnTo>
                  <a:lnTo>
                    <a:pt x="3279952" y="555421"/>
                  </a:lnTo>
                  <a:lnTo>
                    <a:pt x="3279952" y="511860"/>
                  </a:lnTo>
                  <a:lnTo>
                    <a:pt x="3229635" y="511860"/>
                  </a:lnTo>
                  <a:lnTo>
                    <a:pt x="3229635" y="555421"/>
                  </a:lnTo>
                  <a:lnTo>
                    <a:pt x="3186074" y="598995"/>
                  </a:lnTo>
                  <a:lnTo>
                    <a:pt x="3181934" y="598995"/>
                  </a:lnTo>
                  <a:lnTo>
                    <a:pt x="3181934" y="555421"/>
                  </a:lnTo>
                  <a:lnTo>
                    <a:pt x="3229635" y="555421"/>
                  </a:lnTo>
                  <a:lnTo>
                    <a:pt x="3229635" y="511860"/>
                  </a:lnTo>
                  <a:lnTo>
                    <a:pt x="3149269" y="511860"/>
                  </a:lnTo>
                  <a:lnTo>
                    <a:pt x="3149269" y="555421"/>
                  </a:lnTo>
                  <a:lnTo>
                    <a:pt x="3149269" y="598995"/>
                  </a:lnTo>
                  <a:lnTo>
                    <a:pt x="3101568" y="598995"/>
                  </a:lnTo>
                  <a:lnTo>
                    <a:pt x="3145129" y="555421"/>
                  </a:lnTo>
                  <a:lnTo>
                    <a:pt x="3149269" y="555421"/>
                  </a:lnTo>
                  <a:lnTo>
                    <a:pt x="3149269" y="511860"/>
                  </a:lnTo>
                  <a:lnTo>
                    <a:pt x="3098952" y="511860"/>
                  </a:lnTo>
                  <a:lnTo>
                    <a:pt x="3098952" y="555421"/>
                  </a:lnTo>
                  <a:lnTo>
                    <a:pt x="3055378" y="598995"/>
                  </a:lnTo>
                  <a:lnTo>
                    <a:pt x="3051251" y="598995"/>
                  </a:lnTo>
                  <a:lnTo>
                    <a:pt x="3051251" y="555421"/>
                  </a:lnTo>
                  <a:lnTo>
                    <a:pt x="3098952" y="555421"/>
                  </a:lnTo>
                  <a:lnTo>
                    <a:pt x="3098952" y="511860"/>
                  </a:lnTo>
                  <a:lnTo>
                    <a:pt x="3018574" y="511860"/>
                  </a:lnTo>
                  <a:lnTo>
                    <a:pt x="3018574" y="555421"/>
                  </a:lnTo>
                  <a:lnTo>
                    <a:pt x="3018574" y="598995"/>
                  </a:lnTo>
                  <a:lnTo>
                    <a:pt x="2970873" y="598995"/>
                  </a:lnTo>
                  <a:lnTo>
                    <a:pt x="3014434" y="555421"/>
                  </a:lnTo>
                  <a:lnTo>
                    <a:pt x="3018574" y="555421"/>
                  </a:lnTo>
                  <a:lnTo>
                    <a:pt x="3018574" y="511860"/>
                  </a:lnTo>
                  <a:lnTo>
                    <a:pt x="2968256" y="511860"/>
                  </a:lnTo>
                  <a:lnTo>
                    <a:pt x="2968256" y="555421"/>
                  </a:lnTo>
                  <a:lnTo>
                    <a:pt x="2924695" y="598995"/>
                  </a:lnTo>
                  <a:lnTo>
                    <a:pt x="2920555" y="598995"/>
                  </a:lnTo>
                  <a:lnTo>
                    <a:pt x="2920555" y="555421"/>
                  </a:lnTo>
                  <a:lnTo>
                    <a:pt x="2968256" y="555421"/>
                  </a:lnTo>
                  <a:lnTo>
                    <a:pt x="2968256" y="511860"/>
                  </a:lnTo>
                  <a:lnTo>
                    <a:pt x="2887878" y="511860"/>
                  </a:lnTo>
                  <a:lnTo>
                    <a:pt x="2887878" y="555421"/>
                  </a:lnTo>
                  <a:lnTo>
                    <a:pt x="2887878" y="598995"/>
                  </a:lnTo>
                  <a:lnTo>
                    <a:pt x="2840177" y="598995"/>
                  </a:lnTo>
                  <a:lnTo>
                    <a:pt x="2883738" y="555421"/>
                  </a:lnTo>
                  <a:lnTo>
                    <a:pt x="2887878" y="555421"/>
                  </a:lnTo>
                  <a:lnTo>
                    <a:pt x="2887878" y="511860"/>
                  </a:lnTo>
                  <a:lnTo>
                    <a:pt x="2837561" y="511860"/>
                  </a:lnTo>
                  <a:lnTo>
                    <a:pt x="2837561" y="555421"/>
                  </a:lnTo>
                  <a:lnTo>
                    <a:pt x="2794000" y="598995"/>
                  </a:lnTo>
                  <a:lnTo>
                    <a:pt x="2789859" y="598995"/>
                  </a:lnTo>
                  <a:lnTo>
                    <a:pt x="2789859" y="555421"/>
                  </a:lnTo>
                  <a:lnTo>
                    <a:pt x="2837561" y="555421"/>
                  </a:lnTo>
                  <a:lnTo>
                    <a:pt x="2837561" y="511860"/>
                  </a:lnTo>
                  <a:lnTo>
                    <a:pt x="2773527" y="511860"/>
                  </a:lnTo>
                  <a:lnTo>
                    <a:pt x="2773527" y="119761"/>
                  </a:lnTo>
                  <a:lnTo>
                    <a:pt x="3557676" y="119761"/>
                  </a:lnTo>
                  <a:lnTo>
                    <a:pt x="3557676" y="76200"/>
                  </a:lnTo>
                  <a:lnTo>
                    <a:pt x="3448774" y="76200"/>
                  </a:lnTo>
                  <a:lnTo>
                    <a:pt x="3448774" y="43561"/>
                  </a:lnTo>
                  <a:lnTo>
                    <a:pt x="3457244" y="41846"/>
                  </a:lnTo>
                  <a:lnTo>
                    <a:pt x="3464179" y="37160"/>
                  </a:lnTo>
                  <a:lnTo>
                    <a:pt x="3468840" y="30238"/>
                  </a:lnTo>
                  <a:lnTo>
                    <a:pt x="3470554" y="21780"/>
                  </a:lnTo>
                  <a:lnTo>
                    <a:pt x="3468840" y="13284"/>
                  </a:lnTo>
                  <a:lnTo>
                    <a:pt x="3464179" y="6362"/>
                  </a:lnTo>
                  <a:lnTo>
                    <a:pt x="3457244" y="1701"/>
                  </a:lnTo>
                  <a:lnTo>
                    <a:pt x="3448774" y="0"/>
                  </a:lnTo>
                  <a:lnTo>
                    <a:pt x="3405200" y="0"/>
                  </a:lnTo>
                  <a:lnTo>
                    <a:pt x="3396729" y="1701"/>
                  </a:lnTo>
                  <a:lnTo>
                    <a:pt x="3389807" y="6362"/>
                  </a:lnTo>
                  <a:lnTo>
                    <a:pt x="3385134" y="13284"/>
                  </a:lnTo>
                  <a:lnTo>
                    <a:pt x="3383419" y="21780"/>
                  </a:lnTo>
                  <a:lnTo>
                    <a:pt x="3385134" y="30238"/>
                  </a:lnTo>
                  <a:lnTo>
                    <a:pt x="3389807" y="37160"/>
                  </a:lnTo>
                  <a:lnTo>
                    <a:pt x="3396729" y="41846"/>
                  </a:lnTo>
                  <a:lnTo>
                    <a:pt x="3405200" y="43561"/>
                  </a:lnTo>
                  <a:lnTo>
                    <a:pt x="3405200" y="76200"/>
                  </a:lnTo>
                  <a:lnTo>
                    <a:pt x="3187382" y="76200"/>
                  </a:lnTo>
                  <a:lnTo>
                    <a:pt x="3187382" y="43561"/>
                  </a:lnTo>
                  <a:lnTo>
                    <a:pt x="3195866" y="41846"/>
                  </a:lnTo>
                  <a:lnTo>
                    <a:pt x="3202787" y="37160"/>
                  </a:lnTo>
                  <a:lnTo>
                    <a:pt x="3207448" y="30238"/>
                  </a:lnTo>
                  <a:lnTo>
                    <a:pt x="3209163" y="21780"/>
                  </a:lnTo>
                  <a:lnTo>
                    <a:pt x="3207448" y="13284"/>
                  </a:lnTo>
                  <a:lnTo>
                    <a:pt x="3202787" y="6362"/>
                  </a:lnTo>
                  <a:lnTo>
                    <a:pt x="3195866" y="1701"/>
                  </a:lnTo>
                  <a:lnTo>
                    <a:pt x="3187382" y="0"/>
                  </a:lnTo>
                  <a:lnTo>
                    <a:pt x="3143821" y="0"/>
                  </a:lnTo>
                  <a:lnTo>
                    <a:pt x="3135338" y="1701"/>
                  </a:lnTo>
                  <a:lnTo>
                    <a:pt x="3128416" y="6362"/>
                  </a:lnTo>
                  <a:lnTo>
                    <a:pt x="3123755" y="13284"/>
                  </a:lnTo>
                  <a:lnTo>
                    <a:pt x="3122041" y="21780"/>
                  </a:lnTo>
                  <a:lnTo>
                    <a:pt x="3123755" y="30238"/>
                  </a:lnTo>
                  <a:lnTo>
                    <a:pt x="3128416" y="37160"/>
                  </a:lnTo>
                  <a:lnTo>
                    <a:pt x="3135338" y="41846"/>
                  </a:lnTo>
                  <a:lnTo>
                    <a:pt x="3143821" y="43561"/>
                  </a:lnTo>
                  <a:lnTo>
                    <a:pt x="3143821" y="76200"/>
                  </a:lnTo>
                  <a:lnTo>
                    <a:pt x="2926003" y="76200"/>
                  </a:lnTo>
                  <a:lnTo>
                    <a:pt x="2926003" y="43561"/>
                  </a:lnTo>
                  <a:lnTo>
                    <a:pt x="2934474" y="41846"/>
                  </a:lnTo>
                  <a:lnTo>
                    <a:pt x="2941396" y="37160"/>
                  </a:lnTo>
                  <a:lnTo>
                    <a:pt x="2946069" y="30238"/>
                  </a:lnTo>
                  <a:lnTo>
                    <a:pt x="2947784" y="21780"/>
                  </a:lnTo>
                  <a:lnTo>
                    <a:pt x="2946069" y="13284"/>
                  </a:lnTo>
                  <a:lnTo>
                    <a:pt x="2941396" y="6362"/>
                  </a:lnTo>
                  <a:lnTo>
                    <a:pt x="2934474" y="1701"/>
                  </a:lnTo>
                  <a:lnTo>
                    <a:pt x="2926003" y="0"/>
                  </a:lnTo>
                  <a:lnTo>
                    <a:pt x="2882430" y="0"/>
                  </a:lnTo>
                  <a:lnTo>
                    <a:pt x="2873959" y="1701"/>
                  </a:lnTo>
                  <a:lnTo>
                    <a:pt x="2867037" y="6362"/>
                  </a:lnTo>
                  <a:lnTo>
                    <a:pt x="2862364" y="13284"/>
                  </a:lnTo>
                  <a:lnTo>
                    <a:pt x="2860649" y="21780"/>
                  </a:lnTo>
                  <a:lnTo>
                    <a:pt x="2862364" y="30238"/>
                  </a:lnTo>
                  <a:lnTo>
                    <a:pt x="2867037" y="37160"/>
                  </a:lnTo>
                  <a:lnTo>
                    <a:pt x="2873959" y="41846"/>
                  </a:lnTo>
                  <a:lnTo>
                    <a:pt x="2882430" y="43561"/>
                  </a:lnTo>
                  <a:lnTo>
                    <a:pt x="2882430" y="76200"/>
                  </a:lnTo>
                  <a:lnTo>
                    <a:pt x="2729954" y="76200"/>
                  </a:lnTo>
                  <a:lnTo>
                    <a:pt x="2729954" y="555421"/>
                  </a:lnTo>
                  <a:lnTo>
                    <a:pt x="2757182" y="555421"/>
                  </a:lnTo>
                  <a:lnTo>
                    <a:pt x="2757182" y="598995"/>
                  </a:lnTo>
                  <a:lnTo>
                    <a:pt x="2729954" y="620776"/>
                  </a:lnTo>
                  <a:lnTo>
                    <a:pt x="2731668" y="629246"/>
                  </a:lnTo>
                  <a:lnTo>
                    <a:pt x="2736342" y="636181"/>
                  </a:lnTo>
                  <a:lnTo>
                    <a:pt x="2743263" y="640842"/>
                  </a:lnTo>
                  <a:lnTo>
                    <a:pt x="2751747" y="642556"/>
                  </a:lnTo>
                  <a:lnTo>
                    <a:pt x="2871546" y="642556"/>
                  </a:lnTo>
                  <a:lnTo>
                    <a:pt x="2871546" y="871270"/>
                  </a:lnTo>
                  <a:lnTo>
                    <a:pt x="2936887" y="871270"/>
                  </a:lnTo>
                  <a:lnTo>
                    <a:pt x="2936887" y="642556"/>
                  </a:lnTo>
                  <a:lnTo>
                    <a:pt x="3394316" y="642556"/>
                  </a:lnTo>
                  <a:lnTo>
                    <a:pt x="3394316" y="871270"/>
                  </a:lnTo>
                  <a:lnTo>
                    <a:pt x="3459657" y="871270"/>
                  </a:lnTo>
                  <a:lnTo>
                    <a:pt x="3459657" y="642556"/>
                  </a:lnTo>
                  <a:lnTo>
                    <a:pt x="3579457" y="642556"/>
                  </a:lnTo>
                  <a:lnTo>
                    <a:pt x="3587953" y="640842"/>
                  </a:lnTo>
                  <a:lnTo>
                    <a:pt x="3594874" y="636181"/>
                  </a:lnTo>
                  <a:lnTo>
                    <a:pt x="3599535" y="629246"/>
                  </a:lnTo>
                  <a:lnTo>
                    <a:pt x="3601250" y="620776"/>
                  </a:lnTo>
                  <a:lnTo>
                    <a:pt x="3599535" y="612292"/>
                  </a:lnTo>
                  <a:lnTo>
                    <a:pt x="3594874" y="605370"/>
                  </a:lnTo>
                  <a:lnTo>
                    <a:pt x="3587953" y="600697"/>
                  </a:lnTo>
                  <a:lnTo>
                    <a:pt x="3579457" y="598995"/>
                  </a:lnTo>
                  <a:lnTo>
                    <a:pt x="3574021" y="598995"/>
                  </a:lnTo>
                  <a:lnTo>
                    <a:pt x="3574021" y="555421"/>
                  </a:lnTo>
                  <a:lnTo>
                    <a:pt x="3601250" y="555421"/>
                  </a:lnTo>
                  <a:lnTo>
                    <a:pt x="3601250" y="511860"/>
                  </a:lnTo>
                  <a:lnTo>
                    <a:pt x="3601250" y="119761"/>
                  </a:lnTo>
                  <a:lnTo>
                    <a:pt x="3601250" y="76200"/>
                  </a:lnTo>
                  <a:close/>
                </a:path>
              </a:pathLst>
            </a:custGeom>
            <a:solidFill>
              <a:srgbClr val="BD2C28"/>
            </a:solidFill>
          </p:spPr>
          <p:txBody>
            <a:bodyPr wrap="square" lIns="0" tIns="0" rIns="0" bIns="0" rtlCol="0"/>
            <a:lstStyle/>
            <a:p>
              <a:endParaRPr/>
            </a:p>
          </p:txBody>
        </p:sp>
      </p:grpSp>
      <p:sp>
        <p:nvSpPr>
          <p:cNvPr id="6" name="object 6" descr="$PPTXTitle"/>
          <p:cNvSpPr txBox="1">
            <a:spLocks noGrp="1"/>
          </p:cNvSpPr>
          <p:nvPr>
            <p:ph type="title"/>
          </p:nvPr>
        </p:nvSpPr>
        <p:spPr>
          <a:xfrm>
            <a:off x="825500" y="702690"/>
            <a:ext cx="3743960" cy="513715"/>
          </a:xfrm>
          <a:prstGeom prst="rect">
            <a:avLst/>
          </a:prstGeom>
        </p:spPr>
        <p:txBody>
          <a:bodyPr vert="horz" wrap="square" lIns="0" tIns="13335" rIns="0" bIns="0" rtlCol="0">
            <a:spAutoFit/>
          </a:bodyPr>
          <a:lstStyle/>
          <a:p>
            <a:pPr marL="12700">
              <a:lnSpc>
                <a:spcPct val="100000"/>
              </a:lnSpc>
              <a:spcBef>
                <a:spcPts val="105"/>
              </a:spcBef>
            </a:pPr>
            <a:r>
              <a:rPr dirty="0">
                <a:solidFill>
                  <a:srgbClr val="000000"/>
                </a:solidFill>
              </a:rPr>
              <a:t>Long-</a:t>
            </a:r>
            <a:r>
              <a:rPr spc="-120" dirty="0"/>
              <a:t>Term</a:t>
            </a:r>
            <a:r>
              <a:rPr spc="-285" dirty="0"/>
              <a:t> </a:t>
            </a:r>
            <a:r>
              <a:rPr spc="-90" dirty="0"/>
              <a:t>Vision</a:t>
            </a:r>
          </a:p>
        </p:txBody>
      </p:sp>
      <p:sp>
        <p:nvSpPr>
          <p:cNvPr id="9" name="object 9"/>
          <p:cNvSpPr txBox="1">
            <a:spLocks noGrp="1"/>
          </p:cNvSpPr>
          <p:nvPr>
            <p:ph type="sldNum" sz="quarter" idx="7"/>
          </p:nvPr>
        </p:nvSpPr>
        <p:spPr>
          <a:prstGeom prst="rect">
            <a:avLst/>
          </a:prstGeom>
        </p:spPr>
        <p:txBody>
          <a:bodyPr vert="horz" wrap="square" lIns="0" tIns="18415" rIns="0" bIns="0" rtlCol="0">
            <a:spAutoFit/>
          </a:bodyPr>
          <a:lstStyle/>
          <a:p>
            <a:pPr marL="38100">
              <a:lnSpc>
                <a:spcPct val="100000"/>
              </a:lnSpc>
              <a:spcBef>
                <a:spcPts val="145"/>
              </a:spcBef>
            </a:pPr>
            <a:fld id="{81D60167-4931-47E6-BA6A-407CBD079E47}" type="slidenum">
              <a:rPr spc="-25" dirty="0"/>
              <a:t>34</a:t>
            </a:fld>
            <a:endParaRPr spc="-25" dirty="0"/>
          </a:p>
        </p:txBody>
      </p:sp>
      <p:sp>
        <p:nvSpPr>
          <p:cNvPr id="7" name="object 7"/>
          <p:cNvSpPr txBox="1"/>
          <p:nvPr/>
        </p:nvSpPr>
        <p:spPr>
          <a:xfrm>
            <a:off x="6241160" y="3507714"/>
            <a:ext cx="2280285" cy="1386277"/>
          </a:xfrm>
          <a:prstGeom prst="rect">
            <a:avLst/>
          </a:prstGeom>
        </p:spPr>
        <p:txBody>
          <a:bodyPr vert="horz" wrap="square" lIns="0" tIns="12700" rIns="0" bIns="0" rtlCol="0">
            <a:spAutoFit/>
          </a:bodyPr>
          <a:lstStyle/>
          <a:p>
            <a:pPr marL="12065" marR="5080" indent="635" algn="ctr">
              <a:lnSpc>
                <a:spcPct val="125099"/>
              </a:lnSpc>
              <a:spcBef>
                <a:spcPts val="100"/>
              </a:spcBef>
            </a:pPr>
            <a:r>
              <a:rPr sz="1200" dirty="0">
                <a:latin typeface="Lucida Sans Unicode"/>
                <a:cs typeface="Lucida Sans Unicode"/>
              </a:rPr>
              <a:t>The</a:t>
            </a:r>
            <a:r>
              <a:rPr sz="1200" spc="20" dirty="0">
                <a:latin typeface="Lucida Sans Unicode"/>
                <a:cs typeface="Lucida Sans Unicode"/>
              </a:rPr>
              <a:t> </a:t>
            </a:r>
            <a:r>
              <a:rPr sz="1200" dirty="0">
                <a:latin typeface="Lucida Sans Unicode"/>
                <a:cs typeface="Lucida Sans Unicode"/>
              </a:rPr>
              <a:t>long-term</a:t>
            </a:r>
            <a:r>
              <a:rPr sz="1200" spc="-5" dirty="0">
                <a:latin typeface="Lucida Sans Unicode"/>
                <a:cs typeface="Lucida Sans Unicode"/>
              </a:rPr>
              <a:t> </a:t>
            </a:r>
            <a:r>
              <a:rPr sz="1200" dirty="0">
                <a:latin typeface="Lucida Sans Unicode"/>
                <a:cs typeface="Lucida Sans Unicode"/>
              </a:rPr>
              <a:t>ambition</a:t>
            </a:r>
            <a:r>
              <a:rPr sz="1200" spc="10" dirty="0">
                <a:latin typeface="Lucida Sans Unicode"/>
                <a:cs typeface="Lucida Sans Unicode"/>
              </a:rPr>
              <a:t> </a:t>
            </a:r>
            <a:r>
              <a:rPr sz="1200" dirty="0">
                <a:latin typeface="Lucida Sans Unicode"/>
                <a:cs typeface="Lucida Sans Unicode"/>
              </a:rPr>
              <a:t>of</a:t>
            </a:r>
            <a:r>
              <a:rPr sz="1200" spc="15" dirty="0">
                <a:latin typeface="Lucida Sans Unicode"/>
                <a:cs typeface="Lucida Sans Unicode"/>
              </a:rPr>
              <a:t> </a:t>
            </a:r>
            <a:r>
              <a:rPr sz="1200" spc="-25" dirty="0">
                <a:latin typeface="Lucida Sans Unicode"/>
                <a:cs typeface="Lucida Sans Unicode"/>
              </a:rPr>
              <a:t>the </a:t>
            </a:r>
            <a:r>
              <a:rPr sz="1200" dirty="0">
                <a:latin typeface="Lucida Sans Unicode"/>
                <a:cs typeface="Lucida Sans Unicode"/>
              </a:rPr>
              <a:t>go-</a:t>
            </a:r>
            <a:r>
              <a:rPr sz="1200" spc="-20" dirty="0">
                <a:latin typeface="Lucida Sans Unicode"/>
                <a:cs typeface="Lucida Sans Unicode"/>
              </a:rPr>
              <a:t>to-</a:t>
            </a:r>
            <a:r>
              <a:rPr sz="1200" dirty="0">
                <a:latin typeface="Lucida Sans Unicode"/>
                <a:cs typeface="Lucida Sans Unicode"/>
              </a:rPr>
              <a:t>market</a:t>
            </a:r>
            <a:r>
              <a:rPr sz="1200" spc="65" dirty="0">
                <a:latin typeface="Lucida Sans Unicode"/>
                <a:cs typeface="Lucida Sans Unicode"/>
              </a:rPr>
              <a:t> </a:t>
            </a:r>
            <a:r>
              <a:rPr sz="1200" dirty="0">
                <a:latin typeface="Lucida Sans Unicode"/>
                <a:cs typeface="Lucida Sans Unicode"/>
              </a:rPr>
              <a:t>strategy</a:t>
            </a:r>
            <a:r>
              <a:rPr sz="1200" spc="110" dirty="0">
                <a:latin typeface="Lucida Sans Unicode"/>
                <a:cs typeface="Lucida Sans Unicode"/>
              </a:rPr>
              <a:t> </a:t>
            </a:r>
            <a:r>
              <a:rPr sz="1200" spc="-10" dirty="0">
                <a:latin typeface="Lucida Sans Unicode"/>
                <a:cs typeface="Lucida Sans Unicode"/>
              </a:rPr>
              <a:t>is</a:t>
            </a:r>
            <a:r>
              <a:rPr sz="1200" spc="100" dirty="0">
                <a:latin typeface="Lucida Sans Unicode"/>
                <a:cs typeface="Lucida Sans Unicode"/>
              </a:rPr>
              <a:t> </a:t>
            </a:r>
            <a:r>
              <a:rPr sz="1200" spc="-25" dirty="0">
                <a:latin typeface="Lucida Sans Unicode"/>
                <a:cs typeface="Lucida Sans Unicode"/>
              </a:rPr>
              <a:t>to </a:t>
            </a:r>
            <a:r>
              <a:rPr sz="1200" dirty="0">
                <a:latin typeface="Lucida Sans Unicode"/>
                <a:cs typeface="Lucida Sans Unicode"/>
              </a:rPr>
              <a:t>establish</a:t>
            </a:r>
            <a:r>
              <a:rPr sz="1200" spc="25" dirty="0">
                <a:latin typeface="Lucida Sans Unicode"/>
                <a:cs typeface="Lucida Sans Unicode"/>
              </a:rPr>
              <a:t> </a:t>
            </a:r>
            <a:r>
              <a:rPr sz="1200" dirty="0">
                <a:latin typeface="Lucida Sans Unicode"/>
                <a:cs typeface="Lucida Sans Unicode"/>
              </a:rPr>
              <a:t>Vitamin</a:t>
            </a:r>
            <a:r>
              <a:rPr sz="1200" spc="30" dirty="0">
                <a:latin typeface="Lucida Sans Unicode"/>
                <a:cs typeface="Lucida Sans Unicode"/>
              </a:rPr>
              <a:t> </a:t>
            </a:r>
            <a:r>
              <a:rPr sz="1200" dirty="0">
                <a:latin typeface="Lucida Sans Unicode"/>
                <a:cs typeface="Lucida Sans Unicode"/>
              </a:rPr>
              <a:t>Dog</a:t>
            </a:r>
            <a:r>
              <a:rPr sz="1200" spc="40" dirty="0">
                <a:latin typeface="Lucida Sans Unicode"/>
                <a:cs typeface="Lucida Sans Unicode"/>
              </a:rPr>
              <a:t> </a:t>
            </a:r>
            <a:r>
              <a:rPr sz="1200" spc="70" dirty="0">
                <a:latin typeface="Lucida Sans Unicode"/>
                <a:cs typeface="Lucida Sans Unicode"/>
              </a:rPr>
              <a:t>as</a:t>
            </a:r>
            <a:r>
              <a:rPr sz="1200" spc="40" dirty="0">
                <a:latin typeface="Lucida Sans Unicode"/>
                <a:cs typeface="Lucida Sans Unicode"/>
              </a:rPr>
              <a:t> </a:t>
            </a:r>
            <a:r>
              <a:rPr sz="1200" spc="-25" dirty="0">
                <a:latin typeface="Lucida Sans Unicode"/>
                <a:cs typeface="Lucida Sans Unicode"/>
              </a:rPr>
              <a:t>the </a:t>
            </a:r>
            <a:r>
              <a:rPr sz="1200" dirty="0">
                <a:latin typeface="Lucida Sans Unicode"/>
                <a:cs typeface="Lucida Sans Unicode"/>
              </a:rPr>
              <a:t>leading</a:t>
            </a:r>
            <a:r>
              <a:rPr sz="1200" spc="65" dirty="0">
                <a:latin typeface="Lucida Sans Unicode"/>
                <a:cs typeface="Lucida Sans Unicode"/>
              </a:rPr>
              <a:t> </a:t>
            </a:r>
            <a:r>
              <a:rPr sz="1200" dirty="0">
                <a:latin typeface="Lucida Sans Unicode"/>
                <a:cs typeface="Lucida Sans Unicode"/>
              </a:rPr>
              <a:t>brand</a:t>
            </a:r>
            <a:r>
              <a:rPr sz="1200" spc="80" dirty="0">
                <a:latin typeface="Lucida Sans Unicode"/>
                <a:cs typeface="Lucida Sans Unicode"/>
              </a:rPr>
              <a:t> </a:t>
            </a:r>
            <a:r>
              <a:rPr sz="1200" spc="-10" dirty="0">
                <a:latin typeface="Lucida Sans Unicode"/>
                <a:cs typeface="Lucida Sans Unicode"/>
              </a:rPr>
              <a:t>within</a:t>
            </a:r>
            <a:r>
              <a:rPr sz="1200" spc="90" dirty="0">
                <a:latin typeface="Lucida Sans Unicode"/>
                <a:cs typeface="Lucida Sans Unicode"/>
              </a:rPr>
              <a:t> </a:t>
            </a:r>
            <a:r>
              <a:rPr sz="1200" spc="-25" dirty="0">
                <a:latin typeface="Lucida Sans Unicode"/>
                <a:cs typeface="Lucida Sans Unicode"/>
              </a:rPr>
              <a:t>the </a:t>
            </a:r>
            <a:r>
              <a:rPr sz="1200" spc="45" dirty="0">
                <a:latin typeface="Lucida Sans Unicode"/>
                <a:cs typeface="Lucida Sans Unicode"/>
              </a:rPr>
              <a:t>category</a:t>
            </a:r>
            <a:r>
              <a:rPr sz="1200" spc="-5" dirty="0">
                <a:latin typeface="Lucida Sans Unicode"/>
                <a:cs typeface="Lucida Sans Unicode"/>
              </a:rPr>
              <a:t> </a:t>
            </a:r>
            <a:r>
              <a:rPr sz="1200" dirty="0">
                <a:latin typeface="Lucida Sans Unicode"/>
                <a:cs typeface="Lucida Sans Unicode"/>
              </a:rPr>
              <a:t>of</a:t>
            </a:r>
            <a:r>
              <a:rPr sz="1200" spc="-5" dirty="0">
                <a:latin typeface="Lucida Sans Unicode"/>
                <a:cs typeface="Lucida Sans Unicode"/>
              </a:rPr>
              <a:t> </a:t>
            </a:r>
            <a:r>
              <a:rPr sz="1200" dirty="0">
                <a:latin typeface="Lucida Sans Unicode"/>
                <a:cs typeface="Lucida Sans Unicode"/>
              </a:rPr>
              <a:t>functional</a:t>
            </a:r>
            <a:r>
              <a:rPr sz="1200" spc="-30" dirty="0">
                <a:latin typeface="Lucida Sans Unicode"/>
                <a:cs typeface="Lucida Sans Unicode"/>
              </a:rPr>
              <a:t> </a:t>
            </a:r>
            <a:r>
              <a:rPr sz="1200" spc="-10" dirty="0">
                <a:latin typeface="Lucida Sans Unicode"/>
                <a:cs typeface="Lucida Sans Unicode"/>
              </a:rPr>
              <a:t>hydration </a:t>
            </a:r>
            <a:r>
              <a:rPr sz="1200" spc="-20" dirty="0">
                <a:latin typeface="Lucida Sans Unicode"/>
                <a:cs typeface="Lucida Sans Unicode"/>
              </a:rPr>
              <a:t>for</a:t>
            </a:r>
            <a:r>
              <a:rPr sz="1200" spc="-60" dirty="0">
                <a:latin typeface="Lucida Sans Unicode"/>
                <a:cs typeface="Lucida Sans Unicode"/>
              </a:rPr>
              <a:t> </a:t>
            </a:r>
            <a:r>
              <a:rPr sz="1200" spc="-10" dirty="0">
                <a:latin typeface="Lucida Sans Unicode"/>
                <a:cs typeface="Lucida Sans Unicode"/>
              </a:rPr>
              <a:t>dogs.</a:t>
            </a:r>
            <a:endParaRPr sz="1200" dirty="0">
              <a:latin typeface="Lucida Sans Unicode"/>
              <a:cs typeface="Lucida Sans Unicode"/>
            </a:endParaRPr>
          </a:p>
        </p:txBody>
      </p:sp>
      <p:sp>
        <p:nvSpPr>
          <p:cNvPr id="8" name="object 8"/>
          <p:cNvSpPr txBox="1"/>
          <p:nvPr/>
        </p:nvSpPr>
        <p:spPr>
          <a:xfrm>
            <a:off x="8989314" y="3507714"/>
            <a:ext cx="2310765" cy="2078774"/>
          </a:xfrm>
          <a:prstGeom prst="rect">
            <a:avLst/>
          </a:prstGeom>
        </p:spPr>
        <p:txBody>
          <a:bodyPr vert="horz" wrap="square" lIns="0" tIns="12700" rIns="0" bIns="0" rtlCol="0">
            <a:spAutoFit/>
          </a:bodyPr>
          <a:lstStyle/>
          <a:p>
            <a:pPr marL="12700" marR="5080" indent="635" algn="ctr">
              <a:lnSpc>
                <a:spcPct val="125099"/>
              </a:lnSpc>
              <a:spcBef>
                <a:spcPts val="100"/>
              </a:spcBef>
            </a:pPr>
            <a:r>
              <a:rPr sz="1200" spc="10" dirty="0">
                <a:latin typeface="Lucida Sans Unicode"/>
                <a:cs typeface="Lucida Sans Unicode"/>
              </a:rPr>
              <a:t>By</a:t>
            </a:r>
            <a:r>
              <a:rPr sz="1200" spc="25" dirty="0">
                <a:latin typeface="Lucida Sans Unicode"/>
                <a:cs typeface="Lucida Sans Unicode"/>
              </a:rPr>
              <a:t> </a:t>
            </a:r>
            <a:r>
              <a:rPr sz="1200" spc="10" dirty="0">
                <a:latin typeface="Lucida Sans Unicode"/>
                <a:cs typeface="Lucida Sans Unicode"/>
              </a:rPr>
              <a:t>combining</a:t>
            </a:r>
            <a:r>
              <a:rPr sz="1200" spc="-10" dirty="0">
                <a:latin typeface="Lucida Sans Unicode"/>
                <a:cs typeface="Lucida Sans Unicode"/>
              </a:rPr>
              <a:t> </a:t>
            </a:r>
            <a:r>
              <a:rPr sz="1200" spc="10" dirty="0">
                <a:latin typeface="Lucida Sans Unicode"/>
                <a:cs typeface="Lucida Sans Unicode"/>
              </a:rPr>
              <a:t>strong</a:t>
            </a:r>
            <a:r>
              <a:rPr sz="1200" spc="25" dirty="0">
                <a:latin typeface="Lucida Sans Unicode"/>
                <a:cs typeface="Lucida Sans Unicode"/>
              </a:rPr>
              <a:t> </a:t>
            </a:r>
            <a:r>
              <a:rPr sz="1200" spc="-20" dirty="0">
                <a:latin typeface="Lucida Sans Unicode"/>
                <a:cs typeface="Lucida Sans Unicode"/>
              </a:rPr>
              <a:t>brand </a:t>
            </a:r>
            <a:r>
              <a:rPr sz="1200" spc="-10" dirty="0">
                <a:latin typeface="Lucida Sans Unicode"/>
                <a:cs typeface="Lucida Sans Unicode"/>
              </a:rPr>
              <a:t>positioning,</a:t>
            </a:r>
            <a:r>
              <a:rPr sz="1200" spc="50" dirty="0">
                <a:latin typeface="Lucida Sans Unicode"/>
                <a:cs typeface="Lucida Sans Unicode"/>
              </a:rPr>
              <a:t> </a:t>
            </a:r>
            <a:r>
              <a:rPr sz="1200" dirty="0">
                <a:latin typeface="Lucida Sans Unicode"/>
                <a:cs typeface="Lucida Sans Unicode"/>
              </a:rPr>
              <a:t>strategic</a:t>
            </a:r>
            <a:r>
              <a:rPr sz="1200" spc="100" dirty="0">
                <a:latin typeface="Lucida Sans Unicode"/>
                <a:cs typeface="Lucida Sans Unicode"/>
              </a:rPr>
              <a:t> </a:t>
            </a:r>
            <a:r>
              <a:rPr sz="1200" spc="-10" dirty="0">
                <a:latin typeface="Lucida Sans Unicode"/>
                <a:cs typeface="Lucida Sans Unicode"/>
              </a:rPr>
              <a:t>distribution </a:t>
            </a:r>
            <a:r>
              <a:rPr sz="1200" spc="65" dirty="0">
                <a:latin typeface="Lucida Sans Unicode"/>
                <a:cs typeface="Lucida Sans Unicode"/>
              </a:rPr>
              <a:t>and</a:t>
            </a:r>
            <a:r>
              <a:rPr sz="1200" spc="50" dirty="0">
                <a:latin typeface="Lucida Sans Unicode"/>
                <a:cs typeface="Lucida Sans Unicode"/>
              </a:rPr>
              <a:t> </a:t>
            </a:r>
            <a:r>
              <a:rPr sz="1200" spc="20" dirty="0">
                <a:latin typeface="Lucida Sans Unicode"/>
                <a:cs typeface="Lucida Sans Unicode"/>
              </a:rPr>
              <a:t>repeat</a:t>
            </a:r>
            <a:r>
              <a:rPr sz="1200" spc="70" dirty="0">
                <a:latin typeface="Lucida Sans Unicode"/>
                <a:cs typeface="Lucida Sans Unicode"/>
              </a:rPr>
              <a:t> </a:t>
            </a:r>
            <a:r>
              <a:rPr sz="1200" spc="20" dirty="0">
                <a:latin typeface="Lucida Sans Unicode"/>
                <a:cs typeface="Lucida Sans Unicode"/>
              </a:rPr>
              <a:t>purchase</a:t>
            </a:r>
            <a:r>
              <a:rPr sz="1200" spc="40" dirty="0">
                <a:latin typeface="Lucida Sans Unicode"/>
                <a:cs typeface="Lucida Sans Unicode"/>
              </a:rPr>
              <a:t> </a:t>
            </a:r>
            <a:r>
              <a:rPr sz="1200" spc="-10" dirty="0">
                <a:latin typeface="Lucida Sans Unicode"/>
                <a:cs typeface="Lucida Sans Unicode"/>
              </a:rPr>
              <a:t>behaviour, </a:t>
            </a:r>
            <a:r>
              <a:rPr sz="1200" dirty="0">
                <a:latin typeface="Lucida Sans Unicode"/>
                <a:cs typeface="Lucida Sans Unicode"/>
              </a:rPr>
              <a:t>the</a:t>
            </a:r>
            <a:r>
              <a:rPr sz="1200" spc="-35" dirty="0">
                <a:latin typeface="Lucida Sans Unicode"/>
                <a:cs typeface="Lucida Sans Unicode"/>
              </a:rPr>
              <a:t> </a:t>
            </a:r>
            <a:r>
              <a:rPr sz="1200" spc="70" dirty="0">
                <a:latin typeface="Lucida Sans Unicode"/>
                <a:cs typeface="Lucida Sans Unicode"/>
              </a:rPr>
              <a:t>company</a:t>
            </a:r>
            <a:r>
              <a:rPr sz="1200" spc="-45" dirty="0">
                <a:latin typeface="Lucida Sans Unicode"/>
                <a:cs typeface="Lucida Sans Unicode"/>
              </a:rPr>
              <a:t> </a:t>
            </a:r>
            <a:r>
              <a:rPr sz="1200" spc="50" dirty="0">
                <a:latin typeface="Lucida Sans Unicode"/>
                <a:cs typeface="Lucida Sans Unicode"/>
              </a:rPr>
              <a:t>aims</a:t>
            </a:r>
            <a:r>
              <a:rPr sz="1200" spc="-50" dirty="0">
                <a:latin typeface="Lucida Sans Unicode"/>
                <a:cs typeface="Lucida Sans Unicode"/>
              </a:rPr>
              <a:t> </a:t>
            </a:r>
            <a:r>
              <a:rPr sz="1200" dirty="0">
                <a:latin typeface="Lucida Sans Unicode"/>
                <a:cs typeface="Lucida Sans Unicode"/>
              </a:rPr>
              <a:t>to</a:t>
            </a:r>
            <a:r>
              <a:rPr sz="1200" spc="-35" dirty="0">
                <a:latin typeface="Lucida Sans Unicode"/>
                <a:cs typeface="Lucida Sans Unicode"/>
              </a:rPr>
              <a:t> </a:t>
            </a:r>
            <a:r>
              <a:rPr sz="1200" dirty="0">
                <a:latin typeface="Lucida Sans Unicode"/>
                <a:cs typeface="Lucida Sans Unicode"/>
              </a:rPr>
              <a:t>build</a:t>
            </a:r>
            <a:r>
              <a:rPr sz="1200" spc="-40" dirty="0">
                <a:latin typeface="Lucida Sans Unicode"/>
                <a:cs typeface="Lucida Sans Unicode"/>
              </a:rPr>
              <a:t> </a:t>
            </a:r>
            <a:r>
              <a:rPr sz="1200" spc="75" dirty="0">
                <a:latin typeface="Lucida Sans Unicode"/>
                <a:cs typeface="Lucida Sans Unicode"/>
              </a:rPr>
              <a:t>a </a:t>
            </a:r>
            <a:r>
              <a:rPr sz="1200" spc="50" dirty="0">
                <a:latin typeface="Lucida Sans Unicode"/>
                <a:cs typeface="Lucida Sans Unicode"/>
              </a:rPr>
              <a:t>scalable</a:t>
            </a:r>
            <a:r>
              <a:rPr sz="1200" spc="35" dirty="0">
                <a:latin typeface="Lucida Sans Unicode"/>
                <a:cs typeface="Lucida Sans Unicode"/>
              </a:rPr>
              <a:t> </a:t>
            </a:r>
            <a:r>
              <a:rPr sz="1200" dirty="0">
                <a:latin typeface="Lucida Sans Unicode"/>
                <a:cs typeface="Lucida Sans Unicode"/>
              </a:rPr>
              <a:t>pet</a:t>
            </a:r>
            <a:r>
              <a:rPr sz="1200" spc="40" dirty="0">
                <a:latin typeface="Lucida Sans Unicode"/>
                <a:cs typeface="Lucida Sans Unicode"/>
              </a:rPr>
              <a:t> </a:t>
            </a:r>
            <a:r>
              <a:rPr sz="1200" dirty="0">
                <a:latin typeface="Lucida Sans Unicode"/>
                <a:cs typeface="Lucida Sans Unicode"/>
              </a:rPr>
              <a:t>wellness</a:t>
            </a:r>
            <a:r>
              <a:rPr sz="1200" spc="35" dirty="0">
                <a:latin typeface="Lucida Sans Unicode"/>
                <a:cs typeface="Lucida Sans Unicode"/>
              </a:rPr>
              <a:t> </a:t>
            </a:r>
            <a:r>
              <a:rPr sz="1200" dirty="0">
                <a:latin typeface="Lucida Sans Unicode"/>
                <a:cs typeface="Lucida Sans Unicode"/>
              </a:rPr>
              <a:t>brand</a:t>
            </a:r>
            <a:r>
              <a:rPr sz="1200" spc="50" dirty="0">
                <a:latin typeface="Lucida Sans Unicode"/>
                <a:cs typeface="Lucida Sans Unicode"/>
              </a:rPr>
              <a:t> </a:t>
            </a:r>
            <a:r>
              <a:rPr sz="1200" spc="-20" dirty="0">
                <a:latin typeface="Lucida Sans Unicode"/>
                <a:cs typeface="Lucida Sans Unicode"/>
              </a:rPr>
              <a:t>with </a:t>
            </a:r>
            <a:r>
              <a:rPr sz="1200" spc="10" dirty="0">
                <a:latin typeface="Lucida Sans Unicode"/>
                <a:cs typeface="Lucida Sans Unicode"/>
              </a:rPr>
              <a:t>significant</a:t>
            </a:r>
            <a:r>
              <a:rPr sz="1200" spc="60" dirty="0">
                <a:latin typeface="Lucida Sans Unicode"/>
                <a:cs typeface="Lucida Sans Unicode"/>
              </a:rPr>
              <a:t> </a:t>
            </a:r>
            <a:r>
              <a:rPr sz="1200" spc="10" dirty="0">
                <a:latin typeface="Lucida Sans Unicode"/>
                <a:cs typeface="Lucida Sans Unicode"/>
              </a:rPr>
              <a:t>presence</a:t>
            </a:r>
            <a:r>
              <a:rPr sz="1200" spc="110" dirty="0">
                <a:latin typeface="Lucida Sans Unicode"/>
                <a:cs typeface="Lucida Sans Unicode"/>
              </a:rPr>
              <a:t> </a:t>
            </a:r>
            <a:r>
              <a:rPr sz="1200" spc="-10" dirty="0">
                <a:latin typeface="Lucida Sans Unicode"/>
                <a:cs typeface="Lucida Sans Unicode"/>
              </a:rPr>
              <a:t>across </a:t>
            </a:r>
            <a:r>
              <a:rPr sz="1200" dirty="0">
                <a:latin typeface="Lucida Sans Unicode"/>
                <a:cs typeface="Lucida Sans Unicode"/>
              </a:rPr>
              <a:t>Europe</a:t>
            </a:r>
            <a:r>
              <a:rPr sz="1200" spc="25" dirty="0">
                <a:latin typeface="Lucida Sans Unicode"/>
                <a:cs typeface="Lucida Sans Unicode"/>
              </a:rPr>
              <a:t> </a:t>
            </a:r>
            <a:r>
              <a:rPr sz="1200" spc="65" dirty="0">
                <a:latin typeface="Lucida Sans Unicode"/>
                <a:cs typeface="Lucida Sans Unicode"/>
              </a:rPr>
              <a:t>and</a:t>
            </a:r>
            <a:r>
              <a:rPr sz="1200" spc="25" dirty="0">
                <a:latin typeface="Lucida Sans Unicode"/>
                <a:cs typeface="Lucida Sans Unicode"/>
              </a:rPr>
              <a:t> </a:t>
            </a:r>
            <a:r>
              <a:rPr sz="1200" dirty="0">
                <a:latin typeface="Lucida Sans Unicode"/>
                <a:cs typeface="Lucida Sans Unicode"/>
              </a:rPr>
              <a:t>potentially </a:t>
            </a:r>
            <a:r>
              <a:rPr sz="1200" spc="-10" dirty="0">
                <a:latin typeface="Lucida Sans Unicode"/>
                <a:cs typeface="Lucida Sans Unicode"/>
              </a:rPr>
              <a:t>global </a:t>
            </a:r>
            <a:r>
              <a:rPr sz="1200" dirty="0">
                <a:latin typeface="Lucida Sans Unicode"/>
                <a:cs typeface="Lucida Sans Unicode"/>
              </a:rPr>
              <a:t>markets</a:t>
            </a:r>
            <a:r>
              <a:rPr sz="1200" spc="15" dirty="0">
                <a:latin typeface="Lucida Sans Unicode"/>
                <a:cs typeface="Lucida Sans Unicode"/>
              </a:rPr>
              <a:t> </a:t>
            </a:r>
            <a:r>
              <a:rPr sz="1200" spc="-10" dirty="0">
                <a:latin typeface="Lucida Sans Unicode"/>
                <a:cs typeface="Lucida Sans Unicode"/>
              </a:rPr>
              <a:t>in</a:t>
            </a:r>
            <a:r>
              <a:rPr sz="1200" spc="20" dirty="0">
                <a:latin typeface="Lucida Sans Unicode"/>
                <a:cs typeface="Lucida Sans Unicode"/>
              </a:rPr>
              <a:t> </a:t>
            </a:r>
            <a:r>
              <a:rPr sz="1200" dirty="0">
                <a:latin typeface="Lucida Sans Unicode"/>
                <a:cs typeface="Lucida Sans Unicode"/>
              </a:rPr>
              <a:t>the</a:t>
            </a:r>
            <a:r>
              <a:rPr sz="1200" spc="20" dirty="0">
                <a:latin typeface="Lucida Sans Unicode"/>
                <a:cs typeface="Lucida Sans Unicode"/>
              </a:rPr>
              <a:t> </a:t>
            </a:r>
            <a:r>
              <a:rPr sz="1200" spc="-10" dirty="0">
                <a:latin typeface="Lucida Sans Unicode"/>
                <a:cs typeface="Lucida Sans Unicode"/>
              </a:rPr>
              <a:t>future.</a:t>
            </a:r>
            <a:endParaRPr sz="1200" dirty="0">
              <a:latin typeface="Lucida Sans Unicode"/>
              <a:cs typeface="Lucida Sans Unicod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DDDC"/>
          </a:solidFill>
        </p:spPr>
        <p:txBody>
          <a:bodyPr wrap="square" lIns="0" tIns="0" rIns="0" bIns="0" rtlCol="0"/>
          <a:lstStyle/>
          <a:p>
            <a:endParaRPr/>
          </a:p>
        </p:txBody>
      </p:sp>
      <p:grpSp>
        <p:nvGrpSpPr>
          <p:cNvPr id="3" name="object 3"/>
          <p:cNvGrpSpPr/>
          <p:nvPr/>
        </p:nvGrpSpPr>
        <p:grpSpPr>
          <a:xfrm>
            <a:off x="6386067" y="0"/>
            <a:ext cx="5806440" cy="6858000"/>
            <a:chOff x="6386067" y="0"/>
            <a:chExt cx="5806440" cy="6858000"/>
          </a:xfrm>
        </p:grpSpPr>
        <p:sp>
          <p:nvSpPr>
            <p:cNvPr id="4" name="object 4"/>
            <p:cNvSpPr/>
            <p:nvPr/>
          </p:nvSpPr>
          <p:spPr>
            <a:xfrm>
              <a:off x="6386067" y="0"/>
              <a:ext cx="5806440" cy="6858000"/>
            </a:xfrm>
            <a:custGeom>
              <a:avLst/>
              <a:gdLst/>
              <a:ahLst/>
              <a:cxnLst/>
              <a:rect l="l" t="t" r="r" b="b"/>
              <a:pathLst>
                <a:path w="5806440" h="6858000">
                  <a:moveTo>
                    <a:pt x="5805932" y="0"/>
                  </a:moveTo>
                  <a:lnTo>
                    <a:pt x="1985264" y="0"/>
                  </a:lnTo>
                  <a:lnTo>
                    <a:pt x="1932686" y="31876"/>
                  </a:lnTo>
                  <a:lnTo>
                    <a:pt x="1893091" y="58944"/>
                  </a:lnTo>
                  <a:lnTo>
                    <a:pt x="1853809" y="86431"/>
                  </a:lnTo>
                  <a:lnTo>
                    <a:pt x="1814844" y="114335"/>
                  </a:lnTo>
                  <a:lnTo>
                    <a:pt x="1776197" y="142652"/>
                  </a:lnTo>
                  <a:lnTo>
                    <a:pt x="1737872" y="171380"/>
                  </a:lnTo>
                  <a:lnTo>
                    <a:pt x="1699873" y="200515"/>
                  </a:lnTo>
                  <a:lnTo>
                    <a:pt x="1662203" y="230054"/>
                  </a:lnTo>
                  <a:lnTo>
                    <a:pt x="1624865" y="259993"/>
                  </a:lnTo>
                  <a:lnTo>
                    <a:pt x="1587862" y="290329"/>
                  </a:lnTo>
                  <a:lnTo>
                    <a:pt x="1551197" y="321060"/>
                  </a:lnTo>
                  <a:lnTo>
                    <a:pt x="1514875" y="352182"/>
                  </a:lnTo>
                  <a:lnTo>
                    <a:pt x="1478897" y="383691"/>
                  </a:lnTo>
                  <a:lnTo>
                    <a:pt x="1443267" y="415585"/>
                  </a:lnTo>
                  <a:lnTo>
                    <a:pt x="1407989" y="447859"/>
                  </a:lnTo>
                  <a:lnTo>
                    <a:pt x="1373065" y="480512"/>
                  </a:lnTo>
                  <a:lnTo>
                    <a:pt x="1338500" y="513540"/>
                  </a:lnTo>
                  <a:lnTo>
                    <a:pt x="1304295" y="546939"/>
                  </a:lnTo>
                  <a:lnTo>
                    <a:pt x="1270455" y="580706"/>
                  </a:lnTo>
                  <a:lnTo>
                    <a:pt x="1236982" y="614838"/>
                  </a:lnTo>
                  <a:lnTo>
                    <a:pt x="1203881" y="649332"/>
                  </a:lnTo>
                  <a:lnTo>
                    <a:pt x="1171153" y="684185"/>
                  </a:lnTo>
                  <a:lnTo>
                    <a:pt x="1138803" y="719393"/>
                  </a:lnTo>
                  <a:lnTo>
                    <a:pt x="1106833" y="754953"/>
                  </a:lnTo>
                  <a:lnTo>
                    <a:pt x="1075247" y="790862"/>
                  </a:lnTo>
                  <a:lnTo>
                    <a:pt x="1044047" y="827117"/>
                  </a:lnTo>
                  <a:lnTo>
                    <a:pt x="1013239" y="863714"/>
                  </a:lnTo>
                  <a:lnTo>
                    <a:pt x="982823" y="900650"/>
                  </a:lnTo>
                  <a:lnTo>
                    <a:pt x="952805" y="937922"/>
                  </a:lnTo>
                  <a:lnTo>
                    <a:pt x="923186" y="975526"/>
                  </a:lnTo>
                  <a:lnTo>
                    <a:pt x="893970" y="1013461"/>
                  </a:lnTo>
                  <a:lnTo>
                    <a:pt x="865161" y="1051721"/>
                  </a:lnTo>
                  <a:lnTo>
                    <a:pt x="836762" y="1090305"/>
                  </a:lnTo>
                  <a:lnTo>
                    <a:pt x="808775" y="1129208"/>
                  </a:lnTo>
                  <a:lnTo>
                    <a:pt x="781204" y="1168428"/>
                  </a:lnTo>
                  <a:lnTo>
                    <a:pt x="754053" y="1207961"/>
                  </a:lnTo>
                  <a:lnTo>
                    <a:pt x="727325" y="1247804"/>
                  </a:lnTo>
                  <a:lnTo>
                    <a:pt x="701022" y="1287954"/>
                  </a:lnTo>
                  <a:lnTo>
                    <a:pt x="675148" y="1328407"/>
                  </a:lnTo>
                  <a:lnTo>
                    <a:pt x="649707" y="1369161"/>
                  </a:lnTo>
                  <a:lnTo>
                    <a:pt x="624701" y="1410212"/>
                  </a:lnTo>
                  <a:lnTo>
                    <a:pt x="600134" y="1451557"/>
                  </a:lnTo>
                  <a:lnTo>
                    <a:pt x="576009" y="1493193"/>
                  </a:lnTo>
                  <a:lnTo>
                    <a:pt x="552329" y="1535116"/>
                  </a:lnTo>
                  <a:lnTo>
                    <a:pt x="529097" y="1577324"/>
                  </a:lnTo>
                  <a:lnTo>
                    <a:pt x="506318" y="1619812"/>
                  </a:lnTo>
                  <a:lnTo>
                    <a:pt x="483993" y="1662578"/>
                  </a:lnTo>
                  <a:lnTo>
                    <a:pt x="462126" y="1705619"/>
                  </a:lnTo>
                  <a:lnTo>
                    <a:pt x="440721" y="1748930"/>
                  </a:lnTo>
                  <a:lnTo>
                    <a:pt x="419780" y="1792510"/>
                  </a:lnTo>
                  <a:lnTo>
                    <a:pt x="399308" y="1836355"/>
                  </a:lnTo>
                  <a:lnTo>
                    <a:pt x="379306" y="1880461"/>
                  </a:lnTo>
                  <a:lnTo>
                    <a:pt x="359779" y="1924826"/>
                  </a:lnTo>
                  <a:lnTo>
                    <a:pt x="340729" y="1969446"/>
                  </a:lnTo>
                  <a:lnTo>
                    <a:pt x="322160" y="2014317"/>
                  </a:lnTo>
                  <a:lnTo>
                    <a:pt x="304075" y="2059438"/>
                  </a:lnTo>
                  <a:lnTo>
                    <a:pt x="286478" y="2104803"/>
                  </a:lnTo>
                  <a:lnTo>
                    <a:pt x="269371" y="2150411"/>
                  </a:lnTo>
                  <a:lnTo>
                    <a:pt x="252758" y="2196258"/>
                  </a:lnTo>
                  <a:lnTo>
                    <a:pt x="236641" y="2242341"/>
                  </a:lnTo>
                  <a:lnTo>
                    <a:pt x="221025" y="2288656"/>
                  </a:lnTo>
                  <a:lnTo>
                    <a:pt x="205913" y="2335200"/>
                  </a:lnTo>
                  <a:lnTo>
                    <a:pt x="191307" y="2381970"/>
                  </a:lnTo>
                  <a:lnTo>
                    <a:pt x="177211" y="2428964"/>
                  </a:lnTo>
                  <a:lnTo>
                    <a:pt x="163628" y="2476176"/>
                  </a:lnTo>
                  <a:lnTo>
                    <a:pt x="150562" y="2523605"/>
                  </a:lnTo>
                  <a:lnTo>
                    <a:pt x="138015" y="2571247"/>
                  </a:lnTo>
                  <a:lnTo>
                    <a:pt x="125991" y="2619099"/>
                  </a:lnTo>
                  <a:lnTo>
                    <a:pt x="114493" y="2667158"/>
                  </a:lnTo>
                  <a:lnTo>
                    <a:pt x="103525" y="2715420"/>
                  </a:lnTo>
                  <a:lnTo>
                    <a:pt x="93089" y="2763882"/>
                  </a:lnTo>
                  <a:lnTo>
                    <a:pt x="83189" y="2812541"/>
                  </a:lnTo>
                  <a:lnTo>
                    <a:pt x="73827" y="2861394"/>
                  </a:lnTo>
                  <a:lnTo>
                    <a:pt x="65009" y="2910437"/>
                  </a:lnTo>
                  <a:lnTo>
                    <a:pt x="56735" y="2959668"/>
                  </a:lnTo>
                  <a:lnTo>
                    <a:pt x="49011" y="3009082"/>
                  </a:lnTo>
                  <a:lnTo>
                    <a:pt x="41838" y="3058677"/>
                  </a:lnTo>
                  <a:lnTo>
                    <a:pt x="35221" y="3108450"/>
                  </a:lnTo>
                  <a:lnTo>
                    <a:pt x="29162" y="3158397"/>
                  </a:lnTo>
                  <a:lnTo>
                    <a:pt x="23665" y="3208515"/>
                  </a:lnTo>
                  <a:lnTo>
                    <a:pt x="18733" y="3258801"/>
                  </a:lnTo>
                  <a:lnTo>
                    <a:pt x="14368" y="3309252"/>
                  </a:lnTo>
                  <a:lnTo>
                    <a:pt x="10576" y="3359864"/>
                  </a:lnTo>
                  <a:lnTo>
                    <a:pt x="7358" y="3410634"/>
                  </a:lnTo>
                  <a:lnTo>
                    <a:pt x="4717" y="3461559"/>
                  </a:lnTo>
                  <a:lnTo>
                    <a:pt x="2658" y="3512636"/>
                  </a:lnTo>
                  <a:lnTo>
                    <a:pt x="1183" y="3563861"/>
                  </a:lnTo>
                  <a:lnTo>
                    <a:pt x="296" y="3615231"/>
                  </a:lnTo>
                  <a:lnTo>
                    <a:pt x="0" y="3666744"/>
                  </a:lnTo>
                  <a:lnTo>
                    <a:pt x="299" y="3718554"/>
                  </a:lnTo>
                  <a:lnTo>
                    <a:pt x="1197" y="3770221"/>
                  </a:lnTo>
                  <a:lnTo>
                    <a:pt x="2688" y="3821740"/>
                  </a:lnTo>
                  <a:lnTo>
                    <a:pt x="4770" y="3873110"/>
                  </a:lnTo>
                  <a:lnTo>
                    <a:pt x="7440" y="3924326"/>
                  </a:lnTo>
                  <a:lnTo>
                    <a:pt x="10694" y="3975384"/>
                  </a:lnTo>
                  <a:lnTo>
                    <a:pt x="14530" y="4026283"/>
                  </a:lnTo>
                  <a:lnTo>
                    <a:pt x="18943" y="4077018"/>
                  </a:lnTo>
                  <a:lnTo>
                    <a:pt x="23930" y="4127586"/>
                  </a:lnTo>
                  <a:lnTo>
                    <a:pt x="29489" y="4177985"/>
                  </a:lnTo>
                  <a:lnTo>
                    <a:pt x="35615" y="4228210"/>
                  </a:lnTo>
                  <a:lnTo>
                    <a:pt x="42306" y="4278258"/>
                  </a:lnTo>
                  <a:lnTo>
                    <a:pt x="49559" y="4328126"/>
                  </a:lnTo>
                  <a:lnTo>
                    <a:pt x="57369" y="4377811"/>
                  </a:lnTo>
                  <a:lnTo>
                    <a:pt x="65734" y="4427310"/>
                  </a:lnTo>
                  <a:lnTo>
                    <a:pt x="74651" y="4476619"/>
                  </a:lnTo>
                  <a:lnTo>
                    <a:pt x="84115" y="4525735"/>
                  </a:lnTo>
                  <a:lnTo>
                    <a:pt x="94125" y="4574654"/>
                  </a:lnTo>
                  <a:lnTo>
                    <a:pt x="104676" y="4623374"/>
                  </a:lnTo>
                  <a:lnTo>
                    <a:pt x="115766" y="4671891"/>
                  </a:lnTo>
                  <a:lnTo>
                    <a:pt x="127390" y="4720202"/>
                  </a:lnTo>
                  <a:lnTo>
                    <a:pt x="139547" y="4768303"/>
                  </a:lnTo>
                  <a:lnTo>
                    <a:pt x="152231" y="4816191"/>
                  </a:lnTo>
                  <a:lnTo>
                    <a:pt x="165441" y="4863864"/>
                  </a:lnTo>
                  <a:lnTo>
                    <a:pt x="179173" y="4911317"/>
                  </a:lnTo>
                  <a:lnTo>
                    <a:pt x="193423" y="4958547"/>
                  </a:lnTo>
                  <a:lnTo>
                    <a:pt x="208189" y="5005552"/>
                  </a:lnTo>
                  <a:lnTo>
                    <a:pt x="223467" y="5052327"/>
                  </a:lnTo>
                  <a:lnTo>
                    <a:pt x="239253" y="5098870"/>
                  </a:lnTo>
                  <a:lnTo>
                    <a:pt x="255545" y="5145177"/>
                  </a:lnTo>
                  <a:lnTo>
                    <a:pt x="272339" y="5191244"/>
                  </a:lnTo>
                  <a:lnTo>
                    <a:pt x="289632" y="5237070"/>
                  </a:lnTo>
                  <a:lnTo>
                    <a:pt x="307420" y="5282650"/>
                  </a:lnTo>
                  <a:lnTo>
                    <a:pt x="325701" y="5327981"/>
                  </a:lnTo>
                  <a:lnTo>
                    <a:pt x="344471" y="5373060"/>
                  </a:lnTo>
                  <a:lnTo>
                    <a:pt x="363727" y="5417883"/>
                  </a:lnTo>
                  <a:lnTo>
                    <a:pt x="383465" y="5462448"/>
                  </a:lnTo>
                  <a:lnTo>
                    <a:pt x="403682" y="5506750"/>
                  </a:lnTo>
                  <a:lnTo>
                    <a:pt x="424375" y="5550787"/>
                  </a:lnTo>
                  <a:lnTo>
                    <a:pt x="445541" y="5594556"/>
                  </a:lnTo>
                  <a:lnTo>
                    <a:pt x="467176" y="5638052"/>
                  </a:lnTo>
                  <a:lnTo>
                    <a:pt x="489277" y="5681273"/>
                  </a:lnTo>
                  <a:lnTo>
                    <a:pt x="511840" y="5724216"/>
                  </a:lnTo>
                  <a:lnTo>
                    <a:pt x="534864" y="5766877"/>
                  </a:lnTo>
                  <a:lnTo>
                    <a:pt x="558343" y="5809253"/>
                  </a:lnTo>
                  <a:lnTo>
                    <a:pt x="582275" y="5851341"/>
                  </a:lnTo>
                  <a:lnTo>
                    <a:pt x="606657" y="5893137"/>
                  </a:lnTo>
                  <a:lnTo>
                    <a:pt x="631485" y="5934638"/>
                  </a:lnTo>
                  <a:lnTo>
                    <a:pt x="656756" y="5975841"/>
                  </a:lnTo>
                  <a:lnTo>
                    <a:pt x="682467" y="6016742"/>
                  </a:lnTo>
                  <a:lnTo>
                    <a:pt x="708614" y="6057339"/>
                  </a:lnTo>
                  <a:lnTo>
                    <a:pt x="735195" y="6097627"/>
                  </a:lnTo>
                  <a:lnTo>
                    <a:pt x="762205" y="6137604"/>
                  </a:lnTo>
                  <a:lnTo>
                    <a:pt x="789642" y="6177267"/>
                  </a:lnTo>
                  <a:lnTo>
                    <a:pt x="817503" y="6216611"/>
                  </a:lnTo>
                  <a:lnTo>
                    <a:pt x="845783" y="6255634"/>
                  </a:lnTo>
                  <a:lnTo>
                    <a:pt x="874480" y="6294333"/>
                  </a:lnTo>
                  <a:lnTo>
                    <a:pt x="903590" y="6332704"/>
                  </a:lnTo>
                  <a:lnTo>
                    <a:pt x="933111" y="6370744"/>
                  </a:lnTo>
                  <a:lnTo>
                    <a:pt x="963039" y="6408450"/>
                  </a:lnTo>
                  <a:lnTo>
                    <a:pt x="993370" y="6445818"/>
                  </a:lnTo>
                  <a:lnTo>
                    <a:pt x="1024101" y="6482845"/>
                  </a:lnTo>
                  <a:lnTo>
                    <a:pt x="1055230" y="6519528"/>
                  </a:lnTo>
                  <a:lnTo>
                    <a:pt x="1086752" y="6555863"/>
                  </a:lnTo>
                  <a:lnTo>
                    <a:pt x="1118665" y="6591847"/>
                  </a:lnTo>
                  <a:lnTo>
                    <a:pt x="1150964" y="6627478"/>
                  </a:lnTo>
                  <a:lnTo>
                    <a:pt x="1183648" y="6662751"/>
                  </a:lnTo>
                  <a:lnTo>
                    <a:pt x="1216712" y="6697663"/>
                  </a:lnTo>
                  <a:lnTo>
                    <a:pt x="1250154" y="6732212"/>
                  </a:lnTo>
                  <a:lnTo>
                    <a:pt x="1283970" y="6766393"/>
                  </a:lnTo>
                  <a:lnTo>
                    <a:pt x="1384681" y="6858000"/>
                  </a:lnTo>
                  <a:lnTo>
                    <a:pt x="5805932" y="6858000"/>
                  </a:lnTo>
                  <a:lnTo>
                    <a:pt x="5805932" y="0"/>
                  </a:lnTo>
                  <a:close/>
                </a:path>
              </a:pathLst>
            </a:custGeom>
            <a:solidFill>
              <a:srgbClr val="BD2C28">
                <a:alpha val="98823"/>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6767448" y="0"/>
              <a:ext cx="5424551" cy="6858000"/>
            </a:xfrm>
            <a:prstGeom prst="rect">
              <a:avLst/>
            </a:prstGeom>
          </p:spPr>
        </p:pic>
      </p:grpSp>
      <p:grpSp>
        <p:nvGrpSpPr>
          <p:cNvPr id="6" name="object 6"/>
          <p:cNvGrpSpPr/>
          <p:nvPr/>
        </p:nvGrpSpPr>
        <p:grpSpPr>
          <a:xfrm>
            <a:off x="667413" y="323101"/>
            <a:ext cx="1385570" cy="711835"/>
            <a:chOff x="667413" y="323101"/>
            <a:chExt cx="1385570" cy="711835"/>
          </a:xfrm>
        </p:grpSpPr>
        <p:pic>
          <p:nvPicPr>
            <p:cNvPr id="7" name="object 7"/>
            <p:cNvPicPr/>
            <p:nvPr/>
          </p:nvPicPr>
          <p:blipFill>
            <a:blip r:embed="rId3" cstate="print"/>
            <a:stretch>
              <a:fillRect/>
            </a:stretch>
          </p:blipFill>
          <p:spPr>
            <a:xfrm>
              <a:off x="1235152" y="497862"/>
              <a:ext cx="411220" cy="174849"/>
            </a:xfrm>
            <a:prstGeom prst="rect">
              <a:avLst/>
            </a:prstGeom>
          </p:spPr>
        </p:pic>
        <p:pic>
          <p:nvPicPr>
            <p:cNvPr id="8" name="object 8"/>
            <p:cNvPicPr/>
            <p:nvPr/>
          </p:nvPicPr>
          <p:blipFill>
            <a:blip r:embed="rId4" cstate="print"/>
            <a:stretch>
              <a:fillRect/>
            </a:stretch>
          </p:blipFill>
          <p:spPr>
            <a:xfrm>
              <a:off x="1667942" y="552228"/>
              <a:ext cx="186837" cy="116774"/>
            </a:xfrm>
            <a:prstGeom prst="rect">
              <a:avLst/>
            </a:prstGeom>
          </p:spPr>
        </p:pic>
        <p:sp>
          <p:nvSpPr>
            <p:cNvPr id="9" name="object 9"/>
            <p:cNvSpPr/>
            <p:nvPr/>
          </p:nvSpPr>
          <p:spPr>
            <a:xfrm>
              <a:off x="1874888" y="497865"/>
              <a:ext cx="40005" cy="171450"/>
            </a:xfrm>
            <a:custGeom>
              <a:avLst/>
              <a:gdLst/>
              <a:ahLst/>
              <a:cxnLst/>
              <a:rect l="l" t="t" r="r" b="b"/>
              <a:pathLst>
                <a:path w="40005" h="171450">
                  <a:moveTo>
                    <a:pt x="38557" y="58051"/>
                  </a:moveTo>
                  <a:lnTo>
                    <a:pt x="1460" y="58051"/>
                  </a:lnTo>
                  <a:lnTo>
                    <a:pt x="1460" y="171170"/>
                  </a:lnTo>
                  <a:lnTo>
                    <a:pt x="38557" y="171170"/>
                  </a:lnTo>
                  <a:lnTo>
                    <a:pt x="38557" y="58051"/>
                  </a:lnTo>
                  <a:close/>
                </a:path>
                <a:path w="40005" h="171450">
                  <a:moveTo>
                    <a:pt x="39776" y="0"/>
                  </a:moveTo>
                  <a:lnTo>
                    <a:pt x="0" y="0"/>
                  </a:lnTo>
                  <a:lnTo>
                    <a:pt x="0" y="37211"/>
                  </a:lnTo>
                  <a:lnTo>
                    <a:pt x="39776" y="37211"/>
                  </a:lnTo>
                  <a:lnTo>
                    <a:pt x="39776" y="0"/>
                  </a:lnTo>
                  <a:close/>
                </a:path>
              </a:pathLst>
            </a:custGeom>
            <a:solidFill>
              <a:srgbClr val="000000"/>
            </a:solidFill>
          </p:spPr>
          <p:txBody>
            <a:bodyPr wrap="square" lIns="0" tIns="0" rIns="0" bIns="0" rtlCol="0"/>
            <a:lstStyle/>
            <a:p>
              <a:endParaRPr/>
            </a:p>
          </p:txBody>
        </p:sp>
        <p:pic>
          <p:nvPicPr>
            <p:cNvPr id="10" name="object 10"/>
            <p:cNvPicPr/>
            <p:nvPr/>
          </p:nvPicPr>
          <p:blipFill>
            <a:blip r:embed="rId5" cstate="print"/>
            <a:stretch>
              <a:fillRect/>
            </a:stretch>
          </p:blipFill>
          <p:spPr>
            <a:xfrm>
              <a:off x="1936000" y="552198"/>
              <a:ext cx="116624" cy="116803"/>
            </a:xfrm>
            <a:prstGeom prst="rect">
              <a:avLst/>
            </a:prstGeom>
          </p:spPr>
        </p:pic>
        <p:pic>
          <p:nvPicPr>
            <p:cNvPr id="11" name="object 11"/>
            <p:cNvPicPr/>
            <p:nvPr/>
          </p:nvPicPr>
          <p:blipFill>
            <a:blip r:embed="rId6" cstate="print"/>
            <a:stretch>
              <a:fillRect/>
            </a:stretch>
          </p:blipFill>
          <p:spPr>
            <a:xfrm>
              <a:off x="1235123" y="692980"/>
              <a:ext cx="411220" cy="224031"/>
            </a:xfrm>
            <a:prstGeom prst="rect">
              <a:avLst/>
            </a:prstGeom>
          </p:spPr>
        </p:pic>
        <p:sp>
          <p:nvSpPr>
            <p:cNvPr id="12" name="object 12"/>
            <p:cNvSpPr/>
            <p:nvPr/>
          </p:nvSpPr>
          <p:spPr>
            <a:xfrm>
              <a:off x="667413" y="323101"/>
              <a:ext cx="551180" cy="711835"/>
            </a:xfrm>
            <a:custGeom>
              <a:avLst/>
              <a:gdLst/>
              <a:ahLst/>
              <a:cxnLst/>
              <a:rect l="l" t="t" r="r" b="b"/>
              <a:pathLst>
                <a:path w="551180" h="711835">
                  <a:moveTo>
                    <a:pt x="0" y="0"/>
                  </a:moveTo>
                  <a:lnTo>
                    <a:pt x="0" y="711786"/>
                  </a:lnTo>
                  <a:lnTo>
                    <a:pt x="55157" y="711786"/>
                  </a:lnTo>
                  <a:lnTo>
                    <a:pt x="115652" y="610979"/>
                  </a:lnTo>
                  <a:lnTo>
                    <a:pt x="55157" y="610979"/>
                  </a:lnTo>
                  <a:lnTo>
                    <a:pt x="55157" y="239720"/>
                  </a:lnTo>
                  <a:lnTo>
                    <a:pt x="502388" y="239720"/>
                  </a:lnTo>
                  <a:lnTo>
                    <a:pt x="499455" y="236219"/>
                  </a:lnTo>
                  <a:lnTo>
                    <a:pt x="472289" y="213697"/>
                  </a:lnTo>
                  <a:lnTo>
                    <a:pt x="442535" y="197596"/>
                  </a:lnTo>
                  <a:lnTo>
                    <a:pt x="410153" y="187927"/>
                  </a:lnTo>
                  <a:lnTo>
                    <a:pt x="375130" y="184702"/>
                  </a:lnTo>
                  <a:lnTo>
                    <a:pt x="208845" y="184701"/>
                  </a:lnTo>
                  <a:lnTo>
                    <a:pt x="208661" y="184464"/>
                  </a:lnTo>
                  <a:lnTo>
                    <a:pt x="109351" y="184464"/>
                  </a:lnTo>
                  <a:lnTo>
                    <a:pt x="0" y="0"/>
                  </a:lnTo>
                  <a:close/>
                </a:path>
                <a:path w="551180" h="711835">
                  <a:moveTo>
                    <a:pt x="548387" y="331003"/>
                  </a:moveTo>
                  <a:lnTo>
                    <a:pt x="492469" y="331003"/>
                  </a:lnTo>
                  <a:lnTo>
                    <a:pt x="493954" y="338048"/>
                  </a:lnTo>
                  <a:lnTo>
                    <a:pt x="495046" y="345255"/>
                  </a:lnTo>
                  <a:lnTo>
                    <a:pt x="495719" y="352628"/>
                  </a:lnTo>
                  <a:lnTo>
                    <a:pt x="495949" y="360174"/>
                  </a:lnTo>
                  <a:lnTo>
                    <a:pt x="493728" y="384195"/>
                  </a:lnTo>
                  <a:lnTo>
                    <a:pt x="475943" y="426841"/>
                  </a:lnTo>
                  <a:lnTo>
                    <a:pt x="441786" y="460811"/>
                  </a:lnTo>
                  <a:lnTo>
                    <a:pt x="399204" y="478395"/>
                  </a:lnTo>
                  <a:lnTo>
                    <a:pt x="375130" y="480593"/>
                  </a:lnTo>
                  <a:lnTo>
                    <a:pt x="132465" y="480592"/>
                  </a:lnTo>
                  <a:lnTo>
                    <a:pt x="55157" y="610979"/>
                  </a:lnTo>
                  <a:lnTo>
                    <a:pt x="115652" y="610979"/>
                  </a:lnTo>
                  <a:lnTo>
                    <a:pt x="160901" y="535576"/>
                  </a:lnTo>
                  <a:lnTo>
                    <a:pt x="375130" y="535576"/>
                  </a:lnTo>
                  <a:lnTo>
                    <a:pt x="442502" y="522695"/>
                  </a:lnTo>
                  <a:lnTo>
                    <a:pt x="499430" y="484050"/>
                  </a:lnTo>
                  <a:lnTo>
                    <a:pt x="538151" y="427307"/>
                  </a:lnTo>
                  <a:lnTo>
                    <a:pt x="551073" y="360174"/>
                  </a:lnTo>
                  <a:lnTo>
                    <a:pt x="548387" y="331003"/>
                  </a:lnTo>
                  <a:close/>
                </a:path>
                <a:path w="551180" h="711835">
                  <a:moveTo>
                    <a:pt x="502388" y="239720"/>
                  </a:moveTo>
                  <a:lnTo>
                    <a:pt x="375190" y="239720"/>
                  </a:lnTo>
                  <a:lnTo>
                    <a:pt x="389567" y="240497"/>
                  </a:lnTo>
                  <a:lnTo>
                    <a:pt x="403297" y="242818"/>
                  </a:lnTo>
                  <a:lnTo>
                    <a:pt x="416391" y="246669"/>
                  </a:lnTo>
                  <a:lnTo>
                    <a:pt x="428861" y="252036"/>
                  </a:lnTo>
                  <a:lnTo>
                    <a:pt x="420742" y="259906"/>
                  </a:lnTo>
                  <a:lnTo>
                    <a:pt x="414543" y="269415"/>
                  </a:lnTo>
                  <a:lnTo>
                    <a:pt x="410586" y="280242"/>
                  </a:lnTo>
                  <a:lnTo>
                    <a:pt x="409195" y="292068"/>
                  </a:lnTo>
                  <a:lnTo>
                    <a:pt x="413189" y="311777"/>
                  </a:lnTo>
                  <a:lnTo>
                    <a:pt x="424078" y="327880"/>
                  </a:lnTo>
                  <a:lnTo>
                    <a:pt x="440222" y="338741"/>
                  </a:lnTo>
                  <a:lnTo>
                    <a:pt x="459980" y="342725"/>
                  </a:lnTo>
                  <a:lnTo>
                    <a:pt x="469040" y="341920"/>
                  </a:lnTo>
                  <a:lnTo>
                    <a:pt x="477563" y="339602"/>
                  </a:lnTo>
                  <a:lnTo>
                    <a:pt x="485418" y="335914"/>
                  </a:lnTo>
                  <a:lnTo>
                    <a:pt x="492469" y="331003"/>
                  </a:lnTo>
                  <a:lnTo>
                    <a:pt x="548387" y="331003"/>
                  </a:lnTo>
                  <a:lnTo>
                    <a:pt x="547849" y="325182"/>
                  </a:lnTo>
                  <a:lnTo>
                    <a:pt x="538163" y="292844"/>
                  </a:lnTo>
                  <a:lnTo>
                    <a:pt x="522022" y="263160"/>
                  </a:lnTo>
                  <a:lnTo>
                    <a:pt x="502388" y="239720"/>
                  </a:lnTo>
                  <a:close/>
                </a:path>
                <a:path w="551180" h="711835">
                  <a:moveTo>
                    <a:pt x="109101" y="56027"/>
                  </a:moveTo>
                  <a:lnTo>
                    <a:pt x="109351" y="184464"/>
                  </a:lnTo>
                  <a:lnTo>
                    <a:pt x="208661" y="184464"/>
                  </a:lnTo>
                  <a:lnTo>
                    <a:pt x="109101" y="56027"/>
                  </a:lnTo>
                  <a:close/>
                </a:path>
              </a:pathLst>
            </a:custGeom>
            <a:solidFill>
              <a:srgbClr val="000000"/>
            </a:solidFill>
          </p:spPr>
          <p:txBody>
            <a:bodyPr wrap="square" lIns="0" tIns="0" rIns="0" bIns="0" rtlCol="0"/>
            <a:lstStyle/>
            <a:p>
              <a:endParaRPr/>
            </a:p>
          </p:txBody>
        </p:sp>
        <p:pic>
          <p:nvPicPr>
            <p:cNvPr id="13" name="object 13"/>
            <p:cNvPicPr/>
            <p:nvPr/>
          </p:nvPicPr>
          <p:blipFill>
            <a:blip r:embed="rId7" cstate="print"/>
            <a:stretch>
              <a:fillRect/>
            </a:stretch>
          </p:blipFill>
          <p:spPr>
            <a:xfrm>
              <a:off x="866934" y="620867"/>
              <a:ext cx="69091" cy="68907"/>
            </a:xfrm>
            <a:prstGeom prst="rect">
              <a:avLst/>
            </a:prstGeom>
          </p:spPr>
        </p:pic>
      </p:grpSp>
      <p:grpSp>
        <p:nvGrpSpPr>
          <p:cNvPr id="14" name="object 14"/>
          <p:cNvGrpSpPr/>
          <p:nvPr/>
        </p:nvGrpSpPr>
        <p:grpSpPr>
          <a:xfrm>
            <a:off x="358140" y="1159751"/>
            <a:ext cx="5030470" cy="3566795"/>
            <a:chOff x="358140" y="1159751"/>
            <a:chExt cx="5030470" cy="3566795"/>
          </a:xfrm>
        </p:grpSpPr>
        <p:pic>
          <p:nvPicPr>
            <p:cNvPr id="15" name="object 15"/>
            <p:cNvPicPr/>
            <p:nvPr/>
          </p:nvPicPr>
          <p:blipFill>
            <a:blip r:embed="rId8" cstate="print"/>
            <a:stretch>
              <a:fillRect/>
            </a:stretch>
          </p:blipFill>
          <p:spPr>
            <a:xfrm>
              <a:off x="358140" y="1159751"/>
              <a:ext cx="5029962" cy="1109865"/>
            </a:xfrm>
            <a:prstGeom prst="rect">
              <a:avLst/>
            </a:prstGeom>
          </p:spPr>
        </p:pic>
        <p:pic>
          <p:nvPicPr>
            <p:cNvPr id="16" name="object 16"/>
            <p:cNvPicPr/>
            <p:nvPr/>
          </p:nvPicPr>
          <p:blipFill>
            <a:blip r:embed="rId9" cstate="print"/>
            <a:stretch>
              <a:fillRect/>
            </a:stretch>
          </p:blipFill>
          <p:spPr>
            <a:xfrm>
              <a:off x="769620" y="1237449"/>
              <a:ext cx="4264914" cy="1018578"/>
            </a:xfrm>
            <a:prstGeom prst="rect">
              <a:avLst/>
            </a:prstGeom>
          </p:spPr>
        </p:pic>
        <p:sp>
          <p:nvSpPr>
            <p:cNvPr id="17" name="object 17"/>
            <p:cNvSpPr/>
            <p:nvPr/>
          </p:nvSpPr>
          <p:spPr>
            <a:xfrm>
              <a:off x="664883" y="1465961"/>
              <a:ext cx="4437380" cy="518159"/>
            </a:xfrm>
            <a:custGeom>
              <a:avLst/>
              <a:gdLst/>
              <a:ahLst/>
              <a:cxnLst/>
              <a:rect l="l" t="t" r="r" b="b"/>
              <a:pathLst>
                <a:path w="4437380" h="518160">
                  <a:moveTo>
                    <a:pt x="4178388" y="0"/>
                  </a:moveTo>
                  <a:lnTo>
                    <a:pt x="258876" y="0"/>
                  </a:lnTo>
                  <a:lnTo>
                    <a:pt x="212342" y="4168"/>
                  </a:lnTo>
                  <a:lnTo>
                    <a:pt x="168545" y="16186"/>
                  </a:lnTo>
                  <a:lnTo>
                    <a:pt x="128215" y="35324"/>
                  </a:lnTo>
                  <a:lnTo>
                    <a:pt x="92084" y="60854"/>
                  </a:lnTo>
                  <a:lnTo>
                    <a:pt x="60883" y="92044"/>
                  </a:lnTo>
                  <a:lnTo>
                    <a:pt x="35343" y="128166"/>
                  </a:lnTo>
                  <a:lnTo>
                    <a:pt x="16195" y="168490"/>
                  </a:lnTo>
                  <a:lnTo>
                    <a:pt x="4170" y="212286"/>
                  </a:lnTo>
                  <a:lnTo>
                    <a:pt x="0" y="258825"/>
                  </a:lnTo>
                  <a:lnTo>
                    <a:pt x="4170" y="305369"/>
                  </a:lnTo>
                  <a:lnTo>
                    <a:pt x="16195" y="349177"/>
                  </a:lnTo>
                  <a:lnTo>
                    <a:pt x="35343" y="389518"/>
                  </a:lnTo>
                  <a:lnTo>
                    <a:pt x="60883" y="425660"/>
                  </a:lnTo>
                  <a:lnTo>
                    <a:pt x="92084" y="456871"/>
                  </a:lnTo>
                  <a:lnTo>
                    <a:pt x="128215" y="482421"/>
                  </a:lnTo>
                  <a:lnTo>
                    <a:pt x="168545" y="501576"/>
                  </a:lnTo>
                  <a:lnTo>
                    <a:pt x="212342" y="513606"/>
                  </a:lnTo>
                  <a:lnTo>
                    <a:pt x="258876" y="517778"/>
                  </a:lnTo>
                  <a:lnTo>
                    <a:pt x="4178388" y="517778"/>
                  </a:lnTo>
                  <a:lnTo>
                    <a:pt x="4224894" y="513606"/>
                  </a:lnTo>
                  <a:lnTo>
                    <a:pt x="4268673" y="501576"/>
                  </a:lnTo>
                  <a:lnTo>
                    <a:pt x="4308991" y="482421"/>
                  </a:lnTo>
                  <a:lnTo>
                    <a:pt x="4345118" y="456871"/>
                  </a:lnTo>
                  <a:lnTo>
                    <a:pt x="4376319" y="425660"/>
                  </a:lnTo>
                  <a:lnTo>
                    <a:pt x="4401861" y="389518"/>
                  </a:lnTo>
                  <a:lnTo>
                    <a:pt x="4421013" y="349177"/>
                  </a:lnTo>
                  <a:lnTo>
                    <a:pt x="4433042" y="305369"/>
                  </a:lnTo>
                  <a:lnTo>
                    <a:pt x="4437214" y="258825"/>
                  </a:lnTo>
                  <a:lnTo>
                    <a:pt x="4433042" y="212286"/>
                  </a:lnTo>
                  <a:lnTo>
                    <a:pt x="4421013" y="168490"/>
                  </a:lnTo>
                  <a:lnTo>
                    <a:pt x="4401861" y="128166"/>
                  </a:lnTo>
                  <a:lnTo>
                    <a:pt x="4376319" y="92044"/>
                  </a:lnTo>
                  <a:lnTo>
                    <a:pt x="4345118" y="60854"/>
                  </a:lnTo>
                  <a:lnTo>
                    <a:pt x="4308991" y="35324"/>
                  </a:lnTo>
                  <a:lnTo>
                    <a:pt x="4268673" y="16186"/>
                  </a:lnTo>
                  <a:lnTo>
                    <a:pt x="4224894" y="4168"/>
                  </a:lnTo>
                  <a:lnTo>
                    <a:pt x="4178388" y="0"/>
                  </a:lnTo>
                  <a:close/>
                </a:path>
              </a:pathLst>
            </a:custGeom>
            <a:solidFill>
              <a:srgbClr val="FFFFFF"/>
            </a:solidFill>
          </p:spPr>
          <p:txBody>
            <a:bodyPr wrap="square" lIns="0" tIns="0" rIns="0" bIns="0" rtlCol="0"/>
            <a:lstStyle/>
            <a:p>
              <a:endParaRPr/>
            </a:p>
          </p:txBody>
        </p:sp>
        <p:pic>
          <p:nvPicPr>
            <p:cNvPr id="18" name="object 18"/>
            <p:cNvPicPr/>
            <p:nvPr/>
          </p:nvPicPr>
          <p:blipFill>
            <a:blip r:embed="rId8" cstate="print"/>
            <a:stretch>
              <a:fillRect/>
            </a:stretch>
          </p:blipFill>
          <p:spPr>
            <a:xfrm>
              <a:off x="358140" y="1773923"/>
              <a:ext cx="5029962" cy="1109865"/>
            </a:xfrm>
            <a:prstGeom prst="rect">
              <a:avLst/>
            </a:prstGeom>
          </p:spPr>
        </p:pic>
        <p:pic>
          <p:nvPicPr>
            <p:cNvPr id="19" name="object 19"/>
            <p:cNvPicPr/>
            <p:nvPr/>
          </p:nvPicPr>
          <p:blipFill>
            <a:blip r:embed="rId10" cstate="print"/>
            <a:stretch>
              <a:fillRect/>
            </a:stretch>
          </p:blipFill>
          <p:spPr>
            <a:xfrm>
              <a:off x="769620" y="1851621"/>
              <a:ext cx="3621913" cy="1018578"/>
            </a:xfrm>
            <a:prstGeom prst="rect">
              <a:avLst/>
            </a:prstGeom>
          </p:spPr>
        </p:pic>
        <p:sp>
          <p:nvSpPr>
            <p:cNvPr id="20" name="object 20"/>
            <p:cNvSpPr/>
            <p:nvPr/>
          </p:nvSpPr>
          <p:spPr>
            <a:xfrm>
              <a:off x="664883" y="2080133"/>
              <a:ext cx="4437380" cy="518159"/>
            </a:xfrm>
            <a:custGeom>
              <a:avLst/>
              <a:gdLst/>
              <a:ahLst/>
              <a:cxnLst/>
              <a:rect l="l" t="t" r="r" b="b"/>
              <a:pathLst>
                <a:path w="4437380" h="518160">
                  <a:moveTo>
                    <a:pt x="4178388" y="0"/>
                  </a:moveTo>
                  <a:lnTo>
                    <a:pt x="258876" y="0"/>
                  </a:lnTo>
                  <a:lnTo>
                    <a:pt x="212342" y="4168"/>
                  </a:lnTo>
                  <a:lnTo>
                    <a:pt x="168545" y="16186"/>
                  </a:lnTo>
                  <a:lnTo>
                    <a:pt x="128215" y="35324"/>
                  </a:lnTo>
                  <a:lnTo>
                    <a:pt x="92084" y="60854"/>
                  </a:lnTo>
                  <a:lnTo>
                    <a:pt x="60883" y="92044"/>
                  </a:lnTo>
                  <a:lnTo>
                    <a:pt x="35343" y="128166"/>
                  </a:lnTo>
                  <a:lnTo>
                    <a:pt x="16195" y="168490"/>
                  </a:lnTo>
                  <a:lnTo>
                    <a:pt x="4170" y="212286"/>
                  </a:lnTo>
                  <a:lnTo>
                    <a:pt x="0" y="258825"/>
                  </a:lnTo>
                  <a:lnTo>
                    <a:pt x="4170" y="305369"/>
                  </a:lnTo>
                  <a:lnTo>
                    <a:pt x="16195" y="349177"/>
                  </a:lnTo>
                  <a:lnTo>
                    <a:pt x="35343" y="389518"/>
                  </a:lnTo>
                  <a:lnTo>
                    <a:pt x="60883" y="425660"/>
                  </a:lnTo>
                  <a:lnTo>
                    <a:pt x="92084" y="456871"/>
                  </a:lnTo>
                  <a:lnTo>
                    <a:pt x="128215" y="482421"/>
                  </a:lnTo>
                  <a:lnTo>
                    <a:pt x="168545" y="501576"/>
                  </a:lnTo>
                  <a:lnTo>
                    <a:pt x="212342" y="513606"/>
                  </a:lnTo>
                  <a:lnTo>
                    <a:pt x="258876" y="517778"/>
                  </a:lnTo>
                  <a:lnTo>
                    <a:pt x="4178388" y="517778"/>
                  </a:lnTo>
                  <a:lnTo>
                    <a:pt x="4224894" y="513606"/>
                  </a:lnTo>
                  <a:lnTo>
                    <a:pt x="4268673" y="501576"/>
                  </a:lnTo>
                  <a:lnTo>
                    <a:pt x="4308991" y="482421"/>
                  </a:lnTo>
                  <a:lnTo>
                    <a:pt x="4345118" y="456871"/>
                  </a:lnTo>
                  <a:lnTo>
                    <a:pt x="4376319" y="425660"/>
                  </a:lnTo>
                  <a:lnTo>
                    <a:pt x="4401861" y="389518"/>
                  </a:lnTo>
                  <a:lnTo>
                    <a:pt x="4421013" y="349177"/>
                  </a:lnTo>
                  <a:lnTo>
                    <a:pt x="4433042" y="305369"/>
                  </a:lnTo>
                  <a:lnTo>
                    <a:pt x="4437214" y="258825"/>
                  </a:lnTo>
                  <a:lnTo>
                    <a:pt x="4433042" y="212286"/>
                  </a:lnTo>
                  <a:lnTo>
                    <a:pt x="4421013" y="168490"/>
                  </a:lnTo>
                  <a:lnTo>
                    <a:pt x="4401861" y="128166"/>
                  </a:lnTo>
                  <a:lnTo>
                    <a:pt x="4376319" y="92044"/>
                  </a:lnTo>
                  <a:lnTo>
                    <a:pt x="4345118" y="60854"/>
                  </a:lnTo>
                  <a:lnTo>
                    <a:pt x="4308991" y="35324"/>
                  </a:lnTo>
                  <a:lnTo>
                    <a:pt x="4268673" y="16186"/>
                  </a:lnTo>
                  <a:lnTo>
                    <a:pt x="4224894" y="4168"/>
                  </a:lnTo>
                  <a:lnTo>
                    <a:pt x="4178388" y="0"/>
                  </a:lnTo>
                  <a:close/>
                </a:path>
              </a:pathLst>
            </a:custGeom>
            <a:solidFill>
              <a:srgbClr val="FFFFFF"/>
            </a:solidFill>
          </p:spPr>
          <p:txBody>
            <a:bodyPr wrap="square" lIns="0" tIns="0" rIns="0" bIns="0" rtlCol="0"/>
            <a:lstStyle/>
            <a:p>
              <a:endParaRPr/>
            </a:p>
          </p:txBody>
        </p:sp>
        <p:pic>
          <p:nvPicPr>
            <p:cNvPr id="21" name="object 21"/>
            <p:cNvPicPr/>
            <p:nvPr/>
          </p:nvPicPr>
          <p:blipFill>
            <a:blip r:embed="rId8" cstate="print"/>
            <a:stretch>
              <a:fillRect/>
            </a:stretch>
          </p:blipFill>
          <p:spPr>
            <a:xfrm>
              <a:off x="358140" y="2388095"/>
              <a:ext cx="5029962" cy="1109865"/>
            </a:xfrm>
            <a:prstGeom prst="rect">
              <a:avLst/>
            </a:prstGeom>
          </p:spPr>
        </p:pic>
        <p:pic>
          <p:nvPicPr>
            <p:cNvPr id="22" name="object 22"/>
            <p:cNvPicPr/>
            <p:nvPr/>
          </p:nvPicPr>
          <p:blipFill>
            <a:blip r:embed="rId11" cstate="print"/>
            <a:stretch>
              <a:fillRect/>
            </a:stretch>
          </p:blipFill>
          <p:spPr>
            <a:xfrm>
              <a:off x="769620" y="2465793"/>
              <a:ext cx="2449830" cy="1018578"/>
            </a:xfrm>
            <a:prstGeom prst="rect">
              <a:avLst/>
            </a:prstGeom>
          </p:spPr>
        </p:pic>
        <p:sp>
          <p:nvSpPr>
            <p:cNvPr id="23" name="object 23"/>
            <p:cNvSpPr/>
            <p:nvPr/>
          </p:nvSpPr>
          <p:spPr>
            <a:xfrm>
              <a:off x="664883" y="2694305"/>
              <a:ext cx="4437380" cy="518159"/>
            </a:xfrm>
            <a:custGeom>
              <a:avLst/>
              <a:gdLst/>
              <a:ahLst/>
              <a:cxnLst/>
              <a:rect l="l" t="t" r="r" b="b"/>
              <a:pathLst>
                <a:path w="4437380" h="518160">
                  <a:moveTo>
                    <a:pt x="4178388" y="0"/>
                  </a:moveTo>
                  <a:lnTo>
                    <a:pt x="258876" y="0"/>
                  </a:lnTo>
                  <a:lnTo>
                    <a:pt x="212342" y="4172"/>
                  </a:lnTo>
                  <a:lnTo>
                    <a:pt x="168545" y="16200"/>
                  </a:lnTo>
                  <a:lnTo>
                    <a:pt x="128215" y="35353"/>
                  </a:lnTo>
                  <a:lnTo>
                    <a:pt x="92084" y="60895"/>
                  </a:lnTo>
                  <a:lnTo>
                    <a:pt x="60883" y="92096"/>
                  </a:lnTo>
                  <a:lnTo>
                    <a:pt x="35343" y="128222"/>
                  </a:lnTo>
                  <a:lnTo>
                    <a:pt x="16195" y="168541"/>
                  </a:lnTo>
                  <a:lnTo>
                    <a:pt x="4170" y="212320"/>
                  </a:lnTo>
                  <a:lnTo>
                    <a:pt x="0" y="258825"/>
                  </a:lnTo>
                  <a:lnTo>
                    <a:pt x="4170" y="305369"/>
                  </a:lnTo>
                  <a:lnTo>
                    <a:pt x="16195" y="349177"/>
                  </a:lnTo>
                  <a:lnTo>
                    <a:pt x="35343" y="389518"/>
                  </a:lnTo>
                  <a:lnTo>
                    <a:pt x="60883" y="425660"/>
                  </a:lnTo>
                  <a:lnTo>
                    <a:pt x="92084" y="456871"/>
                  </a:lnTo>
                  <a:lnTo>
                    <a:pt x="128215" y="482421"/>
                  </a:lnTo>
                  <a:lnTo>
                    <a:pt x="168545" y="501576"/>
                  </a:lnTo>
                  <a:lnTo>
                    <a:pt x="212342" y="513606"/>
                  </a:lnTo>
                  <a:lnTo>
                    <a:pt x="258876" y="517779"/>
                  </a:lnTo>
                  <a:lnTo>
                    <a:pt x="4178388" y="517779"/>
                  </a:lnTo>
                  <a:lnTo>
                    <a:pt x="4224894" y="513606"/>
                  </a:lnTo>
                  <a:lnTo>
                    <a:pt x="4268673" y="501576"/>
                  </a:lnTo>
                  <a:lnTo>
                    <a:pt x="4308991" y="482421"/>
                  </a:lnTo>
                  <a:lnTo>
                    <a:pt x="4345118" y="456871"/>
                  </a:lnTo>
                  <a:lnTo>
                    <a:pt x="4376319" y="425660"/>
                  </a:lnTo>
                  <a:lnTo>
                    <a:pt x="4401861" y="389518"/>
                  </a:lnTo>
                  <a:lnTo>
                    <a:pt x="4421013" y="349177"/>
                  </a:lnTo>
                  <a:lnTo>
                    <a:pt x="4433042" y="305369"/>
                  </a:lnTo>
                  <a:lnTo>
                    <a:pt x="4437214" y="258825"/>
                  </a:lnTo>
                  <a:lnTo>
                    <a:pt x="4433042" y="212320"/>
                  </a:lnTo>
                  <a:lnTo>
                    <a:pt x="4421013" y="168541"/>
                  </a:lnTo>
                  <a:lnTo>
                    <a:pt x="4401861" y="128222"/>
                  </a:lnTo>
                  <a:lnTo>
                    <a:pt x="4376319" y="92096"/>
                  </a:lnTo>
                  <a:lnTo>
                    <a:pt x="4345118" y="60895"/>
                  </a:lnTo>
                  <a:lnTo>
                    <a:pt x="4308991" y="35353"/>
                  </a:lnTo>
                  <a:lnTo>
                    <a:pt x="4268673" y="16200"/>
                  </a:lnTo>
                  <a:lnTo>
                    <a:pt x="4224894" y="4172"/>
                  </a:lnTo>
                  <a:lnTo>
                    <a:pt x="4178388" y="0"/>
                  </a:lnTo>
                  <a:close/>
                </a:path>
              </a:pathLst>
            </a:custGeom>
            <a:solidFill>
              <a:srgbClr val="FFFFFF"/>
            </a:solidFill>
          </p:spPr>
          <p:txBody>
            <a:bodyPr wrap="square" lIns="0" tIns="0" rIns="0" bIns="0" rtlCol="0"/>
            <a:lstStyle/>
            <a:p>
              <a:endParaRPr/>
            </a:p>
          </p:txBody>
        </p:sp>
        <p:pic>
          <p:nvPicPr>
            <p:cNvPr id="24" name="object 24"/>
            <p:cNvPicPr/>
            <p:nvPr/>
          </p:nvPicPr>
          <p:blipFill>
            <a:blip r:embed="rId8" cstate="print"/>
            <a:stretch>
              <a:fillRect/>
            </a:stretch>
          </p:blipFill>
          <p:spPr>
            <a:xfrm>
              <a:off x="358140" y="3002267"/>
              <a:ext cx="5029962" cy="1109865"/>
            </a:xfrm>
            <a:prstGeom prst="rect">
              <a:avLst/>
            </a:prstGeom>
          </p:spPr>
        </p:pic>
        <p:pic>
          <p:nvPicPr>
            <p:cNvPr id="25" name="object 25"/>
            <p:cNvPicPr/>
            <p:nvPr/>
          </p:nvPicPr>
          <p:blipFill>
            <a:blip r:embed="rId11" cstate="print"/>
            <a:stretch>
              <a:fillRect/>
            </a:stretch>
          </p:blipFill>
          <p:spPr>
            <a:xfrm>
              <a:off x="769620" y="3079965"/>
              <a:ext cx="2449830" cy="1018578"/>
            </a:xfrm>
            <a:prstGeom prst="rect">
              <a:avLst/>
            </a:prstGeom>
          </p:spPr>
        </p:pic>
        <p:sp>
          <p:nvSpPr>
            <p:cNvPr id="26" name="object 26"/>
            <p:cNvSpPr/>
            <p:nvPr/>
          </p:nvSpPr>
          <p:spPr>
            <a:xfrm>
              <a:off x="664883" y="3308476"/>
              <a:ext cx="4437380" cy="518159"/>
            </a:xfrm>
            <a:custGeom>
              <a:avLst/>
              <a:gdLst/>
              <a:ahLst/>
              <a:cxnLst/>
              <a:rect l="l" t="t" r="r" b="b"/>
              <a:pathLst>
                <a:path w="4437380" h="518160">
                  <a:moveTo>
                    <a:pt x="4178388" y="0"/>
                  </a:moveTo>
                  <a:lnTo>
                    <a:pt x="258876" y="0"/>
                  </a:lnTo>
                  <a:lnTo>
                    <a:pt x="212342" y="4172"/>
                  </a:lnTo>
                  <a:lnTo>
                    <a:pt x="168545" y="16200"/>
                  </a:lnTo>
                  <a:lnTo>
                    <a:pt x="128215" y="35353"/>
                  </a:lnTo>
                  <a:lnTo>
                    <a:pt x="92084" y="60895"/>
                  </a:lnTo>
                  <a:lnTo>
                    <a:pt x="60883" y="92096"/>
                  </a:lnTo>
                  <a:lnTo>
                    <a:pt x="35343" y="128222"/>
                  </a:lnTo>
                  <a:lnTo>
                    <a:pt x="16195" y="168541"/>
                  </a:lnTo>
                  <a:lnTo>
                    <a:pt x="4170" y="212320"/>
                  </a:lnTo>
                  <a:lnTo>
                    <a:pt x="0" y="258825"/>
                  </a:lnTo>
                  <a:lnTo>
                    <a:pt x="4170" y="305369"/>
                  </a:lnTo>
                  <a:lnTo>
                    <a:pt x="16195" y="349177"/>
                  </a:lnTo>
                  <a:lnTo>
                    <a:pt x="35343" y="389518"/>
                  </a:lnTo>
                  <a:lnTo>
                    <a:pt x="60883" y="425660"/>
                  </a:lnTo>
                  <a:lnTo>
                    <a:pt x="92084" y="456871"/>
                  </a:lnTo>
                  <a:lnTo>
                    <a:pt x="128215" y="482421"/>
                  </a:lnTo>
                  <a:lnTo>
                    <a:pt x="168545" y="501576"/>
                  </a:lnTo>
                  <a:lnTo>
                    <a:pt x="212342" y="513606"/>
                  </a:lnTo>
                  <a:lnTo>
                    <a:pt x="258876" y="517779"/>
                  </a:lnTo>
                  <a:lnTo>
                    <a:pt x="4178388" y="517779"/>
                  </a:lnTo>
                  <a:lnTo>
                    <a:pt x="4224894" y="513606"/>
                  </a:lnTo>
                  <a:lnTo>
                    <a:pt x="4268673" y="501576"/>
                  </a:lnTo>
                  <a:lnTo>
                    <a:pt x="4308991" y="482421"/>
                  </a:lnTo>
                  <a:lnTo>
                    <a:pt x="4345118" y="456871"/>
                  </a:lnTo>
                  <a:lnTo>
                    <a:pt x="4376319" y="425660"/>
                  </a:lnTo>
                  <a:lnTo>
                    <a:pt x="4401861" y="389518"/>
                  </a:lnTo>
                  <a:lnTo>
                    <a:pt x="4421013" y="349177"/>
                  </a:lnTo>
                  <a:lnTo>
                    <a:pt x="4433042" y="305369"/>
                  </a:lnTo>
                  <a:lnTo>
                    <a:pt x="4437214" y="258825"/>
                  </a:lnTo>
                  <a:lnTo>
                    <a:pt x="4433042" y="212320"/>
                  </a:lnTo>
                  <a:lnTo>
                    <a:pt x="4421013" y="168541"/>
                  </a:lnTo>
                  <a:lnTo>
                    <a:pt x="4401861" y="128222"/>
                  </a:lnTo>
                  <a:lnTo>
                    <a:pt x="4376319" y="92096"/>
                  </a:lnTo>
                  <a:lnTo>
                    <a:pt x="4345118" y="60895"/>
                  </a:lnTo>
                  <a:lnTo>
                    <a:pt x="4308991" y="35353"/>
                  </a:lnTo>
                  <a:lnTo>
                    <a:pt x="4268673" y="16200"/>
                  </a:lnTo>
                  <a:lnTo>
                    <a:pt x="4224894" y="4172"/>
                  </a:lnTo>
                  <a:lnTo>
                    <a:pt x="4178388" y="0"/>
                  </a:lnTo>
                  <a:close/>
                </a:path>
              </a:pathLst>
            </a:custGeom>
            <a:solidFill>
              <a:srgbClr val="FFFFFF"/>
            </a:solidFill>
          </p:spPr>
          <p:txBody>
            <a:bodyPr wrap="square" lIns="0" tIns="0" rIns="0" bIns="0" rtlCol="0"/>
            <a:lstStyle/>
            <a:p>
              <a:endParaRPr/>
            </a:p>
          </p:txBody>
        </p:sp>
        <p:pic>
          <p:nvPicPr>
            <p:cNvPr id="27" name="object 27"/>
            <p:cNvPicPr/>
            <p:nvPr/>
          </p:nvPicPr>
          <p:blipFill>
            <a:blip r:embed="rId8" cstate="print"/>
            <a:stretch>
              <a:fillRect/>
            </a:stretch>
          </p:blipFill>
          <p:spPr>
            <a:xfrm>
              <a:off x="358140" y="3616439"/>
              <a:ext cx="5029962" cy="1109865"/>
            </a:xfrm>
            <a:prstGeom prst="rect">
              <a:avLst/>
            </a:prstGeom>
          </p:spPr>
        </p:pic>
        <p:pic>
          <p:nvPicPr>
            <p:cNvPr id="28" name="object 28"/>
            <p:cNvPicPr/>
            <p:nvPr/>
          </p:nvPicPr>
          <p:blipFill>
            <a:blip r:embed="rId12" cstate="print"/>
            <a:stretch>
              <a:fillRect/>
            </a:stretch>
          </p:blipFill>
          <p:spPr>
            <a:xfrm>
              <a:off x="769620" y="3694137"/>
              <a:ext cx="2061337" cy="1018578"/>
            </a:xfrm>
            <a:prstGeom prst="rect">
              <a:avLst/>
            </a:prstGeom>
          </p:spPr>
        </p:pic>
        <p:sp>
          <p:nvSpPr>
            <p:cNvPr id="29" name="object 29"/>
            <p:cNvSpPr/>
            <p:nvPr/>
          </p:nvSpPr>
          <p:spPr>
            <a:xfrm>
              <a:off x="664883" y="3922648"/>
              <a:ext cx="4437380" cy="518159"/>
            </a:xfrm>
            <a:custGeom>
              <a:avLst/>
              <a:gdLst/>
              <a:ahLst/>
              <a:cxnLst/>
              <a:rect l="l" t="t" r="r" b="b"/>
              <a:pathLst>
                <a:path w="4437380" h="518160">
                  <a:moveTo>
                    <a:pt x="4178388" y="0"/>
                  </a:moveTo>
                  <a:lnTo>
                    <a:pt x="258876" y="0"/>
                  </a:lnTo>
                  <a:lnTo>
                    <a:pt x="212342" y="4172"/>
                  </a:lnTo>
                  <a:lnTo>
                    <a:pt x="168545" y="16200"/>
                  </a:lnTo>
                  <a:lnTo>
                    <a:pt x="128215" y="35353"/>
                  </a:lnTo>
                  <a:lnTo>
                    <a:pt x="92084" y="60895"/>
                  </a:lnTo>
                  <a:lnTo>
                    <a:pt x="60883" y="92096"/>
                  </a:lnTo>
                  <a:lnTo>
                    <a:pt x="35343" y="128222"/>
                  </a:lnTo>
                  <a:lnTo>
                    <a:pt x="16195" y="168541"/>
                  </a:lnTo>
                  <a:lnTo>
                    <a:pt x="4170" y="212320"/>
                  </a:lnTo>
                  <a:lnTo>
                    <a:pt x="0" y="258825"/>
                  </a:lnTo>
                  <a:lnTo>
                    <a:pt x="4170" y="305369"/>
                  </a:lnTo>
                  <a:lnTo>
                    <a:pt x="16195" y="349177"/>
                  </a:lnTo>
                  <a:lnTo>
                    <a:pt x="35343" y="389518"/>
                  </a:lnTo>
                  <a:lnTo>
                    <a:pt x="60883" y="425660"/>
                  </a:lnTo>
                  <a:lnTo>
                    <a:pt x="92084" y="456871"/>
                  </a:lnTo>
                  <a:lnTo>
                    <a:pt x="128215" y="482421"/>
                  </a:lnTo>
                  <a:lnTo>
                    <a:pt x="168545" y="501576"/>
                  </a:lnTo>
                  <a:lnTo>
                    <a:pt x="212342" y="513606"/>
                  </a:lnTo>
                  <a:lnTo>
                    <a:pt x="258876" y="517778"/>
                  </a:lnTo>
                  <a:lnTo>
                    <a:pt x="4178388" y="517778"/>
                  </a:lnTo>
                  <a:lnTo>
                    <a:pt x="4224894" y="513606"/>
                  </a:lnTo>
                  <a:lnTo>
                    <a:pt x="4268673" y="501576"/>
                  </a:lnTo>
                  <a:lnTo>
                    <a:pt x="4308991" y="482421"/>
                  </a:lnTo>
                  <a:lnTo>
                    <a:pt x="4345118" y="456871"/>
                  </a:lnTo>
                  <a:lnTo>
                    <a:pt x="4376319" y="425660"/>
                  </a:lnTo>
                  <a:lnTo>
                    <a:pt x="4401861" y="389518"/>
                  </a:lnTo>
                  <a:lnTo>
                    <a:pt x="4421013" y="349177"/>
                  </a:lnTo>
                  <a:lnTo>
                    <a:pt x="4433042" y="305369"/>
                  </a:lnTo>
                  <a:lnTo>
                    <a:pt x="4437214" y="258825"/>
                  </a:lnTo>
                  <a:lnTo>
                    <a:pt x="4433042" y="212320"/>
                  </a:lnTo>
                  <a:lnTo>
                    <a:pt x="4421013" y="168541"/>
                  </a:lnTo>
                  <a:lnTo>
                    <a:pt x="4401861" y="128222"/>
                  </a:lnTo>
                  <a:lnTo>
                    <a:pt x="4376319" y="92096"/>
                  </a:lnTo>
                  <a:lnTo>
                    <a:pt x="4345118" y="60895"/>
                  </a:lnTo>
                  <a:lnTo>
                    <a:pt x="4308991" y="35353"/>
                  </a:lnTo>
                  <a:lnTo>
                    <a:pt x="4268673" y="16200"/>
                  </a:lnTo>
                  <a:lnTo>
                    <a:pt x="4224894" y="4172"/>
                  </a:lnTo>
                  <a:lnTo>
                    <a:pt x="4178388" y="0"/>
                  </a:lnTo>
                  <a:close/>
                </a:path>
              </a:pathLst>
            </a:custGeom>
            <a:solidFill>
              <a:srgbClr val="FFFFFF"/>
            </a:solidFill>
          </p:spPr>
          <p:txBody>
            <a:bodyPr wrap="square" lIns="0" tIns="0" rIns="0" bIns="0" rtlCol="0"/>
            <a:lstStyle/>
            <a:p>
              <a:endParaRPr/>
            </a:p>
          </p:txBody>
        </p:sp>
      </p:grpSp>
      <p:sp>
        <p:nvSpPr>
          <p:cNvPr id="30" name="object 30"/>
          <p:cNvSpPr txBox="1"/>
          <p:nvPr/>
        </p:nvSpPr>
        <p:spPr>
          <a:xfrm>
            <a:off x="1185468" y="1575308"/>
            <a:ext cx="3470910" cy="2726055"/>
          </a:xfrm>
          <a:prstGeom prst="rect">
            <a:avLst/>
          </a:prstGeom>
        </p:spPr>
        <p:txBody>
          <a:bodyPr vert="horz" wrap="square" lIns="0" tIns="12065" rIns="0" bIns="0" rtlCol="0">
            <a:spAutoFit/>
          </a:bodyPr>
          <a:lstStyle/>
          <a:p>
            <a:pPr marL="12700">
              <a:lnSpc>
                <a:spcPct val="100000"/>
              </a:lnSpc>
              <a:spcBef>
                <a:spcPts val="95"/>
              </a:spcBef>
            </a:pPr>
            <a:r>
              <a:rPr sz="1600" dirty="0">
                <a:latin typeface="Lucida Sans Unicode"/>
                <a:cs typeface="Lucida Sans Unicode"/>
              </a:rPr>
              <a:t>Vitamindog.com</a:t>
            </a:r>
            <a:r>
              <a:rPr sz="1600" spc="65" dirty="0">
                <a:latin typeface="Lucida Sans Unicode"/>
                <a:cs typeface="Lucida Sans Unicode"/>
              </a:rPr>
              <a:t> </a:t>
            </a:r>
            <a:r>
              <a:rPr sz="1400" spc="-130" dirty="0">
                <a:latin typeface="Lucida Sans Unicode"/>
                <a:cs typeface="Lucida Sans Unicode"/>
              </a:rPr>
              <a:t>|</a:t>
            </a:r>
            <a:r>
              <a:rPr sz="1400" spc="10" dirty="0">
                <a:latin typeface="Lucida Sans Unicode"/>
                <a:cs typeface="Lucida Sans Unicode"/>
              </a:rPr>
              <a:t> </a:t>
            </a:r>
            <a:r>
              <a:rPr sz="1400" dirty="0">
                <a:latin typeface="Lucida Sans Unicode"/>
                <a:cs typeface="Lucida Sans Unicode"/>
              </a:rPr>
              <a:t>.dog </a:t>
            </a:r>
            <a:r>
              <a:rPr sz="1400" spc="-130" dirty="0">
                <a:latin typeface="Lucida Sans Unicode"/>
                <a:cs typeface="Lucida Sans Unicode"/>
              </a:rPr>
              <a:t>|</a:t>
            </a:r>
            <a:r>
              <a:rPr sz="1400" spc="10" dirty="0">
                <a:latin typeface="Lucida Sans Unicode"/>
                <a:cs typeface="Lucida Sans Unicode"/>
              </a:rPr>
              <a:t> </a:t>
            </a:r>
            <a:r>
              <a:rPr sz="1400" spc="-20" dirty="0">
                <a:latin typeface="Lucida Sans Unicode"/>
                <a:cs typeface="Lucida Sans Unicode"/>
              </a:rPr>
              <a:t>.se</a:t>
            </a:r>
            <a:r>
              <a:rPr sz="1400" spc="-25" dirty="0">
                <a:latin typeface="Lucida Sans Unicode"/>
                <a:cs typeface="Lucida Sans Unicode"/>
              </a:rPr>
              <a:t> </a:t>
            </a:r>
            <a:r>
              <a:rPr sz="1400" spc="-130" dirty="0">
                <a:latin typeface="Lucida Sans Unicode"/>
                <a:cs typeface="Lucida Sans Unicode"/>
              </a:rPr>
              <a:t>|</a:t>
            </a:r>
            <a:r>
              <a:rPr sz="1400" spc="5" dirty="0">
                <a:latin typeface="Lucida Sans Unicode"/>
                <a:cs typeface="Lucida Sans Unicode"/>
              </a:rPr>
              <a:t> </a:t>
            </a:r>
            <a:r>
              <a:rPr sz="1400" dirty="0">
                <a:latin typeface="Lucida Sans Unicode"/>
                <a:cs typeface="Lucida Sans Unicode"/>
              </a:rPr>
              <a:t>.de</a:t>
            </a:r>
            <a:r>
              <a:rPr sz="1400" spc="-15" dirty="0">
                <a:latin typeface="Lucida Sans Unicode"/>
                <a:cs typeface="Lucida Sans Unicode"/>
              </a:rPr>
              <a:t> </a:t>
            </a:r>
            <a:r>
              <a:rPr sz="1400" spc="-130" dirty="0">
                <a:latin typeface="Lucida Sans Unicode"/>
                <a:cs typeface="Lucida Sans Unicode"/>
              </a:rPr>
              <a:t>|</a:t>
            </a:r>
            <a:r>
              <a:rPr sz="1400" spc="10" dirty="0">
                <a:latin typeface="Lucida Sans Unicode"/>
                <a:cs typeface="Lucida Sans Unicode"/>
              </a:rPr>
              <a:t> </a:t>
            </a:r>
            <a:r>
              <a:rPr sz="1400" spc="-25" dirty="0">
                <a:latin typeface="Lucida Sans Unicode"/>
                <a:cs typeface="Lucida Sans Unicode"/>
              </a:rPr>
              <a:t>.uk</a:t>
            </a:r>
            <a:endParaRPr sz="1400">
              <a:latin typeface="Lucida Sans Unicode"/>
              <a:cs typeface="Lucida Sans Unicode"/>
            </a:endParaRPr>
          </a:p>
          <a:p>
            <a:pPr marL="12700" marR="725805">
              <a:lnSpc>
                <a:spcPct val="251900"/>
              </a:lnSpc>
            </a:pPr>
            <a:r>
              <a:rPr sz="1600" spc="-10" dirty="0">
                <a:latin typeface="Lucida Sans Unicode"/>
                <a:cs typeface="Lucida Sans Unicode"/>
              </a:rPr>
              <a:t>facebook.com/vitamindog realvitamindog realvitamindog</a:t>
            </a:r>
            <a:r>
              <a:rPr sz="1600" spc="500" dirty="0">
                <a:latin typeface="Lucida Sans Unicode"/>
                <a:cs typeface="Lucida Sans Unicode"/>
              </a:rPr>
              <a:t>  </a:t>
            </a:r>
            <a:r>
              <a:rPr sz="1600" spc="-10" dirty="0">
                <a:latin typeface="Lucida Sans Unicode"/>
                <a:cs typeface="Lucida Sans Unicode"/>
              </a:rPr>
              <a:t>vitamindog</a:t>
            </a:r>
            <a:endParaRPr sz="1600">
              <a:latin typeface="Lucida Sans Unicode"/>
              <a:cs typeface="Lucida Sans Unicode"/>
            </a:endParaRPr>
          </a:p>
        </p:txBody>
      </p:sp>
      <p:grpSp>
        <p:nvGrpSpPr>
          <p:cNvPr id="31" name="object 31"/>
          <p:cNvGrpSpPr/>
          <p:nvPr/>
        </p:nvGrpSpPr>
        <p:grpSpPr>
          <a:xfrm>
            <a:off x="759167" y="1555496"/>
            <a:ext cx="339090" cy="2795905"/>
            <a:chOff x="759167" y="1555496"/>
            <a:chExt cx="339090" cy="2795905"/>
          </a:xfrm>
        </p:grpSpPr>
        <p:sp>
          <p:nvSpPr>
            <p:cNvPr id="32" name="object 32"/>
            <p:cNvSpPr/>
            <p:nvPr/>
          </p:nvSpPr>
          <p:spPr>
            <a:xfrm>
              <a:off x="759167" y="1555495"/>
              <a:ext cx="339090" cy="2795905"/>
            </a:xfrm>
            <a:custGeom>
              <a:avLst/>
              <a:gdLst/>
              <a:ahLst/>
              <a:cxnLst/>
              <a:rect l="l" t="t" r="r" b="b"/>
              <a:pathLst>
                <a:path w="339090" h="2795904">
                  <a:moveTo>
                    <a:pt x="338607" y="2625979"/>
                  </a:moveTo>
                  <a:lnTo>
                    <a:pt x="332549" y="2580995"/>
                  </a:lnTo>
                  <a:lnTo>
                    <a:pt x="315493" y="2540546"/>
                  </a:lnTo>
                  <a:lnTo>
                    <a:pt x="289013" y="2506281"/>
                  </a:lnTo>
                  <a:lnTo>
                    <a:pt x="254749" y="2479814"/>
                  </a:lnTo>
                  <a:lnTo>
                    <a:pt x="214312" y="2462746"/>
                  </a:lnTo>
                  <a:lnTo>
                    <a:pt x="169303" y="2456688"/>
                  </a:lnTo>
                  <a:lnTo>
                    <a:pt x="124282" y="2462746"/>
                  </a:lnTo>
                  <a:lnTo>
                    <a:pt x="83845" y="2479814"/>
                  </a:lnTo>
                  <a:lnTo>
                    <a:pt x="49580" y="2506281"/>
                  </a:lnTo>
                  <a:lnTo>
                    <a:pt x="23101" y="2540546"/>
                  </a:lnTo>
                  <a:lnTo>
                    <a:pt x="6045" y="2580995"/>
                  </a:lnTo>
                  <a:lnTo>
                    <a:pt x="0" y="2625979"/>
                  </a:lnTo>
                  <a:lnTo>
                    <a:pt x="6045" y="2671038"/>
                  </a:lnTo>
                  <a:lnTo>
                    <a:pt x="23101" y="2711513"/>
                  </a:lnTo>
                  <a:lnTo>
                    <a:pt x="49580" y="2745790"/>
                  </a:lnTo>
                  <a:lnTo>
                    <a:pt x="83845" y="2772283"/>
                  </a:lnTo>
                  <a:lnTo>
                    <a:pt x="124282" y="2789351"/>
                  </a:lnTo>
                  <a:lnTo>
                    <a:pt x="169303" y="2795397"/>
                  </a:lnTo>
                  <a:lnTo>
                    <a:pt x="214312" y="2789351"/>
                  </a:lnTo>
                  <a:lnTo>
                    <a:pt x="254749" y="2772283"/>
                  </a:lnTo>
                  <a:lnTo>
                    <a:pt x="289013" y="2745790"/>
                  </a:lnTo>
                  <a:lnTo>
                    <a:pt x="315493" y="2711513"/>
                  </a:lnTo>
                  <a:lnTo>
                    <a:pt x="332549" y="2671038"/>
                  </a:lnTo>
                  <a:lnTo>
                    <a:pt x="338607" y="2625979"/>
                  </a:lnTo>
                  <a:close/>
                </a:path>
                <a:path w="339090" h="2795904">
                  <a:moveTo>
                    <a:pt x="338607" y="2011807"/>
                  </a:moveTo>
                  <a:lnTo>
                    <a:pt x="332549" y="1966823"/>
                  </a:lnTo>
                  <a:lnTo>
                    <a:pt x="315493" y="1926374"/>
                  </a:lnTo>
                  <a:lnTo>
                    <a:pt x="289013" y="1892109"/>
                  </a:lnTo>
                  <a:lnTo>
                    <a:pt x="254749" y="1865642"/>
                  </a:lnTo>
                  <a:lnTo>
                    <a:pt x="214312" y="1848573"/>
                  </a:lnTo>
                  <a:lnTo>
                    <a:pt x="169303" y="1842516"/>
                  </a:lnTo>
                  <a:lnTo>
                    <a:pt x="124282" y="1848573"/>
                  </a:lnTo>
                  <a:lnTo>
                    <a:pt x="83845" y="1865642"/>
                  </a:lnTo>
                  <a:lnTo>
                    <a:pt x="49580" y="1892109"/>
                  </a:lnTo>
                  <a:lnTo>
                    <a:pt x="23101" y="1926374"/>
                  </a:lnTo>
                  <a:lnTo>
                    <a:pt x="6045" y="1966823"/>
                  </a:lnTo>
                  <a:lnTo>
                    <a:pt x="0" y="2011807"/>
                  </a:lnTo>
                  <a:lnTo>
                    <a:pt x="6045" y="2056866"/>
                  </a:lnTo>
                  <a:lnTo>
                    <a:pt x="23101" y="2097341"/>
                  </a:lnTo>
                  <a:lnTo>
                    <a:pt x="49580" y="2131618"/>
                  </a:lnTo>
                  <a:lnTo>
                    <a:pt x="83845" y="2158111"/>
                  </a:lnTo>
                  <a:lnTo>
                    <a:pt x="124282" y="2175179"/>
                  </a:lnTo>
                  <a:lnTo>
                    <a:pt x="169303" y="2181225"/>
                  </a:lnTo>
                  <a:lnTo>
                    <a:pt x="214312" y="2175179"/>
                  </a:lnTo>
                  <a:lnTo>
                    <a:pt x="254749" y="2158111"/>
                  </a:lnTo>
                  <a:lnTo>
                    <a:pt x="289013" y="2131618"/>
                  </a:lnTo>
                  <a:lnTo>
                    <a:pt x="315493" y="2097341"/>
                  </a:lnTo>
                  <a:lnTo>
                    <a:pt x="332549" y="2056866"/>
                  </a:lnTo>
                  <a:lnTo>
                    <a:pt x="338607" y="2011807"/>
                  </a:lnTo>
                  <a:close/>
                </a:path>
                <a:path w="339090" h="2795904">
                  <a:moveTo>
                    <a:pt x="338607" y="1397635"/>
                  </a:moveTo>
                  <a:lnTo>
                    <a:pt x="332549" y="1352651"/>
                  </a:lnTo>
                  <a:lnTo>
                    <a:pt x="315493" y="1312202"/>
                  </a:lnTo>
                  <a:lnTo>
                    <a:pt x="289013" y="1277937"/>
                  </a:lnTo>
                  <a:lnTo>
                    <a:pt x="254749" y="1251470"/>
                  </a:lnTo>
                  <a:lnTo>
                    <a:pt x="214312" y="1234401"/>
                  </a:lnTo>
                  <a:lnTo>
                    <a:pt x="169303" y="1228344"/>
                  </a:lnTo>
                  <a:lnTo>
                    <a:pt x="124282" y="1234401"/>
                  </a:lnTo>
                  <a:lnTo>
                    <a:pt x="83845" y="1251470"/>
                  </a:lnTo>
                  <a:lnTo>
                    <a:pt x="49580" y="1277937"/>
                  </a:lnTo>
                  <a:lnTo>
                    <a:pt x="23101" y="1312202"/>
                  </a:lnTo>
                  <a:lnTo>
                    <a:pt x="6045" y="1352651"/>
                  </a:lnTo>
                  <a:lnTo>
                    <a:pt x="0" y="1397635"/>
                  </a:lnTo>
                  <a:lnTo>
                    <a:pt x="6045" y="1442681"/>
                  </a:lnTo>
                  <a:lnTo>
                    <a:pt x="23101" y="1483131"/>
                  </a:lnTo>
                  <a:lnTo>
                    <a:pt x="49580" y="1517383"/>
                  </a:lnTo>
                  <a:lnTo>
                    <a:pt x="83845" y="1543837"/>
                  </a:lnTo>
                  <a:lnTo>
                    <a:pt x="124282" y="1560893"/>
                  </a:lnTo>
                  <a:lnTo>
                    <a:pt x="169303" y="1566926"/>
                  </a:lnTo>
                  <a:lnTo>
                    <a:pt x="214312" y="1560893"/>
                  </a:lnTo>
                  <a:lnTo>
                    <a:pt x="254749" y="1543837"/>
                  </a:lnTo>
                  <a:lnTo>
                    <a:pt x="289013" y="1517383"/>
                  </a:lnTo>
                  <a:lnTo>
                    <a:pt x="315493" y="1483131"/>
                  </a:lnTo>
                  <a:lnTo>
                    <a:pt x="332549" y="1442681"/>
                  </a:lnTo>
                  <a:lnTo>
                    <a:pt x="338607" y="1397635"/>
                  </a:lnTo>
                  <a:close/>
                </a:path>
                <a:path w="339090" h="2795904">
                  <a:moveTo>
                    <a:pt x="338607" y="783463"/>
                  </a:moveTo>
                  <a:lnTo>
                    <a:pt x="332549" y="738479"/>
                  </a:lnTo>
                  <a:lnTo>
                    <a:pt x="315493" y="698030"/>
                  </a:lnTo>
                  <a:lnTo>
                    <a:pt x="289013" y="663765"/>
                  </a:lnTo>
                  <a:lnTo>
                    <a:pt x="254749" y="637298"/>
                  </a:lnTo>
                  <a:lnTo>
                    <a:pt x="214312" y="620229"/>
                  </a:lnTo>
                  <a:lnTo>
                    <a:pt x="169303" y="614172"/>
                  </a:lnTo>
                  <a:lnTo>
                    <a:pt x="124282" y="620229"/>
                  </a:lnTo>
                  <a:lnTo>
                    <a:pt x="83845" y="637298"/>
                  </a:lnTo>
                  <a:lnTo>
                    <a:pt x="49580" y="663765"/>
                  </a:lnTo>
                  <a:lnTo>
                    <a:pt x="23101" y="698030"/>
                  </a:lnTo>
                  <a:lnTo>
                    <a:pt x="6045" y="738479"/>
                  </a:lnTo>
                  <a:lnTo>
                    <a:pt x="0" y="783463"/>
                  </a:lnTo>
                  <a:lnTo>
                    <a:pt x="6045" y="828459"/>
                  </a:lnTo>
                  <a:lnTo>
                    <a:pt x="23101" y="868908"/>
                  </a:lnTo>
                  <a:lnTo>
                    <a:pt x="49580" y="903160"/>
                  </a:lnTo>
                  <a:lnTo>
                    <a:pt x="83845" y="929640"/>
                  </a:lnTo>
                  <a:lnTo>
                    <a:pt x="124282" y="946708"/>
                  </a:lnTo>
                  <a:lnTo>
                    <a:pt x="169303" y="952754"/>
                  </a:lnTo>
                  <a:lnTo>
                    <a:pt x="214312" y="946708"/>
                  </a:lnTo>
                  <a:lnTo>
                    <a:pt x="254749" y="929640"/>
                  </a:lnTo>
                  <a:lnTo>
                    <a:pt x="289013" y="903160"/>
                  </a:lnTo>
                  <a:lnTo>
                    <a:pt x="315493" y="868908"/>
                  </a:lnTo>
                  <a:lnTo>
                    <a:pt x="332549" y="828459"/>
                  </a:lnTo>
                  <a:lnTo>
                    <a:pt x="338607" y="783463"/>
                  </a:lnTo>
                  <a:close/>
                </a:path>
                <a:path w="339090" h="2795904">
                  <a:moveTo>
                    <a:pt x="338607" y="169291"/>
                  </a:moveTo>
                  <a:lnTo>
                    <a:pt x="332549" y="124307"/>
                  </a:lnTo>
                  <a:lnTo>
                    <a:pt x="315493" y="83858"/>
                  </a:lnTo>
                  <a:lnTo>
                    <a:pt x="289013" y="49593"/>
                  </a:lnTo>
                  <a:lnTo>
                    <a:pt x="254749" y="23126"/>
                  </a:lnTo>
                  <a:lnTo>
                    <a:pt x="214312" y="6057"/>
                  </a:lnTo>
                  <a:lnTo>
                    <a:pt x="169303" y="0"/>
                  </a:lnTo>
                  <a:lnTo>
                    <a:pt x="124282" y="6057"/>
                  </a:lnTo>
                  <a:lnTo>
                    <a:pt x="83845" y="23126"/>
                  </a:lnTo>
                  <a:lnTo>
                    <a:pt x="49580" y="49593"/>
                  </a:lnTo>
                  <a:lnTo>
                    <a:pt x="23101" y="83858"/>
                  </a:lnTo>
                  <a:lnTo>
                    <a:pt x="6045" y="124307"/>
                  </a:lnTo>
                  <a:lnTo>
                    <a:pt x="0" y="169291"/>
                  </a:lnTo>
                  <a:lnTo>
                    <a:pt x="6045" y="214287"/>
                  </a:lnTo>
                  <a:lnTo>
                    <a:pt x="23101" y="254736"/>
                  </a:lnTo>
                  <a:lnTo>
                    <a:pt x="49580" y="288988"/>
                  </a:lnTo>
                  <a:lnTo>
                    <a:pt x="83845" y="315468"/>
                  </a:lnTo>
                  <a:lnTo>
                    <a:pt x="124282" y="332536"/>
                  </a:lnTo>
                  <a:lnTo>
                    <a:pt x="169303" y="338582"/>
                  </a:lnTo>
                  <a:lnTo>
                    <a:pt x="214312" y="332536"/>
                  </a:lnTo>
                  <a:lnTo>
                    <a:pt x="254749" y="315468"/>
                  </a:lnTo>
                  <a:lnTo>
                    <a:pt x="289013" y="288988"/>
                  </a:lnTo>
                  <a:lnTo>
                    <a:pt x="315493" y="254736"/>
                  </a:lnTo>
                  <a:lnTo>
                    <a:pt x="332549" y="214287"/>
                  </a:lnTo>
                  <a:lnTo>
                    <a:pt x="338607" y="169291"/>
                  </a:lnTo>
                  <a:close/>
                </a:path>
              </a:pathLst>
            </a:custGeom>
            <a:solidFill>
              <a:srgbClr val="BD2C28"/>
            </a:solidFill>
          </p:spPr>
          <p:txBody>
            <a:bodyPr wrap="square" lIns="0" tIns="0" rIns="0" bIns="0" rtlCol="0"/>
            <a:lstStyle/>
            <a:p>
              <a:endParaRPr/>
            </a:p>
          </p:txBody>
        </p:sp>
        <p:pic>
          <p:nvPicPr>
            <p:cNvPr id="33" name="object 33"/>
            <p:cNvPicPr/>
            <p:nvPr/>
          </p:nvPicPr>
          <p:blipFill>
            <a:blip r:embed="rId13" cstate="print"/>
            <a:stretch>
              <a:fillRect/>
            </a:stretch>
          </p:blipFill>
          <p:spPr>
            <a:xfrm>
              <a:off x="825932" y="1622248"/>
              <a:ext cx="205253" cy="205284"/>
            </a:xfrm>
            <a:prstGeom prst="rect">
              <a:avLst/>
            </a:prstGeom>
          </p:spPr>
        </p:pic>
        <p:pic>
          <p:nvPicPr>
            <p:cNvPr id="34" name="object 34"/>
            <p:cNvPicPr/>
            <p:nvPr/>
          </p:nvPicPr>
          <p:blipFill>
            <a:blip r:embed="rId14" cstate="print"/>
            <a:stretch>
              <a:fillRect/>
            </a:stretch>
          </p:blipFill>
          <p:spPr>
            <a:xfrm>
              <a:off x="867231" y="2241219"/>
              <a:ext cx="101485" cy="195501"/>
            </a:xfrm>
            <a:prstGeom prst="rect">
              <a:avLst/>
            </a:prstGeom>
          </p:spPr>
        </p:pic>
        <p:pic>
          <p:nvPicPr>
            <p:cNvPr id="35" name="object 35"/>
            <p:cNvPicPr/>
            <p:nvPr/>
          </p:nvPicPr>
          <p:blipFill>
            <a:blip r:embed="rId15" cstate="print"/>
            <a:stretch>
              <a:fillRect/>
            </a:stretch>
          </p:blipFill>
          <p:spPr>
            <a:xfrm>
              <a:off x="837086" y="2856463"/>
              <a:ext cx="193975" cy="194558"/>
            </a:xfrm>
            <a:prstGeom prst="rect">
              <a:avLst/>
            </a:prstGeom>
          </p:spPr>
        </p:pic>
        <p:pic>
          <p:nvPicPr>
            <p:cNvPr id="36" name="object 36"/>
            <p:cNvPicPr/>
            <p:nvPr/>
          </p:nvPicPr>
          <p:blipFill>
            <a:blip r:embed="rId16" cstate="print"/>
            <a:stretch>
              <a:fillRect/>
            </a:stretch>
          </p:blipFill>
          <p:spPr>
            <a:xfrm>
              <a:off x="837467" y="4123729"/>
              <a:ext cx="181877" cy="127398"/>
            </a:xfrm>
            <a:prstGeom prst="rect">
              <a:avLst/>
            </a:prstGeom>
          </p:spPr>
        </p:pic>
        <p:pic>
          <p:nvPicPr>
            <p:cNvPr id="37" name="object 37"/>
            <p:cNvPicPr/>
            <p:nvPr/>
          </p:nvPicPr>
          <p:blipFill>
            <a:blip r:embed="rId17" cstate="print"/>
            <a:stretch>
              <a:fillRect/>
            </a:stretch>
          </p:blipFill>
          <p:spPr>
            <a:xfrm>
              <a:off x="827544" y="3455162"/>
              <a:ext cx="174802" cy="221614"/>
            </a:xfrm>
            <a:prstGeom prst="rect">
              <a:avLst/>
            </a:prstGeom>
          </p:spPr>
        </p:pic>
      </p:grpSp>
      <p:sp>
        <p:nvSpPr>
          <p:cNvPr id="38" name="object 38"/>
          <p:cNvSpPr txBox="1"/>
          <p:nvPr/>
        </p:nvSpPr>
        <p:spPr>
          <a:xfrm>
            <a:off x="652373" y="5348732"/>
            <a:ext cx="1391285" cy="1093470"/>
          </a:xfrm>
          <a:prstGeom prst="rect">
            <a:avLst/>
          </a:prstGeom>
        </p:spPr>
        <p:txBody>
          <a:bodyPr vert="horz" wrap="square" lIns="0" tIns="12700" rIns="0" bIns="0" rtlCol="0">
            <a:spAutoFit/>
          </a:bodyPr>
          <a:lstStyle/>
          <a:p>
            <a:pPr marL="12700" marR="5080">
              <a:lnSpc>
                <a:spcPct val="100000"/>
              </a:lnSpc>
              <a:spcBef>
                <a:spcPts val="100"/>
              </a:spcBef>
            </a:pPr>
            <a:r>
              <a:rPr sz="1400" spc="125" dirty="0">
                <a:latin typeface="Lucida Sans Unicode"/>
                <a:cs typeface="Lucida Sans Unicode"/>
              </a:rPr>
              <a:t>We</a:t>
            </a:r>
            <a:r>
              <a:rPr sz="1400" spc="-75" dirty="0">
                <a:latin typeface="Lucida Sans Unicode"/>
                <a:cs typeface="Lucida Sans Unicode"/>
              </a:rPr>
              <a:t> </a:t>
            </a:r>
            <a:r>
              <a:rPr sz="1400" spc="45" dirty="0">
                <a:latin typeface="Lucida Sans Unicode"/>
                <a:cs typeface="Lucida Sans Unicode"/>
              </a:rPr>
              <a:t>are </a:t>
            </a:r>
            <a:r>
              <a:rPr sz="1400" dirty="0">
                <a:latin typeface="Lucida Sans Unicode"/>
                <a:cs typeface="Lucida Sans Unicode"/>
              </a:rPr>
              <a:t>registered</a:t>
            </a:r>
            <a:r>
              <a:rPr sz="1400" spc="135" dirty="0">
                <a:latin typeface="Lucida Sans Unicode"/>
                <a:cs typeface="Lucida Sans Unicode"/>
              </a:rPr>
              <a:t> </a:t>
            </a:r>
            <a:r>
              <a:rPr sz="1400" spc="50" dirty="0">
                <a:latin typeface="Lucida Sans Unicode"/>
                <a:cs typeface="Lucida Sans Unicode"/>
              </a:rPr>
              <a:t>at </a:t>
            </a:r>
            <a:r>
              <a:rPr sz="1400" dirty="0">
                <a:latin typeface="Lucida Sans Unicode"/>
                <a:cs typeface="Lucida Sans Unicode"/>
              </a:rPr>
              <a:t>the</a:t>
            </a:r>
            <a:r>
              <a:rPr sz="1400" spc="15" dirty="0">
                <a:latin typeface="Lucida Sans Unicode"/>
                <a:cs typeface="Lucida Sans Unicode"/>
              </a:rPr>
              <a:t> </a:t>
            </a:r>
            <a:r>
              <a:rPr sz="1400" spc="-10" dirty="0">
                <a:latin typeface="Lucida Sans Unicode"/>
                <a:cs typeface="Lucida Sans Unicode"/>
              </a:rPr>
              <a:t>Agricultural </a:t>
            </a:r>
            <a:r>
              <a:rPr sz="1400" spc="80" dirty="0">
                <a:latin typeface="Lucida Sans Unicode"/>
                <a:cs typeface="Lucida Sans Unicode"/>
              </a:rPr>
              <a:t>agency</a:t>
            </a:r>
            <a:endParaRPr sz="1400">
              <a:latin typeface="Lucida Sans Unicode"/>
              <a:cs typeface="Lucida Sans Unicode"/>
            </a:endParaRPr>
          </a:p>
          <a:p>
            <a:pPr marL="12700">
              <a:lnSpc>
                <a:spcPct val="100000"/>
              </a:lnSpc>
              <a:spcBef>
                <a:spcPts val="5"/>
              </a:spcBef>
            </a:pPr>
            <a:r>
              <a:rPr sz="1400" spc="95" dirty="0">
                <a:latin typeface="Lucida Sans Unicode"/>
                <a:cs typeface="Lucida Sans Unicode"/>
              </a:rPr>
              <a:t>as</a:t>
            </a:r>
            <a:r>
              <a:rPr sz="1400" spc="-75" dirty="0">
                <a:latin typeface="Lucida Sans Unicode"/>
                <a:cs typeface="Lucida Sans Unicode"/>
              </a:rPr>
              <a:t> </a:t>
            </a:r>
            <a:r>
              <a:rPr sz="1400" spc="170" dirty="0">
                <a:latin typeface="Lucida Sans Unicode"/>
                <a:cs typeface="Lucida Sans Unicode"/>
              </a:rPr>
              <a:t>a</a:t>
            </a:r>
            <a:r>
              <a:rPr sz="1400" spc="-70" dirty="0">
                <a:latin typeface="Lucida Sans Unicode"/>
                <a:cs typeface="Lucida Sans Unicode"/>
              </a:rPr>
              <a:t> </a:t>
            </a:r>
            <a:r>
              <a:rPr sz="1400" spc="-10" dirty="0">
                <a:latin typeface="Lucida Sans Unicode"/>
                <a:cs typeface="Lucida Sans Unicode"/>
              </a:rPr>
              <a:t>producer.</a:t>
            </a:r>
            <a:endParaRPr sz="1400">
              <a:latin typeface="Lucida Sans Unicode"/>
              <a:cs typeface="Lucida Sans Unicode"/>
            </a:endParaRPr>
          </a:p>
        </p:txBody>
      </p:sp>
      <p:sp>
        <p:nvSpPr>
          <p:cNvPr id="39" name="object 39"/>
          <p:cNvSpPr txBox="1"/>
          <p:nvPr/>
        </p:nvSpPr>
        <p:spPr>
          <a:xfrm>
            <a:off x="2673857" y="5348732"/>
            <a:ext cx="1492885" cy="1093470"/>
          </a:xfrm>
          <a:prstGeom prst="rect">
            <a:avLst/>
          </a:prstGeom>
        </p:spPr>
        <p:txBody>
          <a:bodyPr vert="horz" wrap="square" lIns="0" tIns="12700" rIns="0" bIns="0" rtlCol="0">
            <a:spAutoFit/>
          </a:bodyPr>
          <a:lstStyle/>
          <a:p>
            <a:pPr marL="12700" marR="5080">
              <a:lnSpc>
                <a:spcPct val="100000"/>
              </a:lnSpc>
              <a:spcBef>
                <a:spcPts val="100"/>
              </a:spcBef>
            </a:pPr>
            <a:r>
              <a:rPr sz="1400" spc="125" dirty="0">
                <a:latin typeface="Lucida Sans Unicode"/>
                <a:cs typeface="Lucida Sans Unicode"/>
              </a:rPr>
              <a:t>We</a:t>
            </a:r>
            <a:r>
              <a:rPr sz="1400" spc="-75" dirty="0">
                <a:latin typeface="Lucida Sans Unicode"/>
                <a:cs typeface="Lucida Sans Unicode"/>
              </a:rPr>
              <a:t> </a:t>
            </a:r>
            <a:r>
              <a:rPr sz="1400" spc="45" dirty="0">
                <a:latin typeface="Lucida Sans Unicode"/>
                <a:cs typeface="Lucida Sans Unicode"/>
              </a:rPr>
              <a:t>are </a:t>
            </a:r>
            <a:r>
              <a:rPr sz="1400" spc="65" dirty="0">
                <a:latin typeface="Lucida Sans Unicode"/>
                <a:cs typeface="Lucida Sans Unicode"/>
              </a:rPr>
              <a:t>connected</a:t>
            </a:r>
            <a:r>
              <a:rPr sz="1400" spc="-90" dirty="0">
                <a:latin typeface="Lucida Sans Unicode"/>
                <a:cs typeface="Lucida Sans Unicode"/>
              </a:rPr>
              <a:t> </a:t>
            </a:r>
            <a:r>
              <a:rPr sz="1400" spc="-25" dirty="0">
                <a:latin typeface="Lucida Sans Unicode"/>
                <a:cs typeface="Lucida Sans Unicode"/>
              </a:rPr>
              <a:t>to </a:t>
            </a:r>
            <a:r>
              <a:rPr sz="1400" spc="-105" dirty="0">
                <a:latin typeface="Lucida Sans Unicode"/>
                <a:cs typeface="Lucida Sans Unicode"/>
              </a:rPr>
              <a:t>GS1</a:t>
            </a:r>
            <a:r>
              <a:rPr sz="1400" spc="-60" dirty="0">
                <a:latin typeface="Lucida Sans Unicode"/>
                <a:cs typeface="Lucida Sans Unicode"/>
              </a:rPr>
              <a:t> </a:t>
            </a:r>
            <a:r>
              <a:rPr sz="1400" spc="80" dirty="0">
                <a:latin typeface="Lucida Sans Unicode"/>
                <a:cs typeface="Lucida Sans Unicode"/>
              </a:rPr>
              <a:t>and</a:t>
            </a:r>
            <a:r>
              <a:rPr sz="1400" spc="-45" dirty="0">
                <a:latin typeface="Lucida Sans Unicode"/>
                <a:cs typeface="Lucida Sans Unicode"/>
              </a:rPr>
              <a:t> </a:t>
            </a:r>
            <a:r>
              <a:rPr sz="1400" spc="-10" dirty="0">
                <a:latin typeface="Lucida Sans Unicode"/>
                <a:cs typeface="Lucida Sans Unicode"/>
              </a:rPr>
              <a:t>Validoo. </a:t>
            </a:r>
            <a:r>
              <a:rPr sz="1400" spc="60" dirty="0">
                <a:latin typeface="Lucida Sans Unicode"/>
                <a:cs typeface="Lucida Sans Unicode"/>
              </a:rPr>
              <a:t>Connected</a:t>
            </a:r>
            <a:r>
              <a:rPr sz="1400" spc="-105" dirty="0">
                <a:latin typeface="Lucida Sans Unicode"/>
                <a:cs typeface="Lucida Sans Unicode"/>
              </a:rPr>
              <a:t> </a:t>
            </a:r>
            <a:r>
              <a:rPr sz="1400" spc="-25" dirty="0">
                <a:latin typeface="Lucida Sans Unicode"/>
                <a:cs typeface="Lucida Sans Unicode"/>
              </a:rPr>
              <a:t>to </a:t>
            </a:r>
            <a:r>
              <a:rPr sz="1400" spc="-10" dirty="0">
                <a:latin typeface="Lucida Sans Unicode"/>
                <a:cs typeface="Lucida Sans Unicode"/>
              </a:rPr>
              <a:t>Returpack.</a:t>
            </a:r>
            <a:endParaRPr sz="1400">
              <a:latin typeface="Lucida Sans Unicode"/>
              <a:cs typeface="Lucida Sans Unicode"/>
            </a:endParaRPr>
          </a:p>
        </p:txBody>
      </p:sp>
      <p:sp>
        <p:nvSpPr>
          <p:cNvPr id="40" name="object 40"/>
          <p:cNvSpPr txBox="1"/>
          <p:nvPr/>
        </p:nvSpPr>
        <p:spPr>
          <a:xfrm>
            <a:off x="4911597" y="5348732"/>
            <a:ext cx="1795145" cy="1093470"/>
          </a:xfrm>
          <a:prstGeom prst="rect">
            <a:avLst/>
          </a:prstGeom>
        </p:spPr>
        <p:txBody>
          <a:bodyPr vert="horz" wrap="square" lIns="0" tIns="12700" rIns="0" bIns="0" rtlCol="0">
            <a:spAutoFit/>
          </a:bodyPr>
          <a:lstStyle/>
          <a:p>
            <a:pPr marL="12700" marR="266065">
              <a:lnSpc>
                <a:spcPct val="100000"/>
              </a:lnSpc>
              <a:spcBef>
                <a:spcPts val="100"/>
              </a:spcBef>
            </a:pPr>
            <a:r>
              <a:rPr sz="1400" dirty="0">
                <a:latin typeface="Lucida Sans Unicode"/>
                <a:cs typeface="Lucida Sans Unicode"/>
              </a:rPr>
              <a:t>Trademark</a:t>
            </a:r>
            <a:r>
              <a:rPr sz="1400" spc="200" dirty="0">
                <a:latin typeface="Lucida Sans Unicode"/>
                <a:cs typeface="Lucida Sans Unicode"/>
              </a:rPr>
              <a:t> </a:t>
            </a:r>
            <a:r>
              <a:rPr sz="1400" spc="-10" dirty="0">
                <a:latin typeface="Lucida Sans Unicode"/>
                <a:cs typeface="Lucida Sans Unicode"/>
              </a:rPr>
              <a:t>Eupio </a:t>
            </a:r>
            <a:r>
              <a:rPr sz="1400" dirty="0">
                <a:latin typeface="Lucida Sans Unicode"/>
                <a:cs typeface="Lucida Sans Unicode"/>
              </a:rPr>
              <a:t>owner</a:t>
            </a:r>
            <a:r>
              <a:rPr sz="1400" spc="85" dirty="0">
                <a:latin typeface="Lucida Sans Unicode"/>
                <a:cs typeface="Lucida Sans Unicode"/>
              </a:rPr>
              <a:t> </a:t>
            </a:r>
            <a:r>
              <a:rPr sz="1400" spc="-25" dirty="0">
                <a:latin typeface="Lucida Sans Unicode"/>
                <a:cs typeface="Lucida Sans Unicode"/>
              </a:rPr>
              <a:t>of </a:t>
            </a:r>
            <a:r>
              <a:rPr sz="1400" spc="-10" dirty="0">
                <a:latin typeface="Lucida Sans Unicode"/>
                <a:cs typeface="Lucida Sans Unicode"/>
              </a:rPr>
              <a:t>VitaminDog.</a:t>
            </a:r>
            <a:endParaRPr sz="1400">
              <a:latin typeface="Lucida Sans Unicode"/>
              <a:cs typeface="Lucida Sans Unicode"/>
            </a:endParaRPr>
          </a:p>
          <a:p>
            <a:pPr marL="12700" marR="5080">
              <a:lnSpc>
                <a:spcPct val="100000"/>
              </a:lnSpc>
              <a:spcBef>
                <a:spcPts val="5"/>
              </a:spcBef>
            </a:pPr>
            <a:r>
              <a:rPr sz="1400" dirty="0">
                <a:latin typeface="Lucida Sans Unicode"/>
                <a:cs typeface="Lucida Sans Unicode"/>
              </a:rPr>
              <a:t>Finances</a:t>
            </a:r>
            <a:r>
              <a:rPr sz="1400" spc="55" dirty="0">
                <a:latin typeface="Lucida Sans Unicode"/>
                <a:cs typeface="Lucida Sans Unicode"/>
              </a:rPr>
              <a:t> </a:t>
            </a:r>
            <a:r>
              <a:rPr sz="1400" spc="-10" dirty="0">
                <a:latin typeface="Lucida Sans Unicode"/>
                <a:cs typeface="Lucida Sans Unicode"/>
              </a:rPr>
              <a:t>is</a:t>
            </a:r>
            <a:r>
              <a:rPr sz="1400" spc="95" dirty="0">
                <a:latin typeface="Lucida Sans Unicode"/>
                <a:cs typeface="Lucida Sans Unicode"/>
              </a:rPr>
              <a:t> </a:t>
            </a:r>
            <a:r>
              <a:rPr sz="1400" spc="45" dirty="0">
                <a:latin typeface="Lucida Sans Unicode"/>
                <a:cs typeface="Lucida Sans Unicode"/>
              </a:rPr>
              <a:t>handled </a:t>
            </a:r>
            <a:r>
              <a:rPr sz="1400" spc="55" dirty="0">
                <a:latin typeface="Lucida Sans Unicode"/>
                <a:cs typeface="Lucida Sans Unicode"/>
              </a:rPr>
              <a:t>by</a:t>
            </a:r>
            <a:r>
              <a:rPr sz="1400" spc="-70" dirty="0">
                <a:latin typeface="Lucida Sans Unicode"/>
                <a:cs typeface="Lucida Sans Unicode"/>
              </a:rPr>
              <a:t> </a:t>
            </a:r>
            <a:r>
              <a:rPr sz="1400" spc="-20" dirty="0">
                <a:latin typeface="Lucida Sans Unicode"/>
                <a:cs typeface="Lucida Sans Unicode"/>
              </a:rPr>
              <a:t>ASPIA</a:t>
            </a:r>
            <a:endParaRPr sz="1400">
              <a:latin typeface="Lucida Sans Unicode"/>
              <a:cs typeface="Lucida Sans Unicode"/>
            </a:endParaRPr>
          </a:p>
        </p:txBody>
      </p:sp>
      <p:sp>
        <p:nvSpPr>
          <p:cNvPr id="41" name="object 41"/>
          <p:cNvSpPr/>
          <p:nvPr/>
        </p:nvSpPr>
        <p:spPr>
          <a:xfrm>
            <a:off x="2358898" y="5375528"/>
            <a:ext cx="0" cy="1197610"/>
          </a:xfrm>
          <a:custGeom>
            <a:avLst/>
            <a:gdLst/>
            <a:ahLst/>
            <a:cxnLst/>
            <a:rect l="l" t="t" r="r" b="b"/>
            <a:pathLst>
              <a:path h="1197609">
                <a:moveTo>
                  <a:pt x="0" y="0"/>
                </a:moveTo>
                <a:lnTo>
                  <a:pt x="0" y="1197546"/>
                </a:lnTo>
              </a:path>
            </a:pathLst>
          </a:custGeom>
          <a:ln w="12700">
            <a:solidFill>
              <a:srgbClr val="000000"/>
            </a:solidFill>
          </a:ln>
        </p:spPr>
        <p:txBody>
          <a:bodyPr wrap="square" lIns="0" tIns="0" rIns="0" bIns="0" rtlCol="0"/>
          <a:lstStyle/>
          <a:p>
            <a:endParaRPr/>
          </a:p>
        </p:txBody>
      </p:sp>
      <p:sp>
        <p:nvSpPr>
          <p:cNvPr id="42" name="object 42"/>
          <p:cNvSpPr/>
          <p:nvPr/>
        </p:nvSpPr>
        <p:spPr>
          <a:xfrm>
            <a:off x="4576190" y="5375528"/>
            <a:ext cx="0" cy="1197610"/>
          </a:xfrm>
          <a:custGeom>
            <a:avLst/>
            <a:gdLst/>
            <a:ahLst/>
            <a:cxnLst/>
            <a:rect l="l" t="t" r="r" b="b"/>
            <a:pathLst>
              <a:path h="1197609">
                <a:moveTo>
                  <a:pt x="0" y="0"/>
                </a:moveTo>
                <a:lnTo>
                  <a:pt x="0" y="1197546"/>
                </a:lnTo>
              </a:path>
            </a:pathLst>
          </a:custGeom>
          <a:ln w="12700">
            <a:solidFill>
              <a:srgbClr val="000000"/>
            </a:solidFill>
          </a:ln>
        </p:spPr>
        <p:txBody>
          <a:bodyPr wrap="square" lIns="0" tIns="0" rIns="0" bIns="0" rtlCol="0"/>
          <a:lstStyle/>
          <a:p>
            <a:endParaRPr/>
          </a:p>
        </p:txBody>
      </p:sp>
      <p:sp>
        <p:nvSpPr>
          <p:cNvPr id="43" name="object 43"/>
          <p:cNvSpPr/>
          <p:nvPr/>
        </p:nvSpPr>
        <p:spPr>
          <a:xfrm>
            <a:off x="661720" y="4815713"/>
            <a:ext cx="450850" cy="414020"/>
          </a:xfrm>
          <a:custGeom>
            <a:avLst/>
            <a:gdLst/>
            <a:ahLst/>
            <a:cxnLst/>
            <a:rect l="l" t="t" r="r" b="b"/>
            <a:pathLst>
              <a:path w="450850" h="414020">
                <a:moveTo>
                  <a:pt x="348678" y="30480"/>
                </a:moveTo>
                <a:lnTo>
                  <a:pt x="72491" y="30480"/>
                </a:lnTo>
                <a:lnTo>
                  <a:pt x="69748" y="33019"/>
                </a:lnTo>
                <a:lnTo>
                  <a:pt x="69748" y="59689"/>
                </a:lnTo>
                <a:lnTo>
                  <a:pt x="42837" y="59689"/>
                </a:lnTo>
                <a:lnTo>
                  <a:pt x="40093" y="62230"/>
                </a:lnTo>
                <a:lnTo>
                  <a:pt x="40093" y="177800"/>
                </a:lnTo>
                <a:lnTo>
                  <a:pt x="23670" y="186689"/>
                </a:lnTo>
                <a:lnTo>
                  <a:pt x="11017" y="199389"/>
                </a:lnTo>
                <a:lnTo>
                  <a:pt x="2878" y="215900"/>
                </a:lnTo>
                <a:lnTo>
                  <a:pt x="0" y="234950"/>
                </a:lnTo>
                <a:lnTo>
                  <a:pt x="2878" y="252730"/>
                </a:lnTo>
                <a:lnTo>
                  <a:pt x="11017" y="269239"/>
                </a:lnTo>
                <a:lnTo>
                  <a:pt x="23670" y="283209"/>
                </a:lnTo>
                <a:lnTo>
                  <a:pt x="40093" y="292100"/>
                </a:lnTo>
                <a:lnTo>
                  <a:pt x="40093" y="410209"/>
                </a:lnTo>
                <a:lnTo>
                  <a:pt x="40728" y="411480"/>
                </a:lnTo>
                <a:lnTo>
                  <a:pt x="43027" y="414019"/>
                </a:lnTo>
                <a:lnTo>
                  <a:pt x="318808" y="414019"/>
                </a:lnTo>
                <a:lnTo>
                  <a:pt x="321119" y="411480"/>
                </a:lnTo>
                <a:lnTo>
                  <a:pt x="321767" y="410209"/>
                </a:lnTo>
                <a:lnTo>
                  <a:pt x="321767" y="402589"/>
                </a:lnTo>
                <a:lnTo>
                  <a:pt x="52323" y="402589"/>
                </a:lnTo>
                <a:lnTo>
                  <a:pt x="52323" y="295909"/>
                </a:lnTo>
                <a:lnTo>
                  <a:pt x="82003" y="295909"/>
                </a:lnTo>
                <a:lnTo>
                  <a:pt x="82003" y="292100"/>
                </a:lnTo>
                <a:lnTo>
                  <a:pt x="90359" y="288289"/>
                </a:lnTo>
                <a:lnTo>
                  <a:pt x="98010" y="283209"/>
                </a:lnTo>
                <a:lnTo>
                  <a:pt x="61048" y="283209"/>
                </a:lnTo>
                <a:lnTo>
                  <a:pt x="42057" y="279400"/>
                </a:lnTo>
                <a:lnTo>
                  <a:pt x="26547" y="269239"/>
                </a:lnTo>
                <a:lnTo>
                  <a:pt x="16084" y="254000"/>
                </a:lnTo>
                <a:lnTo>
                  <a:pt x="12230" y="234950"/>
                </a:lnTo>
                <a:lnTo>
                  <a:pt x="14387" y="220980"/>
                </a:lnTo>
                <a:lnTo>
                  <a:pt x="20475" y="207009"/>
                </a:lnTo>
                <a:lnTo>
                  <a:pt x="29978" y="196850"/>
                </a:lnTo>
                <a:lnTo>
                  <a:pt x="42379" y="189230"/>
                </a:lnTo>
                <a:lnTo>
                  <a:pt x="56419" y="185419"/>
                </a:lnTo>
                <a:lnTo>
                  <a:pt x="96898" y="185419"/>
                </a:lnTo>
                <a:lnTo>
                  <a:pt x="91697" y="181609"/>
                </a:lnTo>
                <a:lnTo>
                  <a:pt x="82029" y="177800"/>
                </a:lnTo>
                <a:lnTo>
                  <a:pt x="82029" y="173989"/>
                </a:lnTo>
                <a:lnTo>
                  <a:pt x="52374" y="173989"/>
                </a:lnTo>
                <a:lnTo>
                  <a:pt x="52362" y="72389"/>
                </a:lnTo>
                <a:lnTo>
                  <a:pt x="82029" y="72389"/>
                </a:lnTo>
                <a:lnTo>
                  <a:pt x="82029" y="41909"/>
                </a:lnTo>
                <a:lnTo>
                  <a:pt x="351421" y="41909"/>
                </a:lnTo>
                <a:lnTo>
                  <a:pt x="351421" y="33019"/>
                </a:lnTo>
                <a:lnTo>
                  <a:pt x="348678" y="30480"/>
                </a:lnTo>
                <a:close/>
              </a:path>
              <a:path w="450850" h="414020">
                <a:moveTo>
                  <a:pt x="321767" y="384809"/>
                </a:moveTo>
                <a:lnTo>
                  <a:pt x="309537" y="384809"/>
                </a:lnTo>
                <a:lnTo>
                  <a:pt x="309499" y="402589"/>
                </a:lnTo>
                <a:lnTo>
                  <a:pt x="321767" y="402589"/>
                </a:lnTo>
                <a:lnTo>
                  <a:pt x="321767" y="384809"/>
                </a:lnTo>
                <a:close/>
              </a:path>
              <a:path w="450850" h="414020">
                <a:moveTo>
                  <a:pt x="82003" y="295909"/>
                </a:moveTo>
                <a:lnTo>
                  <a:pt x="69748" y="295909"/>
                </a:lnTo>
                <a:lnTo>
                  <a:pt x="69748" y="320039"/>
                </a:lnTo>
                <a:lnTo>
                  <a:pt x="70383" y="322580"/>
                </a:lnTo>
                <a:lnTo>
                  <a:pt x="131076" y="383539"/>
                </a:lnTo>
                <a:lnTo>
                  <a:pt x="132219" y="384809"/>
                </a:lnTo>
                <a:lnTo>
                  <a:pt x="348488" y="384809"/>
                </a:lnTo>
                <a:lnTo>
                  <a:pt x="350774" y="382269"/>
                </a:lnTo>
                <a:lnTo>
                  <a:pt x="351421" y="381000"/>
                </a:lnTo>
                <a:lnTo>
                  <a:pt x="351421" y="372109"/>
                </a:lnTo>
                <a:lnTo>
                  <a:pt x="141541" y="372109"/>
                </a:lnTo>
                <a:lnTo>
                  <a:pt x="141541" y="363219"/>
                </a:lnTo>
                <a:lnTo>
                  <a:pt x="129298" y="363219"/>
                </a:lnTo>
                <a:lnTo>
                  <a:pt x="90678" y="325119"/>
                </a:lnTo>
                <a:lnTo>
                  <a:pt x="141541" y="325119"/>
                </a:lnTo>
                <a:lnTo>
                  <a:pt x="141541" y="317500"/>
                </a:lnTo>
                <a:lnTo>
                  <a:pt x="140906" y="316230"/>
                </a:lnTo>
                <a:lnTo>
                  <a:pt x="138607" y="313689"/>
                </a:lnTo>
                <a:lnTo>
                  <a:pt x="137045" y="312419"/>
                </a:lnTo>
                <a:lnTo>
                  <a:pt x="82003" y="312419"/>
                </a:lnTo>
                <a:lnTo>
                  <a:pt x="82003" y="295909"/>
                </a:lnTo>
                <a:close/>
              </a:path>
              <a:path w="450850" h="414020">
                <a:moveTo>
                  <a:pt x="351447" y="283209"/>
                </a:moveTo>
                <a:lnTo>
                  <a:pt x="339191" y="283209"/>
                </a:lnTo>
                <a:lnTo>
                  <a:pt x="339191" y="372109"/>
                </a:lnTo>
                <a:lnTo>
                  <a:pt x="351421" y="372109"/>
                </a:lnTo>
                <a:lnTo>
                  <a:pt x="351421" y="355600"/>
                </a:lnTo>
                <a:lnTo>
                  <a:pt x="376529" y="355600"/>
                </a:lnTo>
                <a:lnTo>
                  <a:pt x="378091" y="354330"/>
                </a:lnTo>
                <a:lnTo>
                  <a:pt x="380377" y="351789"/>
                </a:lnTo>
                <a:lnTo>
                  <a:pt x="381025" y="350519"/>
                </a:lnTo>
                <a:lnTo>
                  <a:pt x="381025" y="342900"/>
                </a:lnTo>
                <a:lnTo>
                  <a:pt x="351447" y="342900"/>
                </a:lnTo>
                <a:lnTo>
                  <a:pt x="351447" y="283209"/>
                </a:lnTo>
                <a:close/>
              </a:path>
              <a:path w="450850" h="414020">
                <a:moveTo>
                  <a:pt x="141541" y="325119"/>
                </a:moveTo>
                <a:lnTo>
                  <a:pt x="129336" y="325119"/>
                </a:lnTo>
                <a:lnTo>
                  <a:pt x="129298" y="363219"/>
                </a:lnTo>
                <a:lnTo>
                  <a:pt x="141541" y="363219"/>
                </a:lnTo>
                <a:lnTo>
                  <a:pt x="141541" y="325119"/>
                </a:lnTo>
                <a:close/>
              </a:path>
              <a:path w="450850" h="414020">
                <a:moveTo>
                  <a:pt x="381025" y="237489"/>
                </a:moveTo>
                <a:lnTo>
                  <a:pt x="368769" y="237489"/>
                </a:lnTo>
                <a:lnTo>
                  <a:pt x="368769" y="342900"/>
                </a:lnTo>
                <a:lnTo>
                  <a:pt x="381025" y="342900"/>
                </a:lnTo>
                <a:lnTo>
                  <a:pt x="381025" y="237489"/>
                </a:lnTo>
                <a:close/>
              </a:path>
              <a:path w="450850" h="414020">
                <a:moveTo>
                  <a:pt x="198843" y="293369"/>
                </a:moveTo>
                <a:lnTo>
                  <a:pt x="115189" y="293369"/>
                </a:lnTo>
                <a:lnTo>
                  <a:pt x="113576" y="294639"/>
                </a:lnTo>
                <a:lnTo>
                  <a:pt x="111188" y="295909"/>
                </a:lnTo>
                <a:lnTo>
                  <a:pt x="110540" y="298450"/>
                </a:lnTo>
                <a:lnTo>
                  <a:pt x="110540" y="300989"/>
                </a:lnTo>
                <a:lnTo>
                  <a:pt x="111188" y="303530"/>
                </a:lnTo>
                <a:lnTo>
                  <a:pt x="113576" y="304800"/>
                </a:lnTo>
                <a:lnTo>
                  <a:pt x="115189" y="306069"/>
                </a:lnTo>
                <a:lnTo>
                  <a:pt x="198843" y="306069"/>
                </a:lnTo>
                <a:lnTo>
                  <a:pt x="200431" y="304800"/>
                </a:lnTo>
                <a:lnTo>
                  <a:pt x="201637" y="304800"/>
                </a:lnTo>
                <a:lnTo>
                  <a:pt x="202806" y="303530"/>
                </a:lnTo>
                <a:lnTo>
                  <a:pt x="203479" y="300989"/>
                </a:lnTo>
                <a:lnTo>
                  <a:pt x="203479" y="298450"/>
                </a:lnTo>
                <a:lnTo>
                  <a:pt x="202806" y="295909"/>
                </a:lnTo>
                <a:lnTo>
                  <a:pt x="201637" y="294639"/>
                </a:lnTo>
                <a:lnTo>
                  <a:pt x="200431" y="294639"/>
                </a:lnTo>
                <a:lnTo>
                  <a:pt x="198843" y="293369"/>
                </a:lnTo>
                <a:close/>
              </a:path>
              <a:path w="450850" h="414020">
                <a:moveTo>
                  <a:pt x="317522" y="270509"/>
                </a:moveTo>
                <a:lnTo>
                  <a:pt x="110731" y="270509"/>
                </a:lnTo>
                <a:lnTo>
                  <a:pt x="111036" y="273050"/>
                </a:lnTo>
                <a:lnTo>
                  <a:pt x="113665" y="275589"/>
                </a:lnTo>
                <a:lnTo>
                  <a:pt x="304419" y="275589"/>
                </a:lnTo>
                <a:lnTo>
                  <a:pt x="302183" y="293369"/>
                </a:lnTo>
                <a:lnTo>
                  <a:pt x="216408" y="293369"/>
                </a:lnTo>
                <a:lnTo>
                  <a:pt x="213779" y="295909"/>
                </a:lnTo>
                <a:lnTo>
                  <a:pt x="213779" y="303530"/>
                </a:lnTo>
                <a:lnTo>
                  <a:pt x="216408" y="306069"/>
                </a:lnTo>
                <a:lnTo>
                  <a:pt x="310286" y="306069"/>
                </a:lnTo>
                <a:lnTo>
                  <a:pt x="311327" y="304800"/>
                </a:lnTo>
                <a:lnTo>
                  <a:pt x="335913" y="285750"/>
                </a:lnTo>
                <a:lnTo>
                  <a:pt x="315506" y="285750"/>
                </a:lnTo>
                <a:lnTo>
                  <a:pt x="317522" y="270509"/>
                </a:lnTo>
                <a:close/>
              </a:path>
              <a:path w="450850" h="414020">
                <a:moveTo>
                  <a:pt x="351447" y="269239"/>
                </a:moveTo>
                <a:lnTo>
                  <a:pt x="317690" y="269239"/>
                </a:lnTo>
                <a:lnTo>
                  <a:pt x="329336" y="275589"/>
                </a:lnTo>
                <a:lnTo>
                  <a:pt x="315506" y="285750"/>
                </a:lnTo>
                <a:lnTo>
                  <a:pt x="335913" y="285750"/>
                </a:lnTo>
                <a:lnTo>
                  <a:pt x="339191" y="283209"/>
                </a:lnTo>
                <a:lnTo>
                  <a:pt x="351447" y="283209"/>
                </a:lnTo>
                <a:lnTo>
                  <a:pt x="351447" y="269239"/>
                </a:lnTo>
                <a:close/>
              </a:path>
              <a:path w="450850" h="414020">
                <a:moveTo>
                  <a:pt x="96898" y="185419"/>
                </a:moveTo>
                <a:lnTo>
                  <a:pt x="56419" y="185419"/>
                </a:lnTo>
                <a:lnTo>
                  <a:pt x="70572" y="186689"/>
                </a:lnTo>
                <a:lnTo>
                  <a:pt x="83922" y="191769"/>
                </a:lnTo>
                <a:lnTo>
                  <a:pt x="108912" y="224789"/>
                </a:lnTo>
                <a:lnTo>
                  <a:pt x="109391" y="234950"/>
                </a:lnTo>
                <a:lnTo>
                  <a:pt x="109511" y="237489"/>
                </a:lnTo>
                <a:lnTo>
                  <a:pt x="88185" y="275589"/>
                </a:lnTo>
                <a:lnTo>
                  <a:pt x="61087" y="283209"/>
                </a:lnTo>
                <a:lnTo>
                  <a:pt x="98010" y="283209"/>
                </a:lnTo>
                <a:lnTo>
                  <a:pt x="104840" y="276859"/>
                </a:lnTo>
                <a:lnTo>
                  <a:pt x="110731" y="270509"/>
                </a:lnTo>
                <a:lnTo>
                  <a:pt x="317522" y="270509"/>
                </a:lnTo>
                <a:lnTo>
                  <a:pt x="317690" y="269239"/>
                </a:lnTo>
                <a:lnTo>
                  <a:pt x="351447" y="269239"/>
                </a:lnTo>
                <a:lnTo>
                  <a:pt x="351447" y="267969"/>
                </a:lnTo>
                <a:lnTo>
                  <a:pt x="352168" y="266700"/>
                </a:lnTo>
                <a:lnTo>
                  <a:pt x="338137" y="266700"/>
                </a:lnTo>
                <a:lnTo>
                  <a:pt x="333882" y="264159"/>
                </a:lnTo>
                <a:lnTo>
                  <a:pt x="114719" y="264159"/>
                </a:lnTo>
                <a:lnTo>
                  <a:pt x="117792" y="257809"/>
                </a:lnTo>
                <a:lnTo>
                  <a:pt x="119926" y="252730"/>
                </a:lnTo>
                <a:lnTo>
                  <a:pt x="121094" y="246380"/>
                </a:lnTo>
                <a:lnTo>
                  <a:pt x="217919" y="246380"/>
                </a:lnTo>
                <a:lnTo>
                  <a:pt x="219532" y="245109"/>
                </a:lnTo>
                <a:lnTo>
                  <a:pt x="221907" y="242569"/>
                </a:lnTo>
                <a:lnTo>
                  <a:pt x="222567" y="241300"/>
                </a:lnTo>
                <a:lnTo>
                  <a:pt x="222567" y="237489"/>
                </a:lnTo>
                <a:lnTo>
                  <a:pt x="221907" y="236219"/>
                </a:lnTo>
                <a:lnTo>
                  <a:pt x="219532" y="233680"/>
                </a:lnTo>
                <a:lnTo>
                  <a:pt x="122072" y="233680"/>
                </a:lnTo>
                <a:lnTo>
                  <a:pt x="121970" y="227330"/>
                </a:lnTo>
                <a:lnTo>
                  <a:pt x="120967" y="220980"/>
                </a:lnTo>
                <a:lnTo>
                  <a:pt x="119113" y="215900"/>
                </a:lnTo>
                <a:lnTo>
                  <a:pt x="310984" y="215900"/>
                </a:lnTo>
                <a:lnTo>
                  <a:pt x="313728" y="213359"/>
                </a:lnTo>
                <a:lnTo>
                  <a:pt x="313728" y="205739"/>
                </a:lnTo>
                <a:lnTo>
                  <a:pt x="312356" y="204469"/>
                </a:lnTo>
                <a:lnTo>
                  <a:pt x="113969" y="204469"/>
                </a:lnTo>
                <a:lnTo>
                  <a:pt x="107852" y="195580"/>
                </a:lnTo>
                <a:lnTo>
                  <a:pt x="100366" y="187959"/>
                </a:lnTo>
                <a:lnTo>
                  <a:pt x="96898" y="185419"/>
                </a:lnTo>
                <a:close/>
              </a:path>
              <a:path w="450850" h="414020">
                <a:moveTo>
                  <a:pt x="429538" y="132080"/>
                </a:moveTo>
                <a:lnTo>
                  <a:pt x="393026" y="132080"/>
                </a:lnTo>
                <a:lnTo>
                  <a:pt x="410044" y="140969"/>
                </a:lnTo>
                <a:lnTo>
                  <a:pt x="338137" y="266700"/>
                </a:lnTo>
                <a:lnTo>
                  <a:pt x="352168" y="266700"/>
                </a:lnTo>
                <a:lnTo>
                  <a:pt x="368769" y="237489"/>
                </a:lnTo>
                <a:lnTo>
                  <a:pt x="381025" y="237489"/>
                </a:lnTo>
                <a:lnTo>
                  <a:pt x="381025" y="215900"/>
                </a:lnTo>
                <a:lnTo>
                  <a:pt x="429538" y="132080"/>
                </a:lnTo>
                <a:close/>
              </a:path>
              <a:path w="450850" h="414020">
                <a:moveTo>
                  <a:pt x="351421" y="41909"/>
                </a:moveTo>
                <a:lnTo>
                  <a:pt x="339178" y="41909"/>
                </a:lnTo>
                <a:lnTo>
                  <a:pt x="339153" y="200659"/>
                </a:lnTo>
                <a:lnTo>
                  <a:pt x="307428" y="255269"/>
                </a:lnTo>
                <a:lnTo>
                  <a:pt x="307035" y="256539"/>
                </a:lnTo>
                <a:lnTo>
                  <a:pt x="306755" y="256539"/>
                </a:lnTo>
                <a:lnTo>
                  <a:pt x="306654" y="257809"/>
                </a:lnTo>
                <a:lnTo>
                  <a:pt x="305968" y="262889"/>
                </a:lnTo>
                <a:lnTo>
                  <a:pt x="116103" y="262889"/>
                </a:lnTo>
                <a:lnTo>
                  <a:pt x="115392" y="264159"/>
                </a:lnTo>
                <a:lnTo>
                  <a:pt x="333882" y="264159"/>
                </a:lnTo>
                <a:lnTo>
                  <a:pt x="321119" y="256539"/>
                </a:lnTo>
                <a:lnTo>
                  <a:pt x="365878" y="179069"/>
                </a:lnTo>
                <a:lnTo>
                  <a:pt x="351421" y="179069"/>
                </a:lnTo>
                <a:lnTo>
                  <a:pt x="351421" y="41909"/>
                </a:lnTo>
                <a:close/>
              </a:path>
              <a:path w="450850" h="414020">
                <a:moveTo>
                  <a:pt x="29273" y="224789"/>
                </a:moveTo>
                <a:lnTo>
                  <a:pt x="25463" y="224789"/>
                </a:lnTo>
                <a:lnTo>
                  <a:pt x="20853" y="229869"/>
                </a:lnTo>
                <a:lnTo>
                  <a:pt x="20891" y="233680"/>
                </a:lnTo>
                <a:lnTo>
                  <a:pt x="23240" y="236219"/>
                </a:lnTo>
                <a:lnTo>
                  <a:pt x="46393" y="257809"/>
                </a:lnTo>
                <a:lnTo>
                  <a:pt x="48679" y="260350"/>
                </a:lnTo>
                <a:lnTo>
                  <a:pt x="52247" y="260350"/>
                </a:lnTo>
                <a:lnTo>
                  <a:pt x="54648" y="259080"/>
                </a:lnTo>
                <a:lnTo>
                  <a:pt x="70249" y="245109"/>
                </a:lnTo>
                <a:lnTo>
                  <a:pt x="50850" y="245109"/>
                </a:lnTo>
                <a:lnTo>
                  <a:pt x="31737" y="227330"/>
                </a:lnTo>
                <a:lnTo>
                  <a:pt x="29273" y="224789"/>
                </a:lnTo>
                <a:close/>
              </a:path>
              <a:path w="450850" h="414020">
                <a:moveTo>
                  <a:pt x="310857" y="233680"/>
                </a:moveTo>
                <a:lnTo>
                  <a:pt x="233832" y="233680"/>
                </a:lnTo>
                <a:lnTo>
                  <a:pt x="231457" y="236219"/>
                </a:lnTo>
                <a:lnTo>
                  <a:pt x="230784" y="237489"/>
                </a:lnTo>
                <a:lnTo>
                  <a:pt x="230784" y="241300"/>
                </a:lnTo>
                <a:lnTo>
                  <a:pt x="231457" y="242569"/>
                </a:lnTo>
                <a:lnTo>
                  <a:pt x="233832" y="245109"/>
                </a:lnTo>
                <a:lnTo>
                  <a:pt x="235432" y="246380"/>
                </a:lnTo>
                <a:lnTo>
                  <a:pt x="309257" y="246380"/>
                </a:lnTo>
                <a:lnTo>
                  <a:pt x="310857" y="245109"/>
                </a:lnTo>
                <a:lnTo>
                  <a:pt x="313232" y="242569"/>
                </a:lnTo>
                <a:lnTo>
                  <a:pt x="313905" y="241300"/>
                </a:lnTo>
                <a:lnTo>
                  <a:pt x="313905" y="237489"/>
                </a:lnTo>
                <a:lnTo>
                  <a:pt x="313232" y="236219"/>
                </a:lnTo>
                <a:lnTo>
                  <a:pt x="310857" y="233680"/>
                </a:lnTo>
                <a:close/>
              </a:path>
              <a:path w="450850" h="414020">
                <a:moveTo>
                  <a:pt x="93154" y="208280"/>
                </a:moveTo>
                <a:lnTo>
                  <a:pt x="90601" y="210819"/>
                </a:lnTo>
                <a:lnTo>
                  <a:pt x="50850" y="245109"/>
                </a:lnTo>
                <a:lnTo>
                  <a:pt x="70249" y="245109"/>
                </a:lnTo>
                <a:lnTo>
                  <a:pt x="98615" y="219709"/>
                </a:lnTo>
                <a:lnTo>
                  <a:pt x="99834" y="219709"/>
                </a:lnTo>
                <a:lnTo>
                  <a:pt x="100596" y="217169"/>
                </a:lnTo>
                <a:lnTo>
                  <a:pt x="100711" y="215900"/>
                </a:lnTo>
                <a:lnTo>
                  <a:pt x="100837" y="214630"/>
                </a:lnTo>
                <a:lnTo>
                  <a:pt x="100291" y="213359"/>
                </a:lnTo>
                <a:lnTo>
                  <a:pt x="99237" y="212089"/>
                </a:lnTo>
                <a:lnTo>
                  <a:pt x="97028" y="209550"/>
                </a:lnTo>
                <a:lnTo>
                  <a:pt x="93154" y="208280"/>
                </a:lnTo>
                <a:close/>
              </a:path>
              <a:path w="450850" h="414020">
                <a:moveTo>
                  <a:pt x="310984" y="203200"/>
                </a:moveTo>
                <a:lnTo>
                  <a:pt x="114846" y="203200"/>
                </a:lnTo>
                <a:lnTo>
                  <a:pt x="113969" y="204469"/>
                </a:lnTo>
                <a:lnTo>
                  <a:pt x="312356" y="204469"/>
                </a:lnTo>
                <a:lnTo>
                  <a:pt x="310984" y="203200"/>
                </a:lnTo>
                <a:close/>
              </a:path>
              <a:path w="450850" h="414020">
                <a:moveTo>
                  <a:pt x="147002" y="172719"/>
                </a:moveTo>
                <a:lnTo>
                  <a:pt x="145351" y="173989"/>
                </a:lnTo>
                <a:lnTo>
                  <a:pt x="113537" y="173989"/>
                </a:lnTo>
                <a:lnTo>
                  <a:pt x="111163" y="176530"/>
                </a:lnTo>
                <a:lnTo>
                  <a:pt x="110490" y="177800"/>
                </a:lnTo>
                <a:lnTo>
                  <a:pt x="110490" y="181609"/>
                </a:lnTo>
                <a:lnTo>
                  <a:pt x="111163" y="182880"/>
                </a:lnTo>
                <a:lnTo>
                  <a:pt x="113537" y="185419"/>
                </a:lnTo>
                <a:lnTo>
                  <a:pt x="148615" y="185419"/>
                </a:lnTo>
                <a:lnTo>
                  <a:pt x="151003" y="182880"/>
                </a:lnTo>
                <a:lnTo>
                  <a:pt x="151650" y="181609"/>
                </a:lnTo>
                <a:lnTo>
                  <a:pt x="151650" y="177800"/>
                </a:lnTo>
                <a:lnTo>
                  <a:pt x="151003" y="176530"/>
                </a:lnTo>
                <a:lnTo>
                  <a:pt x="148615" y="173989"/>
                </a:lnTo>
                <a:lnTo>
                  <a:pt x="116801" y="173989"/>
                </a:lnTo>
                <a:lnTo>
                  <a:pt x="115150" y="172719"/>
                </a:lnTo>
                <a:lnTo>
                  <a:pt x="147002" y="172719"/>
                </a:lnTo>
                <a:close/>
              </a:path>
              <a:path w="450850" h="414020">
                <a:moveTo>
                  <a:pt x="309257" y="172719"/>
                </a:moveTo>
                <a:lnTo>
                  <a:pt x="307594" y="173989"/>
                </a:lnTo>
                <a:lnTo>
                  <a:pt x="160324" y="173989"/>
                </a:lnTo>
                <a:lnTo>
                  <a:pt x="157568" y="176530"/>
                </a:lnTo>
                <a:lnTo>
                  <a:pt x="157568" y="181609"/>
                </a:lnTo>
                <a:lnTo>
                  <a:pt x="158216" y="182880"/>
                </a:lnTo>
                <a:lnTo>
                  <a:pt x="160528" y="185419"/>
                </a:lnTo>
                <a:lnTo>
                  <a:pt x="310857" y="185419"/>
                </a:lnTo>
                <a:lnTo>
                  <a:pt x="313232" y="182880"/>
                </a:lnTo>
                <a:lnTo>
                  <a:pt x="313905" y="181609"/>
                </a:lnTo>
                <a:lnTo>
                  <a:pt x="313905" y="177800"/>
                </a:lnTo>
                <a:lnTo>
                  <a:pt x="313232" y="176530"/>
                </a:lnTo>
                <a:lnTo>
                  <a:pt x="310857" y="173989"/>
                </a:lnTo>
                <a:lnTo>
                  <a:pt x="309257" y="172719"/>
                </a:lnTo>
                <a:close/>
              </a:path>
              <a:path w="450850" h="414020">
                <a:moveTo>
                  <a:pt x="381025" y="12700"/>
                </a:moveTo>
                <a:lnTo>
                  <a:pt x="368769" y="12700"/>
                </a:lnTo>
                <a:lnTo>
                  <a:pt x="368769" y="148589"/>
                </a:lnTo>
                <a:lnTo>
                  <a:pt x="351421" y="179069"/>
                </a:lnTo>
                <a:lnTo>
                  <a:pt x="365878" y="179069"/>
                </a:lnTo>
                <a:lnTo>
                  <a:pt x="393026" y="132080"/>
                </a:lnTo>
                <a:lnTo>
                  <a:pt x="429538" y="132080"/>
                </a:lnTo>
                <a:lnTo>
                  <a:pt x="430273" y="130809"/>
                </a:lnTo>
                <a:lnTo>
                  <a:pt x="416204" y="130809"/>
                </a:lnTo>
                <a:lnTo>
                  <a:pt x="411943" y="128269"/>
                </a:lnTo>
                <a:lnTo>
                  <a:pt x="381025" y="128269"/>
                </a:lnTo>
                <a:lnTo>
                  <a:pt x="381025" y="12700"/>
                </a:lnTo>
                <a:close/>
              </a:path>
              <a:path w="450850" h="414020">
                <a:moveTo>
                  <a:pt x="64007" y="172719"/>
                </a:moveTo>
                <a:lnTo>
                  <a:pt x="58153" y="172719"/>
                </a:lnTo>
                <a:lnTo>
                  <a:pt x="52374" y="173989"/>
                </a:lnTo>
                <a:lnTo>
                  <a:pt x="69786" y="173989"/>
                </a:lnTo>
                <a:lnTo>
                  <a:pt x="64007" y="172719"/>
                </a:lnTo>
                <a:close/>
              </a:path>
              <a:path w="450850" h="414020">
                <a:moveTo>
                  <a:pt x="82029" y="72389"/>
                </a:moveTo>
                <a:lnTo>
                  <a:pt x="69786" y="72389"/>
                </a:lnTo>
                <a:lnTo>
                  <a:pt x="69786" y="173989"/>
                </a:lnTo>
                <a:lnTo>
                  <a:pt x="82029" y="173989"/>
                </a:lnTo>
                <a:lnTo>
                  <a:pt x="82029" y="72389"/>
                </a:lnTo>
                <a:close/>
              </a:path>
              <a:path w="450850" h="414020">
                <a:moveTo>
                  <a:pt x="130365" y="120650"/>
                </a:moveTo>
                <a:lnTo>
                  <a:pt x="125984" y="120650"/>
                </a:lnTo>
                <a:lnTo>
                  <a:pt x="116005" y="125730"/>
                </a:lnTo>
                <a:lnTo>
                  <a:pt x="108043" y="133350"/>
                </a:lnTo>
                <a:lnTo>
                  <a:pt x="102565" y="142239"/>
                </a:lnTo>
                <a:lnTo>
                  <a:pt x="100037" y="153669"/>
                </a:lnTo>
                <a:lnTo>
                  <a:pt x="99910" y="154939"/>
                </a:lnTo>
                <a:lnTo>
                  <a:pt x="100495" y="156209"/>
                </a:lnTo>
                <a:lnTo>
                  <a:pt x="102806" y="158750"/>
                </a:lnTo>
                <a:lnTo>
                  <a:pt x="104444" y="160019"/>
                </a:lnTo>
                <a:lnTo>
                  <a:pt x="168097" y="160019"/>
                </a:lnTo>
                <a:lnTo>
                  <a:pt x="169735" y="158750"/>
                </a:lnTo>
                <a:lnTo>
                  <a:pt x="172046" y="156209"/>
                </a:lnTo>
                <a:lnTo>
                  <a:pt x="172631" y="154939"/>
                </a:lnTo>
                <a:lnTo>
                  <a:pt x="172504" y="153669"/>
                </a:lnTo>
                <a:lnTo>
                  <a:pt x="171100" y="147319"/>
                </a:lnTo>
                <a:lnTo>
                  <a:pt x="113715" y="147319"/>
                </a:lnTo>
                <a:lnTo>
                  <a:pt x="116027" y="140969"/>
                </a:lnTo>
                <a:lnTo>
                  <a:pt x="120688" y="135889"/>
                </a:lnTo>
                <a:lnTo>
                  <a:pt x="126657" y="133350"/>
                </a:lnTo>
                <a:lnTo>
                  <a:pt x="164498" y="133350"/>
                </a:lnTo>
                <a:lnTo>
                  <a:pt x="156536" y="125730"/>
                </a:lnTo>
                <a:lnTo>
                  <a:pt x="154041" y="124459"/>
                </a:lnTo>
                <a:lnTo>
                  <a:pt x="134683" y="124459"/>
                </a:lnTo>
                <a:lnTo>
                  <a:pt x="133210" y="123189"/>
                </a:lnTo>
                <a:lnTo>
                  <a:pt x="131965" y="121919"/>
                </a:lnTo>
                <a:lnTo>
                  <a:pt x="130365" y="120650"/>
                </a:lnTo>
                <a:close/>
              </a:path>
              <a:path w="450850" h="414020">
                <a:moveTo>
                  <a:pt x="279044" y="135889"/>
                </a:moveTo>
                <a:lnTo>
                  <a:pt x="178943" y="135889"/>
                </a:lnTo>
                <a:lnTo>
                  <a:pt x="176301" y="138430"/>
                </a:lnTo>
                <a:lnTo>
                  <a:pt x="176301" y="144780"/>
                </a:lnTo>
                <a:lnTo>
                  <a:pt x="178943" y="147319"/>
                </a:lnTo>
                <a:lnTo>
                  <a:pt x="182270" y="148589"/>
                </a:lnTo>
                <a:lnTo>
                  <a:pt x="277444" y="148589"/>
                </a:lnTo>
                <a:lnTo>
                  <a:pt x="279044" y="147319"/>
                </a:lnTo>
                <a:lnTo>
                  <a:pt x="281419" y="144780"/>
                </a:lnTo>
                <a:lnTo>
                  <a:pt x="282092" y="143509"/>
                </a:lnTo>
                <a:lnTo>
                  <a:pt x="282092" y="139700"/>
                </a:lnTo>
                <a:lnTo>
                  <a:pt x="281419" y="138430"/>
                </a:lnTo>
                <a:lnTo>
                  <a:pt x="279044" y="135889"/>
                </a:lnTo>
                <a:close/>
              </a:path>
              <a:path w="450850" h="414020">
                <a:moveTo>
                  <a:pt x="299326" y="135889"/>
                </a:moveTo>
                <a:lnTo>
                  <a:pt x="290741" y="135889"/>
                </a:lnTo>
                <a:lnTo>
                  <a:pt x="288010" y="138430"/>
                </a:lnTo>
                <a:lnTo>
                  <a:pt x="288010" y="143509"/>
                </a:lnTo>
                <a:lnTo>
                  <a:pt x="288658" y="144780"/>
                </a:lnTo>
                <a:lnTo>
                  <a:pt x="290944" y="147319"/>
                </a:lnTo>
                <a:lnTo>
                  <a:pt x="292506" y="148589"/>
                </a:lnTo>
                <a:lnTo>
                  <a:pt x="297738" y="148589"/>
                </a:lnTo>
                <a:lnTo>
                  <a:pt x="299326" y="147319"/>
                </a:lnTo>
                <a:lnTo>
                  <a:pt x="301713" y="144780"/>
                </a:lnTo>
                <a:lnTo>
                  <a:pt x="302374" y="143509"/>
                </a:lnTo>
                <a:lnTo>
                  <a:pt x="302374" y="139700"/>
                </a:lnTo>
                <a:lnTo>
                  <a:pt x="301713" y="138430"/>
                </a:lnTo>
                <a:lnTo>
                  <a:pt x="299326" y="135889"/>
                </a:lnTo>
                <a:close/>
              </a:path>
              <a:path w="450850" h="414020">
                <a:moveTo>
                  <a:pt x="164498" y="133350"/>
                </a:moveTo>
                <a:lnTo>
                  <a:pt x="145884" y="133350"/>
                </a:lnTo>
                <a:lnTo>
                  <a:pt x="151853" y="135889"/>
                </a:lnTo>
                <a:lnTo>
                  <a:pt x="156502" y="140969"/>
                </a:lnTo>
                <a:lnTo>
                  <a:pt x="158826" y="147319"/>
                </a:lnTo>
                <a:lnTo>
                  <a:pt x="171100" y="147319"/>
                </a:lnTo>
                <a:lnTo>
                  <a:pt x="169976" y="142239"/>
                </a:lnTo>
                <a:lnTo>
                  <a:pt x="164498" y="133350"/>
                </a:lnTo>
                <a:close/>
              </a:path>
              <a:path w="450850" h="414020">
                <a:moveTo>
                  <a:pt x="145884" y="133350"/>
                </a:moveTo>
                <a:lnTo>
                  <a:pt x="126657" y="133350"/>
                </a:lnTo>
                <a:lnTo>
                  <a:pt x="129108" y="134619"/>
                </a:lnTo>
                <a:lnTo>
                  <a:pt x="131737" y="135889"/>
                </a:lnTo>
                <a:lnTo>
                  <a:pt x="134505" y="137159"/>
                </a:lnTo>
                <a:lnTo>
                  <a:pt x="138036" y="137159"/>
                </a:lnTo>
                <a:lnTo>
                  <a:pt x="140804" y="135889"/>
                </a:lnTo>
                <a:lnTo>
                  <a:pt x="143433" y="134619"/>
                </a:lnTo>
                <a:lnTo>
                  <a:pt x="145884" y="133350"/>
                </a:lnTo>
                <a:close/>
              </a:path>
              <a:path w="450850" h="414020">
                <a:moveTo>
                  <a:pt x="442034" y="110489"/>
                </a:moveTo>
                <a:lnTo>
                  <a:pt x="405422" y="110489"/>
                </a:lnTo>
                <a:lnTo>
                  <a:pt x="422465" y="119380"/>
                </a:lnTo>
                <a:lnTo>
                  <a:pt x="416204" y="130809"/>
                </a:lnTo>
                <a:lnTo>
                  <a:pt x="430273" y="130809"/>
                </a:lnTo>
                <a:lnTo>
                  <a:pt x="442034" y="110489"/>
                </a:lnTo>
                <a:close/>
              </a:path>
              <a:path w="450850" h="414020">
                <a:moveTo>
                  <a:pt x="252793" y="116839"/>
                </a:moveTo>
                <a:lnTo>
                  <a:pt x="178943" y="116839"/>
                </a:lnTo>
                <a:lnTo>
                  <a:pt x="176301" y="119380"/>
                </a:lnTo>
                <a:lnTo>
                  <a:pt x="176301" y="125730"/>
                </a:lnTo>
                <a:lnTo>
                  <a:pt x="178943" y="128269"/>
                </a:lnTo>
                <a:lnTo>
                  <a:pt x="252793" y="128269"/>
                </a:lnTo>
                <a:lnTo>
                  <a:pt x="255447" y="125730"/>
                </a:lnTo>
                <a:lnTo>
                  <a:pt x="255447" y="119380"/>
                </a:lnTo>
                <a:lnTo>
                  <a:pt x="252793" y="116839"/>
                </a:lnTo>
                <a:close/>
              </a:path>
              <a:path w="450850" h="414020">
                <a:moveTo>
                  <a:pt x="421513" y="67309"/>
                </a:moveTo>
                <a:lnTo>
                  <a:pt x="413562" y="71119"/>
                </a:lnTo>
                <a:lnTo>
                  <a:pt x="408940" y="78739"/>
                </a:lnTo>
                <a:lnTo>
                  <a:pt x="381025" y="128269"/>
                </a:lnTo>
                <a:lnTo>
                  <a:pt x="411943" y="128269"/>
                </a:lnTo>
                <a:lnTo>
                  <a:pt x="399161" y="120650"/>
                </a:lnTo>
                <a:lnTo>
                  <a:pt x="405422" y="110489"/>
                </a:lnTo>
                <a:lnTo>
                  <a:pt x="442034" y="110489"/>
                </a:lnTo>
                <a:lnTo>
                  <a:pt x="442769" y="109219"/>
                </a:lnTo>
                <a:lnTo>
                  <a:pt x="428574" y="109219"/>
                </a:lnTo>
                <a:lnTo>
                  <a:pt x="411556" y="99059"/>
                </a:lnTo>
                <a:lnTo>
                  <a:pt x="420230" y="83819"/>
                </a:lnTo>
                <a:lnTo>
                  <a:pt x="421157" y="82550"/>
                </a:lnTo>
                <a:lnTo>
                  <a:pt x="446589" y="82550"/>
                </a:lnTo>
                <a:lnTo>
                  <a:pt x="444893" y="81280"/>
                </a:lnTo>
                <a:lnTo>
                  <a:pt x="427469" y="71119"/>
                </a:lnTo>
                <a:lnTo>
                  <a:pt x="421513" y="67309"/>
                </a:lnTo>
                <a:close/>
              </a:path>
              <a:path w="450850" h="414020">
                <a:moveTo>
                  <a:pt x="146558" y="120650"/>
                </a:moveTo>
                <a:lnTo>
                  <a:pt x="142176" y="120650"/>
                </a:lnTo>
                <a:lnTo>
                  <a:pt x="140576" y="121919"/>
                </a:lnTo>
                <a:lnTo>
                  <a:pt x="139331" y="123189"/>
                </a:lnTo>
                <a:lnTo>
                  <a:pt x="137858" y="124459"/>
                </a:lnTo>
                <a:lnTo>
                  <a:pt x="154041" y="124459"/>
                </a:lnTo>
                <a:lnTo>
                  <a:pt x="146558" y="120650"/>
                </a:lnTo>
                <a:close/>
              </a:path>
              <a:path w="450850" h="414020">
                <a:moveTo>
                  <a:pt x="136258" y="77469"/>
                </a:moveTo>
                <a:lnTo>
                  <a:pt x="117455" y="97789"/>
                </a:lnTo>
                <a:lnTo>
                  <a:pt x="117386" y="99059"/>
                </a:lnTo>
                <a:lnTo>
                  <a:pt x="134505" y="120650"/>
                </a:lnTo>
                <a:lnTo>
                  <a:pt x="138036" y="120650"/>
                </a:lnTo>
                <a:lnTo>
                  <a:pt x="144843" y="119380"/>
                </a:lnTo>
                <a:lnTo>
                  <a:pt x="150520" y="114300"/>
                </a:lnTo>
                <a:lnTo>
                  <a:pt x="153339" y="107950"/>
                </a:lnTo>
                <a:lnTo>
                  <a:pt x="136258" y="107950"/>
                </a:lnTo>
                <a:lnTo>
                  <a:pt x="132308" y="106680"/>
                </a:lnTo>
                <a:lnTo>
                  <a:pt x="130454" y="102869"/>
                </a:lnTo>
                <a:lnTo>
                  <a:pt x="129895" y="100330"/>
                </a:lnTo>
                <a:lnTo>
                  <a:pt x="129768" y="93980"/>
                </a:lnTo>
                <a:lnTo>
                  <a:pt x="130416" y="92709"/>
                </a:lnTo>
                <a:lnTo>
                  <a:pt x="132854" y="90169"/>
                </a:lnTo>
                <a:lnTo>
                  <a:pt x="134531" y="88900"/>
                </a:lnTo>
                <a:lnTo>
                  <a:pt x="153530" y="88900"/>
                </a:lnTo>
                <a:lnTo>
                  <a:pt x="149512" y="82550"/>
                </a:lnTo>
                <a:lnTo>
                  <a:pt x="143553" y="78739"/>
                </a:lnTo>
                <a:lnTo>
                  <a:pt x="136258" y="77469"/>
                </a:lnTo>
                <a:close/>
              </a:path>
              <a:path w="450850" h="414020">
                <a:moveTo>
                  <a:pt x="446589" y="82550"/>
                </a:moveTo>
                <a:lnTo>
                  <a:pt x="422275" y="82550"/>
                </a:lnTo>
                <a:lnTo>
                  <a:pt x="437832" y="91439"/>
                </a:lnTo>
                <a:lnTo>
                  <a:pt x="437718" y="92709"/>
                </a:lnTo>
                <a:lnTo>
                  <a:pt x="437311" y="93980"/>
                </a:lnTo>
                <a:lnTo>
                  <a:pt x="436600" y="95250"/>
                </a:lnTo>
                <a:lnTo>
                  <a:pt x="428574" y="109219"/>
                </a:lnTo>
                <a:lnTo>
                  <a:pt x="442769" y="109219"/>
                </a:lnTo>
                <a:lnTo>
                  <a:pt x="447328" y="101342"/>
                </a:lnTo>
                <a:lnTo>
                  <a:pt x="449033" y="97789"/>
                </a:lnTo>
                <a:lnTo>
                  <a:pt x="450024" y="95250"/>
                </a:lnTo>
                <a:lnTo>
                  <a:pt x="450147" y="90169"/>
                </a:lnTo>
                <a:lnTo>
                  <a:pt x="450265" y="87630"/>
                </a:lnTo>
                <a:lnTo>
                  <a:pt x="448284" y="83819"/>
                </a:lnTo>
                <a:lnTo>
                  <a:pt x="446589" y="82550"/>
                </a:lnTo>
                <a:close/>
              </a:path>
              <a:path w="450850" h="414020">
                <a:moveTo>
                  <a:pt x="153530" y="88900"/>
                </a:moveTo>
                <a:lnTo>
                  <a:pt x="138023" y="88900"/>
                </a:lnTo>
                <a:lnTo>
                  <a:pt x="139712" y="90169"/>
                </a:lnTo>
                <a:lnTo>
                  <a:pt x="142138" y="92709"/>
                </a:lnTo>
                <a:lnTo>
                  <a:pt x="142798" y="93980"/>
                </a:lnTo>
                <a:lnTo>
                  <a:pt x="142925" y="97789"/>
                </a:lnTo>
                <a:lnTo>
                  <a:pt x="142633" y="100330"/>
                </a:lnTo>
                <a:lnTo>
                  <a:pt x="141884" y="102869"/>
                </a:lnTo>
                <a:lnTo>
                  <a:pt x="140804" y="105409"/>
                </a:lnTo>
                <a:lnTo>
                  <a:pt x="138734" y="106680"/>
                </a:lnTo>
                <a:lnTo>
                  <a:pt x="136258" y="107950"/>
                </a:lnTo>
                <a:lnTo>
                  <a:pt x="153339" y="107950"/>
                </a:lnTo>
                <a:lnTo>
                  <a:pt x="154622" y="104139"/>
                </a:lnTo>
                <a:lnTo>
                  <a:pt x="155010" y="101609"/>
                </a:lnTo>
                <a:lnTo>
                  <a:pt x="155003" y="96519"/>
                </a:lnTo>
                <a:lnTo>
                  <a:pt x="153530" y="88900"/>
                </a:lnTo>
                <a:close/>
              </a:path>
              <a:path w="450850" h="414020">
                <a:moveTo>
                  <a:pt x="378282" y="0"/>
                </a:moveTo>
                <a:lnTo>
                  <a:pt x="103873" y="0"/>
                </a:lnTo>
                <a:lnTo>
                  <a:pt x="102311" y="1269"/>
                </a:lnTo>
                <a:lnTo>
                  <a:pt x="99999" y="3810"/>
                </a:lnTo>
                <a:lnTo>
                  <a:pt x="99352" y="5079"/>
                </a:lnTo>
                <a:lnTo>
                  <a:pt x="99352" y="30480"/>
                </a:lnTo>
                <a:lnTo>
                  <a:pt x="111632" y="30480"/>
                </a:lnTo>
                <a:lnTo>
                  <a:pt x="111620" y="12700"/>
                </a:lnTo>
                <a:lnTo>
                  <a:pt x="381025" y="12700"/>
                </a:lnTo>
                <a:lnTo>
                  <a:pt x="381025" y="2539"/>
                </a:lnTo>
                <a:lnTo>
                  <a:pt x="378282" y="0"/>
                </a:lnTo>
                <a:close/>
              </a:path>
            </a:pathLst>
          </a:custGeom>
          <a:solidFill>
            <a:srgbClr val="BD2C28"/>
          </a:solidFill>
        </p:spPr>
        <p:txBody>
          <a:bodyPr wrap="square" lIns="0" tIns="0" rIns="0" bIns="0" rtlCol="0"/>
          <a:lstStyle/>
          <a:p>
            <a:endParaRPr/>
          </a:p>
        </p:txBody>
      </p:sp>
      <p:pic>
        <p:nvPicPr>
          <p:cNvPr id="44" name="object 44"/>
          <p:cNvPicPr/>
          <p:nvPr/>
        </p:nvPicPr>
        <p:blipFill>
          <a:blip r:embed="rId18" cstate="print"/>
          <a:stretch>
            <a:fillRect/>
          </a:stretch>
        </p:blipFill>
        <p:spPr>
          <a:xfrm>
            <a:off x="2686432" y="4788153"/>
            <a:ext cx="449754" cy="477519"/>
          </a:xfrm>
          <a:prstGeom prst="rect">
            <a:avLst/>
          </a:prstGeom>
        </p:spPr>
      </p:pic>
      <p:sp>
        <p:nvSpPr>
          <p:cNvPr id="45" name="object 45"/>
          <p:cNvSpPr/>
          <p:nvPr/>
        </p:nvSpPr>
        <p:spPr>
          <a:xfrm>
            <a:off x="4961890" y="4855209"/>
            <a:ext cx="425450" cy="383540"/>
          </a:xfrm>
          <a:custGeom>
            <a:avLst/>
            <a:gdLst/>
            <a:ahLst/>
            <a:cxnLst/>
            <a:rect l="l" t="t" r="r" b="b"/>
            <a:pathLst>
              <a:path w="425450" h="383539">
                <a:moveTo>
                  <a:pt x="269875" y="336803"/>
                </a:moveTo>
                <a:lnTo>
                  <a:pt x="223520" y="336803"/>
                </a:lnTo>
                <a:lnTo>
                  <a:pt x="220218" y="339851"/>
                </a:lnTo>
                <a:lnTo>
                  <a:pt x="220218" y="347598"/>
                </a:lnTo>
                <a:lnTo>
                  <a:pt x="223520" y="350646"/>
                </a:lnTo>
                <a:lnTo>
                  <a:pt x="269875" y="350646"/>
                </a:lnTo>
                <a:lnTo>
                  <a:pt x="273304" y="347598"/>
                </a:lnTo>
                <a:lnTo>
                  <a:pt x="273304" y="339851"/>
                </a:lnTo>
                <a:lnTo>
                  <a:pt x="269875" y="336803"/>
                </a:lnTo>
                <a:close/>
              </a:path>
              <a:path w="425450" h="383539">
                <a:moveTo>
                  <a:pt x="194056" y="336803"/>
                </a:moveTo>
                <a:lnTo>
                  <a:pt x="147700" y="336803"/>
                </a:lnTo>
                <a:lnTo>
                  <a:pt x="144272" y="339851"/>
                </a:lnTo>
                <a:lnTo>
                  <a:pt x="144272" y="347598"/>
                </a:lnTo>
                <a:lnTo>
                  <a:pt x="147700" y="350646"/>
                </a:lnTo>
                <a:lnTo>
                  <a:pt x="194056" y="350646"/>
                </a:lnTo>
                <a:lnTo>
                  <a:pt x="197358" y="347598"/>
                </a:lnTo>
                <a:lnTo>
                  <a:pt x="197358" y="339851"/>
                </a:lnTo>
                <a:lnTo>
                  <a:pt x="194056" y="336803"/>
                </a:lnTo>
                <a:close/>
              </a:path>
              <a:path w="425450" h="383539">
                <a:moveTo>
                  <a:pt x="68325" y="300989"/>
                </a:moveTo>
                <a:lnTo>
                  <a:pt x="22860" y="300989"/>
                </a:lnTo>
                <a:lnTo>
                  <a:pt x="13983" y="302259"/>
                </a:lnTo>
                <a:lnTo>
                  <a:pt x="6715" y="307339"/>
                </a:lnTo>
                <a:lnTo>
                  <a:pt x="1803" y="313689"/>
                </a:lnTo>
                <a:lnTo>
                  <a:pt x="0" y="321309"/>
                </a:lnTo>
                <a:lnTo>
                  <a:pt x="0" y="363219"/>
                </a:lnTo>
                <a:lnTo>
                  <a:pt x="1803" y="370839"/>
                </a:lnTo>
                <a:lnTo>
                  <a:pt x="6715" y="378459"/>
                </a:lnTo>
                <a:lnTo>
                  <a:pt x="13983" y="382269"/>
                </a:lnTo>
                <a:lnTo>
                  <a:pt x="22860" y="383539"/>
                </a:lnTo>
                <a:lnTo>
                  <a:pt x="68325" y="383539"/>
                </a:lnTo>
                <a:lnTo>
                  <a:pt x="77202" y="382269"/>
                </a:lnTo>
                <a:lnTo>
                  <a:pt x="84470" y="378459"/>
                </a:lnTo>
                <a:lnTo>
                  <a:pt x="89382" y="370839"/>
                </a:lnTo>
                <a:lnTo>
                  <a:pt x="18669" y="370839"/>
                </a:lnTo>
                <a:lnTo>
                  <a:pt x="15239" y="367029"/>
                </a:lnTo>
                <a:lnTo>
                  <a:pt x="15239" y="317500"/>
                </a:lnTo>
                <a:lnTo>
                  <a:pt x="18669" y="314959"/>
                </a:lnTo>
                <a:lnTo>
                  <a:pt x="89682" y="314959"/>
                </a:lnTo>
                <a:lnTo>
                  <a:pt x="89382" y="313689"/>
                </a:lnTo>
                <a:lnTo>
                  <a:pt x="84470" y="307339"/>
                </a:lnTo>
                <a:lnTo>
                  <a:pt x="77202" y="302259"/>
                </a:lnTo>
                <a:lnTo>
                  <a:pt x="68325" y="300989"/>
                </a:lnTo>
                <a:close/>
              </a:path>
              <a:path w="425450" h="383539">
                <a:moveTo>
                  <a:pt x="402336" y="300989"/>
                </a:moveTo>
                <a:lnTo>
                  <a:pt x="356743" y="300989"/>
                </a:lnTo>
                <a:lnTo>
                  <a:pt x="347886" y="302259"/>
                </a:lnTo>
                <a:lnTo>
                  <a:pt x="340661" y="307339"/>
                </a:lnTo>
                <a:lnTo>
                  <a:pt x="335793" y="313689"/>
                </a:lnTo>
                <a:lnTo>
                  <a:pt x="334010" y="321309"/>
                </a:lnTo>
                <a:lnTo>
                  <a:pt x="334010" y="337819"/>
                </a:lnTo>
                <a:lnTo>
                  <a:pt x="299465" y="337819"/>
                </a:lnTo>
                <a:lnTo>
                  <a:pt x="296037" y="340359"/>
                </a:lnTo>
                <a:lnTo>
                  <a:pt x="296037" y="347979"/>
                </a:lnTo>
                <a:lnTo>
                  <a:pt x="299465" y="351789"/>
                </a:lnTo>
                <a:lnTo>
                  <a:pt x="334010" y="351789"/>
                </a:lnTo>
                <a:lnTo>
                  <a:pt x="334010" y="363219"/>
                </a:lnTo>
                <a:lnTo>
                  <a:pt x="335793" y="370839"/>
                </a:lnTo>
                <a:lnTo>
                  <a:pt x="340661" y="378459"/>
                </a:lnTo>
                <a:lnTo>
                  <a:pt x="347886" y="382269"/>
                </a:lnTo>
                <a:lnTo>
                  <a:pt x="356743" y="383539"/>
                </a:lnTo>
                <a:lnTo>
                  <a:pt x="402336" y="383539"/>
                </a:lnTo>
                <a:lnTo>
                  <a:pt x="411192" y="382269"/>
                </a:lnTo>
                <a:lnTo>
                  <a:pt x="418417" y="378459"/>
                </a:lnTo>
                <a:lnTo>
                  <a:pt x="423285" y="370839"/>
                </a:lnTo>
                <a:lnTo>
                  <a:pt x="352551" y="370839"/>
                </a:lnTo>
                <a:lnTo>
                  <a:pt x="349250" y="367029"/>
                </a:lnTo>
                <a:lnTo>
                  <a:pt x="349250" y="317500"/>
                </a:lnTo>
                <a:lnTo>
                  <a:pt x="352551" y="314959"/>
                </a:lnTo>
                <a:lnTo>
                  <a:pt x="423582" y="314959"/>
                </a:lnTo>
                <a:lnTo>
                  <a:pt x="423285" y="313689"/>
                </a:lnTo>
                <a:lnTo>
                  <a:pt x="418417" y="307339"/>
                </a:lnTo>
                <a:lnTo>
                  <a:pt x="411192" y="302259"/>
                </a:lnTo>
                <a:lnTo>
                  <a:pt x="402336" y="300989"/>
                </a:lnTo>
                <a:close/>
              </a:path>
              <a:path w="425450" h="383539">
                <a:moveTo>
                  <a:pt x="89682" y="314959"/>
                </a:moveTo>
                <a:lnTo>
                  <a:pt x="72262" y="314959"/>
                </a:lnTo>
                <a:lnTo>
                  <a:pt x="73660" y="316229"/>
                </a:lnTo>
                <a:lnTo>
                  <a:pt x="75946" y="320039"/>
                </a:lnTo>
                <a:lnTo>
                  <a:pt x="75946" y="367029"/>
                </a:lnTo>
                <a:lnTo>
                  <a:pt x="72517" y="370839"/>
                </a:lnTo>
                <a:lnTo>
                  <a:pt x="89382" y="370839"/>
                </a:lnTo>
                <a:lnTo>
                  <a:pt x="91186" y="363219"/>
                </a:lnTo>
                <a:lnTo>
                  <a:pt x="91186" y="351789"/>
                </a:lnTo>
                <a:lnTo>
                  <a:pt x="118110" y="351789"/>
                </a:lnTo>
                <a:lnTo>
                  <a:pt x="121538" y="347979"/>
                </a:lnTo>
                <a:lnTo>
                  <a:pt x="121538" y="340359"/>
                </a:lnTo>
                <a:lnTo>
                  <a:pt x="118110" y="337819"/>
                </a:lnTo>
                <a:lnTo>
                  <a:pt x="91186" y="337819"/>
                </a:lnTo>
                <a:lnTo>
                  <a:pt x="91186" y="321309"/>
                </a:lnTo>
                <a:lnTo>
                  <a:pt x="89682" y="314959"/>
                </a:lnTo>
                <a:close/>
              </a:path>
              <a:path w="425450" h="383539">
                <a:moveTo>
                  <a:pt x="423582" y="314959"/>
                </a:moveTo>
                <a:lnTo>
                  <a:pt x="406273" y="314959"/>
                </a:lnTo>
                <a:lnTo>
                  <a:pt x="407670" y="316229"/>
                </a:lnTo>
                <a:lnTo>
                  <a:pt x="409956" y="320039"/>
                </a:lnTo>
                <a:lnTo>
                  <a:pt x="409956" y="365759"/>
                </a:lnTo>
                <a:lnTo>
                  <a:pt x="409194" y="367029"/>
                </a:lnTo>
                <a:lnTo>
                  <a:pt x="406273" y="369569"/>
                </a:lnTo>
                <a:lnTo>
                  <a:pt x="404368" y="370839"/>
                </a:lnTo>
                <a:lnTo>
                  <a:pt x="423285" y="370839"/>
                </a:lnTo>
                <a:lnTo>
                  <a:pt x="425069" y="363219"/>
                </a:lnTo>
                <a:lnTo>
                  <a:pt x="425069" y="321309"/>
                </a:lnTo>
                <a:lnTo>
                  <a:pt x="423582" y="314959"/>
                </a:lnTo>
                <a:close/>
              </a:path>
              <a:path w="425450" h="383539">
                <a:moveTo>
                  <a:pt x="305308" y="80009"/>
                </a:moveTo>
                <a:lnTo>
                  <a:pt x="119761" y="80009"/>
                </a:lnTo>
                <a:lnTo>
                  <a:pt x="107946" y="81279"/>
                </a:lnTo>
                <a:lnTo>
                  <a:pt x="98298" y="87629"/>
                </a:lnTo>
                <a:lnTo>
                  <a:pt x="91793" y="96519"/>
                </a:lnTo>
                <a:lnTo>
                  <a:pt x="89408" y="106679"/>
                </a:lnTo>
                <a:lnTo>
                  <a:pt x="89408" y="284479"/>
                </a:lnTo>
                <a:lnTo>
                  <a:pt x="92710" y="290829"/>
                </a:lnTo>
                <a:lnTo>
                  <a:pt x="98298" y="295909"/>
                </a:lnTo>
                <a:lnTo>
                  <a:pt x="104012" y="300989"/>
                </a:lnTo>
                <a:lnTo>
                  <a:pt x="111760" y="304800"/>
                </a:lnTo>
                <a:lnTo>
                  <a:pt x="313436" y="304800"/>
                </a:lnTo>
                <a:lnTo>
                  <a:pt x="321056" y="300989"/>
                </a:lnTo>
                <a:lnTo>
                  <a:pt x="332486" y="290829"/>
                </a:lnTo>
                <a:lnTo>
                  <a:pt x="111379" y="290829"/>
                </a:lnTo>
                <a:lnTo>
                  <a:pt x="104648" y="284479"/>
                </a:lnTo>
                <a:lnTo>
                  <a:pt x="104648" y="247650"/>
                </a:lnTo>
                <a:lnTo>
                  <a:pt x="124129" y="226059"/>
                </a:lnTo>
                <a:lnTo>
                  <a:pt x="104648" y="226059"/>
                </a:lnTo>
                <a:lnTo>
                  <a:pt x="104648" y="104139"/>
                </a:lnTo>
                <a:lnTo>
                  <a:pt x="106172" y="100329"/>
                </a:lnTo>
                <a:lnTo>
                  <a:pt x="111887" y="95250"/>
                </a:lnTo>
                <a:lnTo>
                  <a:pt x="115824" y="93979"/>
                </a:lnTo>
                <a:lnTo>
                  <a:pt x="331417" y="93979"/>
                </a:lnTo>
                <a:lnTo>
                  <a:pt x="326771" y="87629"/>
                </a:lnTo>
                <a:lnTo>
                  <a:pt x="317122" y="81279"/>
                </a:lnTo>
                <a:lnTo>
                  <a:pt x="305308" y="80009"/>
                </a:lnTo>
                <a:close/>
              </a:path>
              <a:path w="425450" h="383539">
                <a:moveTo>
                  <a:pt x="49784" y="276859"/>
                </a:moveTo>
                <a:lnTo>
                  <a:pt x="41401" y="276859"/>
                </a:lnTo>
                <a:lnTo>
                  <a:pt x="37973" y="280669"/>
                </a:lnTo>
                <a:lnTo>
                  <a:pt x="37973" y="300989"/>
                </a:lnTo>
                <a:lnTo>
                  <a:pt x="53212" y="300989"/>
                </a:lnTo>
                <a:lnTo>
                  <a:pt x="53212" y="280669"/>
                </a:lnTo>
                <a:lnTo>
                  <a:pt x="49784" y="276859"/>
                </a:lnTo>
                <a:close/>
              </a:path>
              <a:path w="425450" h="383539">
                <a:moveTo>
                  <a:pt x="383794" y="276859"/>
                </a:moveTo>
                <a:lnTo>
                  <a:pt x="375412" y="276859"/>
                </a:lnTo>
                <a:lnTo>
                  <a:pt x="371983" y="280669"/>
                </a:lnTo>
                <a:lnTo>
                  <a:pt x="371983" y="300989"/>
                </a:lnTo>
                <a:lnTo>
                  <a:pt x="387223" y="300989"/>
                </a:lnTo>
                <a:lnTo>
                  <a:pt x="387223" y="280669"/>
                </a:lnTo>
                <a:lnTo>
                  <a:pt x="383794" y="276859"/>
                </a:lnTo>
                <a:close/>
              </a:path>
              <a:path w="425450" h="383539">
                <a:moveTo>
                  <a:pt x="295501" y="208279"/>
                </a:moveTo>
                <a:lnTo>
                  <a:pt x="270637" y="208279"/>
                </a:lnTo>
                <a:lnTo>
                  <a:pt x="274447" y="209550"/>
                </a:lnTo>
                <a:lnTo>
                  <a:pt x="277368" y="212089"/>
                </a:lnTo>
                <a:lnTo>
                  <a:pt x="320421" y="251459"/>
                </a:lnTo>
                <a:lnTo>
                  <a:pt x="320294" y="284479"/>
                </a:lnTo>
                <a:lnTo>
                  <a:pt x="313563" y="290829"/>
                </a:lnTo>
                <a:lnTo>
                  <a:pt x="332486" y="290829"/>
                </a:lnTo>
                <a:lnTo>
                  <a:pt x="335661" y="284479"/>
                </a:lnTo>
                <a:lnTo>
                  <a:pt x="335661" y="231139"/>
                </a:lnTo>
                <a:lnTo>
                  <a:pt x="320548" y="231139"/>
                </a:lnTo>
                <a:lnTo>
                  <a:pt x="295501" y="208279"/>
                </a:lnTo>
                <a:close/>
              </a:path>
              <a:path w="425450" h="383539">
                <a:moveTo>
                  <a:pt x="192557" y="187959"/>
                </a:moveTo>
                <a:lnTo>
                  <a:pt x="170052" y="187959"/>
                </a:lnTo>
                <a:lnTo>
                  <a:pt x="174371" y="189229"/>
                </a:lnTo>
                <a:lnTo>
                  <a:pt x="177292" y="193039"/>
                </a:lnTo>
                <a:lnTo>
                  <a:pt x="247396" y="270509"/>
                </a:lnTo>
                <a:lnTo>
                  <a:pt x="250062" y="274319"/>
                </a:lnTo>
                <a:lnTo>
                  <a:pt x="254888" y="274319"/>
                </a:lnTo>
                <a:lnTo>
                  <a:pt x="261365" y="269239"/>
                </a:lnTo>
                <a:lnTo>
                  <a:pt x="261747" y="264159"/>
                </a:lnTo>
                <a:lnTo>
                  <a:pt x="259080" y="261619"/>
                </a:lnTo>
                <a:lnTo>
                  <a:pt x="233045" y="232409"/>
                </a:lnTo>
                <a:lnTo>
                  <a:pt x="244411" y="222250"/>
                </a:lnTo>
                <a:lnTo>
                  <a:pt x="223647" y="222250"/>
                </a:lnTo>
                <a:lnTo>
                  <a:pt x="192557" y="187959"/>
                </a:lnTo>
                <a:close/>
              </a:path>
              <a:path w="425450" h="383539">
                <a:moveTo>
                  <a:pt x="47625" y="207009"/>
                </a:moveTo>
                <a:lnTo>
                  <a:pt x="41401" y="207009"/>
                </a:lnTo>
                <a:lnTo>
                  <a:pt x="37973" y="210819"/>
                </a:lnTo>
                <a:lnTo>
                  <a:pt x="37973" y="252729"/>
                </a:lnTo>
                <a:lnTo>
                  <a:pt x="41401" y="256539"/>
                </a:lnTo>
                <a:lnTo>
                  <a:pt x="49784" y="256539"/>
                </a:lnTo>
                <a:lnTo>
                  <a:pt x="53212" y="252729"/>
                </a:lnTo>
                <a:lnTo>
                  <a:pt x="53212" y="212089"/>
                </a:lnTo>
                <a:lnTo>
                  <a:pt x="52324" y="210819"/>
                </a:lnTo>
                <a:lnTo>
                  <a:pt x="49530" y="208279"/>
                </a:lnTo>
                <a:lnTo>
                  <a:pt x="47625" y="207009"/>
                </a:lnTo>
                <a:close/>
              </a:path>
              <a:path w="425450" h="383539">
                <a:moveTo>
                  <a:pt x="383794" y="207009"/>
                </a:moveTo>
                <a:lnTo>
                  <a:pt x="375412" y="207009"/>
                </a:lnTo>
                <a:lnTo>
                  <a:pt x="371983" y="210819"/>
                </a:lnTo>
                <a:lnTo>
                  <a:pt x="371983" y="252729"/>
                </a:lnTo>
                <a:lnTo>
                  <a:pt x="375412" y="256539"/>
                </a:lnTo>
                <a:lnTo>
                  <a:pt x="383794" y="256539"/>
                </a:lnTo>
                <a:lnTo>
                  <a:pt x="387223" y="252729"/>
                </a:lnTo>
                <a:lnTo>
                  <a:pt x="387223" y="210819"/>
                </a:lnTo>
                <a:lnTo>
                  <a:pt x="383794" y="207009"/>
                </a:lnTo>
                <a:close/>
              </a:path>
              <a:path w="425450" h="383539">
                <a:moveTo>
                  <a:pt x="331417" y="93979"/>
                </a:moveTo>
                <a:lnTo>
                  <a:pt x="309372" y="93979"/>
                </a:lnTo>
                <a:lnTo>
                  <a:pt x="313182" y="95250"/>
                </a:lnTo>
                <a:lnTo>
                  <a:pt x="316102" y="97789"/>
                </a:lnTo>
                <a:lnTo>
                  <a:pt x="318897" y="100329"/>
                </a:lnTo>
                <a:lnTo>
                  <a:pt x="320548" y="104139"/>
                </a:lnTo>
                <a:lnTo>
                  <a:pt x="320548" y="231139"/>
                </a:lnTo>
                <a:lnTo>
                  <a:pt x="335661" y="231139"/>
                </a:lnTo>
                <a:lnTo>
                  <a:pt x="335661" y="106679"/>
                </a:lnTo>
                <a:lnTo>
                  <a:pt x="333275" y="96519"/>
                </a:lnTo>
                <a:lnTo>
                  <a:pt x="331417" y="93979"/>
                </a:lnTo>
                <a:close/>
              </a:path>
              <a:path w="425450" h="383539">
                <a:moveTo>
                  <a:pt x="165608" y="173989"/>
                </a:moveTo>
                <a:lnTo>
                  <a:pt x="104648" y="226059"/>
                </a:lnTo>
                <a:lnTo>
                  <a:pt x="124129" y="226059"/>
                </a:lnTo>
                <a:lnTo>
                  <a:pt x="153924" y="193039"/>
                </a:lnTo>
                <a:lnTo>
                  <a:pt x="156845" y="189229"/>
                </a:lnTo>
                <a:lnTo>
                  <a:pt x="161036" y="187959"/>
                </a:lnTo>
                <a:lnTo>
                  <a:pt x="192557" y="187959"/>
                </a:lnTo>
                <a:lnTo>
                  <a:pt x="189102" y="184150"/>
                </a:lnTo>
                <a:lnTo>
                  <a:pt x="184235" y="180339"/>
                </a:lnTo>
                <a:lnTo>
                  <a:pt x="178546" y="176529"/>
                </a:lnTo>
                <a:lnTo>
                  <a:pt x="172261" y="175259"/>
                </a:lnTo>
                <a:lnTo>
                  <a:pt x="165608" y="173989"/>
                </a:lnTo>
                <a:close/>
              </a:path>
              <a:path w="425450" h="383539">
                <a:moveTo>
                  <a:pt x="275082" y="194309"/>
                </a:moveTo>
                <a:lnTo>
                  <a:pt x="258825" y="194309"/>
                </a:lnTo>
                <a:lnTo>
                  <a:pt x="251079" y="196850"/>
                </a:lnTo>
                <a:lnTo>
                  <a:pt x="245363" y="201929"/>
                </a:lnTo>
                <a:lnTo>
                  <a:pt x="223647" y="222250"/>
                </a:lnTo>
                <a:lnTo>
                  <a:pt x="244411" y="222250"/>
                </a:lnTo>
                <a:lnTo>
                  <a:pt x="255777" y="212089"/>
                </a:lnTo>
                <a:lnTo>
                  <a:pt x="258572" y="209550"/>
                </a:lnTo>
                <a:lnTo>
                  <a:pt x="262509" y="208279"/>
                </a:lnTo>
                <a:lnTo>
                  <a:pt x="295501" y="208279"/>
                </a:lnTo>
                <a:lnTo>
                  <a:pt x="288544" y="201929"/>
                </a:lnTo>
                <a:lnTo>
                  <a:pt x="282829" y="196850"/>
                </a:lnTo>
                <a:lnTo>
                  <a:pt x="275082" y="194309"/>
                </a:lnTo>
                <a:close/>
              </a:path>
              <a:path w="425450" h="383539">
                <a:moveTo>
                  <a:pt x="49784" y="138429"/>
                </a:moveTo>
                <a:lnTo>
                  <a:pt x="41401" y="138429"/>
                </a:lnTo>
                <a:lnTo>
                  <a:pt x="37973" y="140969"/>
                </a:lnTo>
                <a:lnTo>
                  <a:pt x="37973" y="184150"/>
                </a:lnTo>
                <a:lnTo>
                  <a:pt x="41401" y="186689"/>
                </a:lnTo>
                <a:lnTo>
                  <a:pt x="49784" y="186689"/>
                </a:lnTo>
                <a:lnTo>
                  <a:pt x="53212" y="184150"/>
                </a:lnTo>
                <a:lnTo>
                  <a:pt x="53212" y="140969"/>
                </a:lnTo>
                <a:lnTo>
                  <a:pt x="49784" y="138429"/>
                </a:lnTo>
                <a:close/>
              </a:path>
              <a:path w="425450" h="383539">
                <a:moveTo>
                  <a:pt x="383794" y="138429"/>
                </a:moveTo>
                <a:lnTo>
                  <a:pt x="375412" y="138429"/>
                </a:lnTo>
                <a:lnTo>
                  <a:pt x="371983" y="140969"/>
                </a:lnTo>
                <a:lnTo>
                  <a:pt x="371983" y="181609"/>
                </a:lnTo>
                <a:lnTo>
                  <a:pt x="374269" y="185419"/>
                </a:lnTo>
                <a:lnTo>
                  <a:pt x="379602" y="186689"/>
                </a:lnTo>
                <a:lnTo>
                  <a:pt x="384937" y="185419"/>
                </a:lnTo>
                <a:lnTo>
                  <a:pt x="386334" y="182879"/>
                </a:lnTo>
                <a:lnTo>
                  <a:pt x="387223" y="181609"/>
                </a:lnTo>
                <a:lnTo>
                  <a:pt x="387223" y="140969"/>
                </a:lnTo>
                <a:lnTo>
                  <a:pt x="383794" y="138429"/>
                </a:lnTo>
                <a:close/>
              </a:path>
              <a:path w="425450" h="383539">
                <a:moveTo>
                  <a:pt x="278764" y="101600"/>
                </a:moveTo>
                <a:lnTo>
                  <a:pt x="268702" y="104139"/>
                </a:lnTo>
                <a:lnTo>
                  <a:pt x="260556" y="109219"/>
                </a:lnTo>
                <a:lnTo>
                  <a:pt x="255101" y="116839"/>
                </a:lnTo>
                <a:lnTo>
                  <a:pt x="253111" y="127000"/>
                </a:lnTo>
                <a:lnTo>
                  <a:pt x="255101" y="135889"/>
                </a:lnTo>
                <a:lnTo>
                  <a:pt x="260556" y="143509"/>
                </a:lnTo>
                <a:lnTo>
                  <a:pt x="268702" y="148589"/>
                </a:lnTo>
                <a:lnTo>
                  <a:pt x="278764" y="151129"/>
                </a:lnTo>
                <a:lnTo>
                  <a:pt x="288827" y="148589"/>
                </a:lnTo>
                <a:lnTo>
                  <a:pt x="296973" y="143509"/>
                </a:lnTo>
                <a:lnTo>
                  <a:pt x="301519" y="137159"/>
                </a:lnTo>
                <a:lnTo>
                  <a:pt x="272669" y="137159"/>
                </a:lnTo>
                <a:lnTo>
                  <a:pt x="267843" y="132079"/>
                </a:lnTo>
                <a:lnTo>
                  <a:pt x="267843" y="120650"/>
                </a:lnTo>
                <a:lnTo>
                  <a:pt x="272669" y="116839"/>
                </a:lnTo>
                <a:lnTo>
                  <a:pt x="278764" y="115569"/>
                </a:lnTo>
                <a:lnTo>
                  <a:pt x="301519" y="115569"/>
                </a:lnTo>
                <a:lnTo>
                  <a:pt x="296973" y="109219"/>
                </a:lnTo>
                <a:lnTo>
                  <a:pt x="288827" y="104139"/>
                </a:lnTo>
                <a:lnTo>
                  <a:pt x="278764" y="101600"/>
                </a:lnTo>
                <a:close/>
              </a:path>
              <a:path w="425450" h="383539">
                <a:moveTo>
                  <a:pt x="301519" y="115569"/>
                </a:moveTo>
                <a:lnTo>
                  <a:pt x="278764" y="115569"/>
                </a:lnTo>
                <a:lnTo>
                  <a:pt x="284861" y="116839"/>
                </a:lnTo>
                <a:lnTo>
                  <a:pt x="289687" y="120650"/>
                </a:lnTo>
                <a:lnTo>
                  <a:pt x="289687" y="132079"/>
                </a:lnTo>
                <a:lnTo>
                  <a:pt x="284861" y="137159"/>
                </a:lnTo>
                <a:lnTo>
                  <a:pt x="301519" y="137159"/>
                </a:lnTo>
                <a:lnTo>
                  <a:pt x="302428" y="135889"/>
                </a:lnTo>
                <a:lnTo>
                  <a:pt x="304419" y="127000"/>
                </a:lnTo>
                <a:lnTo>
                  <a:pt x="302428" y="116839"/>
                </a:lnTo>
                <a:lnTo>
                  <a:pt x="301519" y="115569"/>
                </a:lnTo>
                <a:close/>
              </a:path>
              <a:path w="425450" h="383539">
                <a:moveTo>
                  <a:pt x="53212" y="82550"/>
                </a:moveTo>
                <a:lnTo>
                  <a:pt x="37973" y="82550"/>
                </a:lnTo>
                <a:lnTo>
                  <a:pt x="37973" y="114300"/>
                </a:lnTo>
                <a:lnTo>
                  <a:pt x="41401" y="118109"/>
                </a:lnTo>
                <a:lnTo>
                  <a:pt x="49784" y="118109"/>
                </a:lnTo>
                <a:lnTo>
                  <a:pt x="53212" y="114300"/>
                </a:lnTo>
                <a:lnTo>
                  <a:pt x="53212" y="82550"/>
                </a:lnTo>
                <a:close/>
              </a:path>
              <a:path w="425450" h="383539">
                <a:moveTo>
                  <a:pt x="387223" y="82550"/>
                </a:moveTo>
                <a:lnTo>
                  <a:pt x="371983" y="82550"/>
                </a:lnTo>
                <a:lnTo>
                  <a:pt x="371983" y="114300"/>
                </a:lnTo>
                <a:lnTo>
                  <a:pt x="375412" y="118109"/>
                </a:lnTo>
                <a:lnTo>
                  <a:pt x="383794" y="118109"/>
                </a:lnTo>
                <a:lnTo>
                  <a:pt x="387223" y="114300"/>
                </a:lnTo>
                <a:lnTo>
                  <a:pt x="387223" y="82550"/>
                </a:lnTo>
                <a:close/>
              </a:path>
              <a:path w="425450" h="383539">
                <a:moveTo>
                  <a:pt x="68325" y="0"/>
                </a:moveTo>
                <a:lnTo>
                  <a:pt x="22860" y="0"/>
                </a:lnTo>
                <a:lnTo>
                  <a:pt x="13983" y="1269"/>
                </a:lnTo>
                <a:lnTo>
                  <a:pt x="6715" y="6350"/>
                </a:lnTo>
                <a:lnTo>
                  <a:pt x="1803" y="12700"/>
                </a:lnTo>
                <a:lnTo>
                  <a:pt x="0" y="20319"/>
                </a:lnTo>
                <a:lnTo>
                  <a:pt x="0" y="62229"/>
                </a:lnTo>
                <a:lnTo>
                  <a:pt x="1857" y="69850"/>
                </a:lnTo>
                <a:lnTo>
                  <a:pt x="6762" y="77469"/>
                </a:lnTo>
                <a:lnTo>
                  <a:pt x="14001" y="81279"/>
                </a:lnTo>
                <a:lnTo>
                  <a:pt x="22860" y="82550"/>
                </a:lnTo>
                <a:lnTo>
                  <a:pt x="68325" y="82550"/>
                </a:lnTo>
                <a:lnTo>
                  <a:pt x="77202" y="81279"/>
                </a:lnTo>
                <a:lnTo>
                  <a:pt x="84470" y="77469"/>
                </a:lnTo>
                <a:lnTo>
                  <a:pt x="89382" y="69850"/>
                </a:lnTo>
                <a:lnTo>
                  <a:pt x="89682" y="68579"/>
                </a:lnTo>
                <a:lnTo>
                  <a:pt x="18669" y="68579"/>
                </a:lnTo>
                <a:lnTo>
                  <a:pt x="15239" y="66039"/>
                </a:lnTo>
                <a:lnTo>
                  <a:pt x="15239" y="16509"/>
                </a:lnTo>
                <a:lnTo>
                  <a:pt x="18669" y="13969"/>
                </a:lnTo>
                <a:lnTo>
                  <a:pt x="89682" y="13969"/>
                </a:lnTo>
                <a:lnTo>
                  <a:pt x="89382" y="12700"/>
                </a:lnTo>
                <a:lnTo>
                  <a:pt x="84470" y="6350"/>
                </a:lnTo>
                <a:lnTo>
                  <a:pt x="77202" y="1269"/>
                </a:lnTo>
                <a:lnTo>
                  <a:pt x="68325" y="0"/>
                </a:lnTo>
                <a:close/>
              </a:path>
              <a:path w="425450" h="383539">
                <a:moveTo>
                  <a:pt x="402336" y="0"/>
                </a:moveTo>
                <a:lnTo>
                  <a:pt x="356743" y="0"/>
                </a:lnTo>
                <a:lnTo>
                  <a:pt x="347886" y="1269"/>
                </a:lnTo>
                <a:lnTo>
                  <a:pt x="340661" y="6350"/>
                </a:lnTo>
                <a:lnTo>
                  <a:pt x="335793" y="12700"/>
                </a:lnTo>
                <a:lnTo>
                  <a:pt x="334010" y="20319"/>
                </a:lnTo>
                <a:lnTo>
                  <a:pt x="334010" y="33019"/>
                </a:lnTo>
                <a:lnTo>
                  <a:pt x="307086" y="33019"/>
                </a:lnTo>
                <a:lnTo>
                  <a:pt x="303657" y="35559"/>
                </a:lnTo>
                <a:lnTo>
                  <a:pt x="303657" y="43179"/>
                </a:lnTo>
                <a:lnTo>
                  <a:pt x="307086" y="46989"/>
                </a:lnTo>
                <a:lnTo>
                  <a:pt x="334010" y="46989"/>
                </a:lnTo>
                <a:lnTo>
                  <a:pt x="334010" y="62229"/>
                </a:lnTo>
                <a:lnTo>
                  <a:pt x="335793" y="69850"/>
                </a:lnTo>
                <a:lnTo>
                  <a:pt x="340661" y="77469"/>
                </a:lnTo>
                <a:lnTo>
                  <a:pt x="347886" y="81279"/>
                </a:lnTo>
                <a:lnTo>
                  <a:pt x="356743" y="82550"/>
                </a:lnTo>
                <a:lnTo>
                  <a:pt x="402336" y="82550"/>
                </a:lnTo>
                <a:lnTo>
                  <a:pt x="411192" y="81279"/>
                </a:lnTo>
                <a:lnTo>
                  <a:pt x="418417" y="77469"/>
                </a:lnTo>
                <a:lnTo>
                  <a:pt x="423285" y="69850"/>
                </a:lnTo>
                <a:lnTo>
                  <a:pt x="423582" y="68579"/>
                </a:lnTo>
                <a:lnTo>
                  <a:pt x="352551" y="68579"/>
                </a:lnTo>
                <a:lnTo>
                  <a:pt x="349250" y="66039"/>
                </a:lnTo>
                <a:lnTo>
                  <a:pt x="349250" y="16509"/>
                </a:lnTo>
                <a:lnTo>
                  <a:pt x="352551" y="13969"/>
                </a:lnTo>
                <a:lnTo>
                  <a:pt x="423582" y="13969"/>
                </a:lnTo>
                <a:lnTo>
                  <a:pt x="423285" y="12700"/>
                </a:lnTo>
                <a:lnTo>
                  <a:pt x="418417" y="6350"/>
                </a:lnTo>
                <a:lnTo>
                  <a:pt x="411192" y="1269"/>
                </a:lnTo>
                <a:lnTo>
                  <a:pt x="402336" y="0"/>
                </a:lnTo>
                <a:close/>
              </a:path>
              <a:path w="425450" h="383539">
                <a:moveTo>
                  <a:pt x="89682" y="13969"/>
                </a:moveTo>
                <a:lnTo>
                  <a:pt x="72262" y="13969"/>
                </a:lnTo>
                <a:lnTo>
                  <a:pt x="73660" y="15239"/>
                </a:lnTo>
                <a:lnTo>
                  <a:pt x="75184" y="16509"/>
                </a:lnTo>
                <a:lnTo>
                  <a:pt x="75946" y="19050"/>
                </a:lnTo>
                <a:lnTo>
                  <a:pt x="75946" y="64769"/>
                </a:lnTo>
                <a:lnTo>
                  <a:pt x="75184" y="66039"/>
                </a:lnTo>
                <a:lnTo>
                  <a:pt x="73660" y="67309"/>
                </a:lnTo>
                <a:lnTo>
                  <a:pt x="72262" y="68579"/>
                </a:lnTo>
                <a:lnTo>
                  <a:pt x="89682" y="68579"/>
                </a:lnTo>
                <a:lnTo>
                  <a:pt x="91186" y="62229"/>
                </a:lnTo>
                <a:lnTo>
                  <a:pt x="91186" y="46989"/>
                </a:lnTo>
                <a:lnTo>
                  <a:pt x="125730" y="46989"/>
                </a:lnTo>
                <a:lnTo>
                  <a:pt x="129032" y="43179"/>
                </a:lnTo>
                <a:lnTo>
                  <a:pt x="129032" y="35559"/>
                </a:lnTo>
                <a:lnTo>
                  <a:pt x="125730" y="33019"/>
                </a:lnTo>
                <a:lnTo>
                  <a:pt x="91186" y="33019"/>
                </a:lnTo>
                <a:lnTo>
                  <a:pt x="91186" y="20319"/>
                </a:lnTo>
                <a:lnTo>
                  <a:pt x="89682" y="13969"/>
                </a:lnTo>
                <a:close/>
              </a:path>
              <a:path w="425450" h="383539">
                <a:moveTo>
                  <a:pt x="423582" y="13969"/>
                </a:moveTo>
                <a:lnTo>
                  <a:pt x="406273" y="13969"/>
                </a:lnTo>
                <a:lnTo>
                  <a:pt x="407670" y="15239"/>
                </a:lnTo>
                <a:lnTo>
                  <a:pt x="409194" y="16509"/>
                </a:lnTo>
                <a:lnTo>
                  <a:pt x="409956" y="19050"/>
                </a:lnTo>
                <a:lnTo>
                  <a:pt x="409956" y="64769"/>
                </a:lnTo>
                <a:lnTo>
                  <a:pt x="409194" y="66039"/>
                </a:lnTo>
                <a:lnTo>
                  <a:pt x="407670" y="67309"/>
                </a:lnTo>
                <a:lnTo>
                  <a:pt x="406273" y="68579"/>
                </a:lnTo>
                <a:lnTo>
                  <a:pt x="423582" y="68579"/>
                </a:lnTo>
                <a:lnTo>
                  <a:pt x="425069" y="62229"/>
                </a:lnTo>
                <a:lnTo>
                  <a:pt x="425069" y="20319"/>
                </a:lnTo>
                <a:lnTo>
                  <a:pt x="423582" y="13969"/>
                </a:lnTo>
                <a:close/>
              </a:path>
              <a:path w="425450" h="383539">
                <a:moveTo>
                  <a:pt x="201549" y="33019"/>
                </a:moveTo>
                <a:lnTo>
                  <a:pt x="155194" y="33019"/>
                </a:lnTo>
                <a:lnTo>
                  <a:pt x="151892" y="35559"/>
                </a:lnTo>
                <a:lnTo>
                  <a:pt x="151892" y="43179"/>
                </a:lnTo>
                <a:lnTo>
                  <a:pt x="155194" y="46989"/>
                </a:lnTo>
                <a:lnTo>
                  <a:pt x="201549" y="46989"/>
                </a:lnTo>
                <a:lnTo>
                  <a:pt x="204977" y="43179"/>
                </a:lnTo>
                <a:lnTo>
                  <a:pt x="204977" y="35559"/>
                </a:lnTo>
                <a:lnTo>
                  <a:pt x="201549" y="33019"/>
                </a:lnTo>
                <a:close/>
              </a:path>
              <a:path w="425450" h="383539">
                <a:moveTo>
                  <a:pt x="277495" y="33019"/>
                </a:moveTo>
                <a:lnTo>
                  <a:pt x="231139" y="33019"/>
                </a:lnTo>
                <a:lnTo>
                  <a:pt x="227711" y="35559"/>
                </a:lnTo>
                <a:lnTo>
                  <a:pt x="227711" y="43179"/>
                </a:lnTo>
                <a:lnTo>
                  <a:pt x="231139" y="46989"/>
                </a:lnTo>
                <a:lnTo>
                  <a:pt x="277495" y="46989"/>
                </a:lnTo>
                <a:lnTo>
                  <a:pt x="280924" y="43179"/>
                </a:lnTo>
                <a:lnTo>
                  <a:pt x="280924" y="35559"/>
                </a:lnTo>
                <a:lnTo>
                  <a:pt x="277495" y="33019"/>
                </a:lnTo>
                <a:close/>
              </a:path>
            </a:pathLst>
          </a:custGeom>
          <a:solidFill>
            <a:srgbClr val="BD2C28"/>
          </a:solid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75" dirty="0">
                <a:solidFill>
                  <a:srgbClr val="000000"/>
                </a:solidFill>
              </a:rPr>
              <a:t>Sustainability</a:t>
            </a:r>
          </a:p>
        </p:txBody>
      </p:sp>
      <p:sp>
        <p:nvSpPr>
          <p:cNvPr id="4" name="object 4"/>
          <p:cNvSpPr txBox="1">
            <a:spLocks noGrp="1"/>
          </p:cNvSpPr>
          <p:nvPr>
            <p:ph type="sldNum" sz="quarter" idx="7"/>
          </p:nvPr>
        </p:nvSpPr>
        <p:spPr>
          <a:prstGeom prst="rect">
            <a:avLst/>
          </a:prstGeom>
        </p:spPr>
        <p:txBody>
          <a:bodyPr vert="horz" wrap="square" lIns="0" tIns="18415" rIns="0" bIns="0" rtlCol="0">
            <a:spAutoFit/>
          </a:bodyPr>
          <a:lstStyle/>
          <a:p>
            <a:pPr marL="34925">
              <a:lnSpc>
                <a:spcPct val="100000"/>
              </a:lnSpc>
              <a:spcBef>
                <a:spcPts val="145"/>
              </a:spcBef>
            </a:pPr>
            <a:fld id="{81D60167-4931-47E6-BA6A-407CBD079E47}" type="slidenum">
              <a:rPr spc="-25" dirty="0"/>
              <a:t>36</a:t>
            </a:fld>
            <a:endParaRPr spc="-25" dirty="0"/>
          </a:p>
        </p:txBody>
      </p:sp>
      <p:sp>
        <p:nvSpPr>
          <p:cNvPr id="3" name="object 3"/>
          <p:cNvSpPr txBox="1"/>
          <p:nvPr/>
        </p:nvSpPr>
        <p:spPr>
          <a:xfrm>
            <a:off x="825500" y="1396111"/>
            <a:ext cx="10540365" cy="3776345"/>
          </a:xfrm>
          <a:prstGeom prst="rect">
            <a:avLst/>
          </a:prstGeom>
        </p:spPr>
        <p:txBody>
          <a:bodyPr vert="horz" wrap="square" lIns="0" tIns="43180" rIns="0" bIns="0" rtlCol="0">
            <a:spAutoFit/>
          </a:bodyPr>
          <a:lstStyle/>
          <a:p>
            <a:pPr marL="241300" marR="5080" indent="-228600">
              <a:lnSpc>
                <a:spcPct val="90000"/>
              </a:lnSpc>
              <a:spcBef>
                <a:spcPts val="340"/>
              </a:spcBef>
            </a:pPr>
            <a:r>
              <a:rPr sz="2000" dirty="0">
                <a:solidFill>
                  <a:srgbClr val="BD2C28"/>
                </a:solidFill>
                <a:latin typeface="Calibri"/>
                <a:cs typeface="Calibri"/>
              </a:rPr>
              <a:t>→</a:t>
            </a:r>
            <a:r>
              <a:rPr sz="2000" dirty="0">
                <a:latin typeface="Lucida Sans Unicode"/>
                <a:cs typeface="Lucida Sans Unicode"/>
              </a:rPr>
              <a:t>Deleo</a:t>
            </a:r>
            <a:r>
              <a:rPr sz="2000" spc="-60" dirty="0">
                <a:latin typeface="Lucida Sans Unicode"/>
                <a:cs typeface="Lucida Sans Unicode"/>
              </a:rPr>
              <a:t> </a:t>
            </a:r>
            <a:r>
              <a:rPr sz="2000" spc="-10" dirty="0">
                <a:latin typeface="Lucida Sans Unicode"/>
                <a:cs typeface="Lucida Sans Unicode"/>
              </a:rPr>
              <a:t>is</a:t>
            </a:r>
            <a:r>
              <a:rPr sz="2000" spc="-25" dirty="0">
                <a:latin typeface="Lucida Sans Unicode"/>
                <a:cs typeface="Lucida Sans Unicode"/>
              </a:rPr>
              <a:t> </a:t>
            </a:r>
            <a:r>
              <a:rPr sz="2000" dirty="0">
                <a:latin typeface="Lucida Sans Unicode"/>
                <a:cs typeface="Lucida Sans Unicode"/>
              </a:rPr>
              <a:t>our</a:t>
            </a:r>
            <a:r>
              <a:rPr sz="2000" spc="-40" dirty="0">
                <a:latin typeface="Lucida Sans Unicode"/>
                <a:cs typeface="Lucida Sans Unicode"/>
              </a:rPr>
              <a:t> </a:t>
            </a:r>
            <a:r>
              <a:rPr sz="2000" dirty="0">
                <a:latin typeface="Lucida Sans Unicode"/>
                <a:cs typeface="Lucida Sans Unicode"/>
              </a:rPr>
              <a:t>producer.</a:t>
            </a:r>
            <a:r>
              <a:rPr sz="2000" spc="-45" dirty="0">
                <a:latin typeface="Lucida Sans Unicode"/>
                <a:cs typeface="Lucida Sans Unicode"/>
              </a:rPr>
              <a:t> </a:t>
            </a:r>
            <a:r>
              <a:rPr sz="2000" dirty="0">
                <a:latin typeface="Lucida Sans Unicode"/>
                <a:cs typeface="Lucida Sans Unicode"/>
              </a:rPr>
              <a:t>Deleo</a:t>
            </a:r>
            <a:r>
              <a:rPr sz="2000" spc="-55" dirty="0">
                <a:latin typeface="Lucida Sans Unicode"/>
                <a:cs typeface="Lucida Sans Unicode"/>
              </a:rPr>
              <a:t> </a:t>
            </a:r>
            <a:r>
              <a:rPr sz="2000" dirty="0">
                <a:latin typeface="Lucida Sans Unicode"/>
                <a:cs typeface="Lucida Sans Unicode"/>
              </a:rPr>
              <a:t>AB</a:t>
            </a:r>
            <a:r>
              <a:rPr sz="2000" spc="-40" dirty="0">
                <a:latin typeface="Lucida Sans Unicode"/>
                <a:cs typeface="Lucida Sans Unicode"/>
              </a:rPr>
              <a:t> </a:t>
            </a:r>
            <a:r>
              <a:rPr sz="2000" spc="-10" dirty="0">
                <a:latin typeface="Lucida Sans Unicode"/>
                <a:cs typeface="Lucida Sans Unicode"/>
              </a:rPr>
              <a:t>is</a:t>
            </a:r>
            <a:r>
              <a:rPr sz="2000" spc="-25" dirty="0">
                <a:latin typeface="Lucida Sans Unicode"/>
                <a:cs typeface="Lucida Sans Unicode"/>
              </a:rPr>
              <a:t> </a:t>
            </a:r>
            <a:r>
              <a:rPr sz="2000" spc="65" dirty="0">
                <a:latin typeface="Lucida Sans Unicode"/>
                <a:cs typeface="Lucida Sans Unicode"/>
              </a:rPr>
              <a:t>actively</a:t>
            </a:r>
            <a:r>
              <a:rPr sz="2000" spc="-55" dirty="0">
                <a:latin typeface="Lucida Sans Unicode"/>
                <a:cs typeface="Lucida Sans Unicode"/>
              </a:rPr>
              <a:t> </a:t>
            </a:r>
            <a:r>
              <a:rPr sz="2000" spc="75" dirty="0">
                <a:latin typeface="Lucida Sans Unicode"/>
                <a:cs typeface="Lucida Sans Unicode"/>
              </a:rPr>
              <a:t>committed</a:t>
            </a:r>
            <a:r>
              <a:rPr sz="2000" spc="-60" dirty="0">
                <a:latin typeface="Lucida Sans Unicode"/>
                <a:cs typeface="Lucida Sans Unicode"/>
              </a:rPr>
              <a:t> </a:t>
            </a:r>
            <a:r>
              <a:rPr sz="2000" dirty="0">
                <a:latin typeface="Lucida Sans Unicode"/>
                <a:cs typeface="Lucida Sans Unicode"/>
              </a:rPr>
              <a:t>to</a:t>
            </a:r>
            <a:r>
              <a:rPr sz="2000" spc="-40" dirty="0">
                <a:latin typeface="Lucida Sans Unicode"/>
                <a:cs typeface="Lucida Sans Unicode"/>
              </a:rPr>
              <a:t> </a:t>
            </a:r>
            <a:r>
              <a:rPr sz="2000" dirty="0">
                <a:latin typeface="Lucida Sans Unicode"/>
                <a:cs typeface="Lucida Sans Unicode"/>
              </a:rPr>
              <a:t>sustainability</a:t>
            </a:r>
            <a:r>
              <a:rPr sz="2000" spc="-60" dirty="0">
                <a:latin typeface="Lucida Sans Unicode"/>
                <a:cs typeface="Lucida Sans Unicode"/>
              </a:rPr>
              <a:t> </a:t>
            </a:r>
            <a:r>
              <a:rPr sz="2000" spc="120" dirty="0">
                <a:latin typeface="Lucida Sans Unicode"/>
                <a:cs typeface="Lucida Sans Unicode"/>
              </a:rPr>
              <a:t>and</a:t>
            </a:r>
            <a:r>
              <a:rPr sz="2000" spc="-40" dirty="0">
                <a:latin typeface="Lucida Sans Unicode"/>
                <a:cs typeface="Lucida Sans Unicode"/>
              </a:rPr>
              <a:t> </a:t>
            </a:r>
            <a:r>
              <a:rPr sz="2000" spc="-10" dirty="0">
                <a:latin typeface="Lucida Sans Unicode"/>
                <a:cs typeface="Lucida Sans Unicode"/>
              </a:rPr>
              <a:t>holds </a:t>
            </a:r>
            <a:r>
              <a:rPr sz="2000" dirty="0">
                <a:latin typeface="Lucida Sans Unicode"/>
                <a:cs typeface="Lucida Sans Unicode"/>
              </a:rPr>
              <a:t>the</a:t>
            </a:r>
            <a:r>
              <a:rPr sz="2000" spc="15" dirty="0">
                <a:latin typeface="Lucida Sans Unicode"/>
                <a:cs typeface="Lucida Sans Unicode"/>
              </a:rPr>
              <a:t> </a:t>
            </a:r>
            <a:r>
              <a:rPr sz="2000" spc="-175" dirty="0">
                <a:latin typeface="Arial Black"/>
                <a:cs typeface="Arial Black"/>
              </a:rPr>
              <a:t>ISO</a:t>
            </a:r>
            <a:r>
              <a:rPr sz="2000" spc="-170" dirty="0">
                <a:latin typeface="Arial Black"/>
                <a:cs typeface="Arial Black"/>
              </a:rPr>
              <a:t> </a:t>
            </a:r>
            <a:r>
              <a:rPr sz="2000" spc="-254" dirty="0">
                <a:latin typeface="Arial Black"/>
                <a:cs typeface="Arial Black"/>
              </a:rPr>
              <a:t>14001</a:t>
            </a:r>
            <a:r>
              <a:rPr sz="2000" spc="-40" dirty="0">
                <a:latin typeface="Arial Black"/>
                <a:cs typeface="Arial Black"/>
              </a:rPr>
              <a:t> </a:t>
            </a:r>
            <a:r>
              <a:rPr sz="2000" dirty="0">
                <a:latin typeface="Lucida Sans Unicode"/>
                <a:cs typeface="Lucida Sans Unicode"/>
              </a:rPr>
              <a:t>certification, </a:t>
            </a:r>
            <a:r>
              <a:rPr sz="2000" spc="55" dirty="0">
                <a:latin typeface="Lucida Sans Unicode"/>
                <a:cs typeface="Lucida Sans Unicode"/>
              </a:rPr>
              <a:t>which</a:t>
            </a:r>
            <a:r>
              <a:rPr sz="2000" spc="-5" dirty="0">
                <a:latin typeface="Lucida Sans Unicode"/>
                <a:cs typeface="Lucida Sans Unicode"/>
              </a:rPr>
              <a:t> </a:t>
            </a:r>
            <a:r>
              <a:rPr sz="2000" dirty="0">
                <a:latin typeface="Lucida Sans Unicode"/>
                <a:cs typeface="Lucida Sans Unicode"/>
              </a:rPr>
              <a:t>ensures</a:t>
            </a:r>
            <a:r>
              <a:rPr sz="2000" spc="10" dirty="0">
                <a:latin typeface="Lucida Sans Unicode"/>
                <a:cs typeface="Lucida Sans Unicode"/>
              </a:rPr>
              <a:t> </a:t>
            </a:r>
            <a:r>
              <a:rPr sz="2000" spc="250" dirty="0">
                <a:latin typeface="Lucida Sans Unicode"/>
                <a:cs typeface="Lucida Sans Unicode"/>
              </a:rPr>
              <a:t>a</a:t>
            </a:r>
            <a:r>
              <a:rPr sz="2000" spc="40" dirty="0">
                <a:latin typeface="Lucida Sans Unicode"/>
                <a:cs typeface="Lucida Sans Unicode"/>
              </a:rPr>
              <a:t> </a:t>
            </a:r>
            <a:r>
              <a:rPr sz="2000" dirty="0">
                <a:latin typeface="Lucida Sans Unicode"/>
                <a:cs typeface="Lucida Sans Unicode"/>
              </a:rPr>
              <a:t>structured</a:t>
            </a:r>
            <a:r>
              <a:rPr sz="2000" spc="-5" dirty="0">
                <a:latin typeface="Lucida Sans Unicode"/>
                <a:cs typeface="Lucida Sans Unicode"/>
              </a:rPr>
              <a:t> </a:t>
            </a:r>
            <a:r>
              <a:rPr sz="2000" spc="130" dirty="0">
                <a:latin typeface="Lucida Sans Unicode"/>
                <a:cs typeface="Lucida Sans Unicode"/>
              </a:rPr>
              <a:t>and</a:t>
            </a:r>
            <a:r>
              <a:rPr sz="2000" spc="10" dirty="0">
                <a:latin typeface="Lucida Sans Unicode"/>
                <a:cs typeface="Lucida Sans Unicode"/>
              </a:rPr>
              <a:t> </a:t>
            </a:r>
            <a:r>
              <a:rPr sz="2000" dirty="0">
                <a:latin typeface="Lucida Sans Unicode"/>
                <a:cs typeface="Lucida Sans Unicode"/>
              </a:rPr>
              <a:t>international</a:t>
            </a:r>
            <a:r>
              <a:rPr sz="2000" spc="-20" dirty="0">
                <a:latin typeface="Lucida Sans Unicode"/>
                <a:cs typeface="Lucida Sans Unicode"/>
              </a:rPr>
              <a:t> </a:t>
            </a:r>
            <a:r>
              <a:rPr sz="2000" spc="70" dirty="0">
                <a:latin typeface="Lucida Sans Unicode"/>
                <a:cs typeface="Lucida Sans Unicode"/>
              </a:rPr>
              <a:t>standard </a:t>
            </a:r>
            <a:r>
              <a:rPr sz="2000" spc="-35" dirty="0">
                <a:latin typeface="Lucida Sans Unicode"/>
                <a:cs typeface="Lucida Sans Unicode"/>
              </a:rPr>
              <a:t>for</a:t>
            </a:r>
            <a:r>
              <a:rPr sz="2000" spc="-65" dirty="0">
                <a:latin typeface="Lucida Sans Unicode"/>
                <a:cs typeface="Lucida Sans Unicode"/>
              </a:rPr>
              <a:t> </a:t>
            </a:r>
            <a:r>
              <a:rPr sz="2000" spc="50" dirty="0">
                <a:latin typeface="Lucida Sans Unicode"/>
                <a:cs typeface="Lucida Sans Unicode"/>
              </a:rPr>
              <a:t>environmental</a:t>
            </a:r>
            <a:r>
              <a:rPr sz="2000" spc="-100" dirty="0">
                <a:latin typeface="Lucida Sans Unicode"/>
                <a:cs typeface="Lucida Sans Unicode"/>
              </a:rPr>
              <a:t> </a:t>
            </a:r>
            <a:r>
              <a:rPr sz="2000" spc="90" dirty="0">
                <a:latin typeface="Lucida Sans Unicode"/>
                <a:cs typeface="Lucida Sans Unicode"/>
              </a:rPr>
              <a:t>management.</a:t>
            </a:r>
            <a:r>
              <a:rPr sz="2000" spc="-90" dirty="0">
                <a:latin typeface="Lucida Sans Unicode"/>
                <a:cs typeface="Lucida Sans Unicode"/>
              </a:rPr>
              <a:t> </a:t>
            </a:r>
            <a:r>
              <a:rPr sz="2000" dirty="0">
                <a:latin typeface="Lucida Sans Unicode"/>
                <a:cs typeface="Lucida Sans Unicode"/>
              </a:rPr>
              <a:t>They</a:t>
            </a:r>
            <a:r>
              <a:rPr sz="2000" spc="-75" dirty="0">
                <a:latin typeface="Lucida Sans Unicode"/>
                <a:cs typeface="Lucida Sans Unicode"/>
              </a:rPr>
              <a:t> </a:t>
            </a:r>
            <a:r>
              <a:rPr sz="2000" spc="55" dirty="0">
                <a:latin typeface="Lucida Sans Unicode"/>
                <a:cs typeface="Lucida Sans Unicode"/>
              </a:rPr>
              <a:t>also</a:t>
            </a:r>
            <a:r>
              <a:rPr sz="2000" spc="-65" dirty="0">
                <a:latin typeface="Lucida Sans Unicode"/>
                <a:cs typeface="Lucida Sans Unicode"/>
              </a:rPr>
              <a:t> </a:t>
            </a:r>
            <a:r>
              <a:rPr sz="2000" spc="60" dirty="0">
                <a:latin typeface="Lucida Sans Unicode"/>
                <a:cs typeface="Lucida Sans Unicode"/>
              </a:rPr>
              <a:t>maintain</a:t>
            </a:r>
            <a:r>
              <a:rPr sz="2000" spc="-165" dirty="0">
                <a:latin typeface="Lucida Sans Unicode"/>
                <a:cs typeface="Lucida Sans Unicode"/>
              </a:rPr>
              <a:t> </a:t>
            </a:r>
            <a:r>
              <a:rPr sz="2000" spc="-195" dirty="0">
                <a:latin typeface="Arial Black"/>
                <a:cs typeface="Arial Black"/>
              </a:rPr>
              <a:t>FSSC</a:t>
            </a:r>
            <a:r>
              <a:rPr sz="2000" spc="-229" dirty="0">
                <a:latin typeface="Arial Black"/>
                <a:cs typeface="Arial Black"/>
              </a:rPr>
              <a:t> </a:t>
            </a:r>
            <a:r>
              <a:rPr sz="2000" spc="-114" dirty="0">
                <a:latin typeface="Arial Black"/>
                <a:cs typeface="Arial Black"/>
              </a:rPr>
              <a:t>22000</a:t>
            </a:r>
            <a:r>
              <a:rPr sz="2000" spc="-120" dirty="0">
                <a:latin typeface="Arial Black"/>
                <a:cs typeface="Arial Black"/>
              </a:rPr>
              <a:t> </a:t>
            </a:r>
            <a:r>
              <a:rPr sz="2000" spc="-35" dirty="0">
                <a:latin typeface="Lucida Sans Unicode"/>
                <a:cs typeface="Lucida Sans Unicode"/>
              </a:rPr>
              <a:t>for</a:t>
            </a:r>
            <a:r>
              <a:rPr sz="2000" spc="-60" dirty="0">
                <a:latin typeface="Lucida Sans Unicode"/>
                <a:cs typeface="Lucida Sans Unicode"/>
              </a:rPr>
              <a:t> </a:t>
            </a:r>
            <a:r>
              <a:rPr sz="2000" dirty="0">
                <a:latin typeface="Lucida Sans Unicode"/>
                <a:cs typeface="Lucida Sans Unicode"/>
              </a:rPr>
              <a:t>food</a:t>
            </a:r>
            <a:r>
              <a:rPr sz="2000" spc="-85" dirty="0">
                <a:latin typeface="Lucida Sans Unicode"/>
                <a:cs typeface="Lucida Sans Unicode"/>
              </a:rPr>
              <a:t> </a:t>
            </a:r>
            <a:r>
              <a:rPr sz="2000" spc="50" dirty="0">
                <a:latin typeface="Lucida Sans Unicode"/>
                <a:cs typeface="Lucida Sans Unicode"/>
              </a:rPr>
              <a:t>safety </a:t>
            </a:r>
            <a:r>
              <a:rPr sz="2000" spc="120" dirty="0">
                <a:latin typeface="Lucida Sans Unicode"/>
                <a:cs typeface="Lucida Sans Unicode"/>
              </a:rPr>
              <a:t>and</a:t>
            </a:r>
            <a:r>
              <a:rPr sz="2000" spc="-30" dirty="0">
                <a:latin typeface="Lucida Sans Unicode"/>
                <a:cs typeface="Lucida Sans Unicode"/>
              </a:rPr>
              <a:t> </a:t>
            </a:r>
            <a:r>
              <a:rPr sz="2000" spc="-50" dirty="0">
                <a:latin typeface="Lucida Sans Unicode"/>
                <a:cs typeface="Lucida Sans Unicode"/>
              </a:rPr>
              <a:t>utilize </a:t>
            </a:r>
            <a:r>
              <a:rPr sz="2000" spc="-105" dirty="0">
                <a:latin typeface="Arial Black"/>
                <a:cs typeface="Arial Black"/>
              </a:rPr>
              <a:t>EcoVadis</a:t>
            </a:r>
            <a:r>
              <a:rPr sz="2000" spc="-25" dirty="0">
                <a:latin typeface="Arial Black"/>
                <a:cs typeface="Arial Black"/>
              </a:rPr>
              <a:t> </a:t>
            </a:r>
            <a:r>
              <a:rPr sz="2000" spc="-35" dirty="0">
                <a:latin typeface="Lucida Sans Unicode"/>
                <a:cs typeface="Lucida Sans Unicode"/>
              </a:rPr>
              <a:t>for</a:t>
            </a:r>
            <a:r>
              <a:rPr sz="2000" spc="-10" dirty="0">
                <a:latin typeface="Lucida Sans Unicode"/>
                <a:cs typeface="Lucida Sans Unicode"/>
              </a:rPr>
              <a:t> </a:t>
            </a:r>
            <a:r>
              <a:rPr sz="2000" dirty="0">
                <a:latin typeface="Lucida Sans Unicode"/>
                <a:cs typeface="Lucida Sans Unicode"/>
              </a:rPr>
              <a:t>sustainability</a:t>
            </a:r>
            <a:r>
              <a:rPr sz="2000" spc="-45" dirty="0">
                <a:latin typeface="Lucida Sans Unicode"/>
                <a:cs typeface="Lucida Sans Unicode"/>
              </a:rPr>
              <a:t> </a:t>
            </a:r>
            <a:r>
              <a:rPr sz="2000" dirty="0">
                <a:latin typeface="Lucida Sans Unicode"/>
                <a:cs typeface="Lucida Sans Unicode"/>
              </a:rPr>
              <a:t>assessments.</a:t>
            </a:r>
            <a:r>
              <a:rPr sz="2000" spc="-20" dirty="0">
                <a:latin typeface="Lucida Sans Unicode"/>
                <a:cs typeface="Lucida Sans Unicode"/>
              </a:rPr>
              <a:t> </a:t>
            </a:r>
            <a:r>
              <a:rPr sz="2000" dirty="0">
                <a:latin typeface="Lucida Sans Unicode"/>
                <a:cs typeface="Lucida Sans Unicode"/>
              </a:rPr>
              <a:t>The</a:t>
            </a:r>
            <a:r>
              <a:rPr sz="2000" spc="-25" dirty="0">
                <a:latin typeface="Lucida Sans Unicode"/>
                <a:cs typeface="Lucida Sans Unicode"/>
              </a:rPr>
              <a:t> </a:t>
            </a:r>
            <a:r>
              <a:rPr sz="2000" spc="125" dirty="0">
                <a:latin typeface="Lucida Sans Unicode"/>
                <a:cs typeface="Lucida Sans Unicode"/>
              </a:rPr>
              <a:t>company</a:t>
            </a:r>
            <a:r>
              <a:rPr sz="2000" spc="-45" dirty="0">
                <a:latin typeface="Lucida Sans Unicode"/>
                <a:cs typeface="Lucida Sans Unicode"/>
              </a:rPr>
              <a:t> </a:t>
            </a:r>
            <a:r>
              <a:rPr sz="2000" spc="-10" dirty="0">
                <a:latin typeface="Lucida Sans Unicode"/>
                <a:cs typeface="Lucida Sans Unicode"/>
              </a:rPr>
              <a:t>is</a:t>
            </a:r>
            <a:r>
              <a:rPr sz="2000" spc="-5" dirty="0">
                <a:latin typeface="Lucida Sans Unicode"/>
                <a:cs typeface="Lucida Sans Unicode"/>
              </a:rPr>
              <a:t> </a:t>
            </a:r>
            <a:r>
              <a:rPr sz="2000" spc="65" dirty="0">
                <a:latin typeface="Lucida Sans Unicode"/>
                <a:cs typeface="Lucida Sans Unicode"/>
              </a:rPr>
              <a:t>focused</a:t>
            </a:r>
            <a:r>
              <a:rPr sz="2000" spc="-25" dirty="0">
                <a:latin typeface="Lucida Sans Unicode"/>
                <a:cs typeface="Lucida Sans Unicode"/>
              </a:rPr>
              <a:t> on </a:t>
            </a:r>
            <a:r>
              <a:rPr sz="2000" spc="50" dirty="0">
                <a:latin typeface="Lucida Sans Unicode"/>
                <a:cs typeface="Lucida Sans Unicode"/>
              </a:rPr>
              <a:t>reducing</a:t>
            </a:r>
            <a:r>
              <a:rPr sz="2000" spc="-85" dirty="0">
                <a:latin typeface="Lucida Sans Unicode"/>
                <a:cs typeface="Lucida Sans Unicode"/>
              </a:rPr>
              <a:t> </a:t>
            </a:r>
            <a:r>
              <a:rPr sz="2000" spc="-20" dirty="0">
                <a:latin typeface="Lucida Sans Unicode"/>
                <a:cs typeface="Lucida Sans Unicode"/>
              </a:rPr>
              <a:t>its</a:t>
            </a:r>
            <a:r>
              <a:rPr sz="2000" spc="-55" dirty="0">
                <a:latin typeface="Lucida Sans Unicode"/>
                <a:cs typeface="Lucida Sans Unicode"/>
              </a:rPr>
              <a:t> </a:t>
            </a:r>
            <a:r>
              <a:rPr sz="2000" spc="85" dirty="0">
                <a:latin typeface="Lucida Sans Unicode"/>
                <a:cs typeface="Lucida Sans Unicode"/>
              </a:rPr>
              <a:t>carbon</a:t>
            </a:r>
            <a:r>
              <a:rPr sz="2000" spc="-65" dirty="0">
                <a:latin typeface="Lucida Sans Unicode"/>
                <a:cs typeface="Lucida Sans Unicode"/>
              </a:rPr>
              <a:t> </a:t>
            </a:r>
            <a:r>
              <a:rPr sz="2000" spc="-10" dirty="0">
                <a:latin typeface="Lucida Sans Unicode"/>
                <a:cs typeface="Lucida Sans Unicode"/>
              </a:rPr>
              <a:t>footprint</a:t>
            </a:r>
            <a:r>
              <a:rPr sz="2000" spc="-85" dirty="0">
                <a:latin typeface="Lucida Sans Unicode"/>
                <a:cs typeface="Lucida Sans Unicode"/>
              </a:rPr>
              <a:t> </a:t>
            </a:r>
            <a:r>
              <a:rPr sz="2000" spc="80" dirty="0">
                <a:latin typeface="Lucida Sans Unicode"/>
                <a:cs typeface="Lucida Sans Unicode"/>
              </a:rPr>
              <a:t>by</a:t>
            </a:r>
            <a:r>
              <a:rPr sz="2000" spc="-55" dirty="0">
                <a:latin typeface="Lucida Sans Unicode"/>
                <a:cs typeface="Lucida Sans Unicode"/>
              </a:rPr>
              <a:t> </a:t>
            </a:r>
            <a:r>
              <a:rPr sz="2000" dirty="0">
                <a:latin typeface="Lucida Sans Unicode"/>
                <a:cs typeface="Lucida Sans Unicode"/>
              </a:rPr>
              <a:t>continuously</a:t>
            </a:r>
            <a:r>
              <a:rPr sz="2000" spc="-100" dirty="0">
                <a:latin typeface="Lucida Sans Unicode"/>
                <a:cs typeface="Lucida Sans Unicode"/>
              </a:rPr>
              <a:t> </a:t>
            </a:r>
            <a:r>
              <a:rPr sz="2000" spc="60" dirty="0">
                <a:latin typeface="Lucida Sans Unicode"/>
                <a:cs typeface="Lucida Sans Unicode"/>
              </a:rPr>
              <a:t>upgrading</a:t>
            </a:r>
            <a:r>
              <a:rPr sz="2000" spc="-100" dirty="0">
                <a:latin typeface="Lucida Sans Unicode"/>
                <a:cs typeface="Lucida Sans Unicode"/>
              </a:rPr>
              <a:t> </a:t>
            </a:r>
            <a:r>
              <a:rPr sz="2000" spc="-20" dirty="0">
                <a:latin typeface="Lucida Sans Unicode"/>
                <a:cs typeface="Lucida Sans Unicode"/>
              </a:rPr>
              <a:t>its</a:t>
            </a:r>
            <a:r>
              <a:rPr sz="2000" spc="-40" dirty="0">
                <a:latin typeface="Lucida Sans Unicode"/>
                <a:cs typeface="Lucida Sans Unicode"/>
              </a:rPr>
              <a:t> </a:t>
            </a:r>
            <a:r>
              <a:rPr sz="2000" spc="-10" dirty="0">
                <a:latin typeface="Lucida Sans Unicode"/>
                <a:cs typeface="Lucida Sans Unicode"/>
              </a:rPr>
              <a:t>production capabilities.</a:t>
            </a:r>
            <a:endParaRPr sz="2000" dirty="0">
              <a:latin typeface="Lucida Sans Unicode"/>
              <a:cs typeface="Lucida Sans Unicode"/>
            </a:endParaRPr>
          </a:p>
          <a:p>
            <a:pPr marL="12700">
              <a:lnSpc>
                <a:spcPct val="100000"/>
              </a:lnSpc>
              <a:spcBef>
                <a:spcPts val="365"/>
              </a:spcBef>
            </a:pPr>
            <a:r>
              <a:rPr sz="2000" dirty="0">
                <a:solidFill>
                  <a:srgbClr val="BD2C28"/>
                </a:solidFill>
                <a:latin typeface="Calibri"/>
                <a:cs typeface="Calibri"/>
              </a:rPr>
              <a:t>→</a:t>
            </a:r>
            <a:r>
              <a:rPr sz="2000" dirty="0">
                <a:latin typeface="Lucida Sans Unicode"/>
                <a:cs typeface="Lucida Sans Unicode"/>
              </a:rPr>
              <a:t>Our</a:t>
            </a:r>
            <a:r>
              <a:rPr sz="2000" spc="-70" dirty="0">
                <a:latin typeface="Lucida Sans Unicode"/>
                <a:cs typeface="Lucida Sans Unicode"/>
              </a:rPr>
              <a:t> </a:t>
            </a:r>
            <a:r>
              <a:rPr sz="2000" dirty="0">
                <a:latin typeface="Lucida Sans Unicode"/>
                <a:cs typeface="Lucida Sans Unicode"/>
              </a:rPr>
              <a:t>bottles</a:t>
            </a:r>
            <a:r>
              <a:rPr sz="2000" spc="-95" dirty="0">
                <a:latin typeface="Lucida Sans Unicode"/>
                <a:cs typeface="Lucida Sans Unicode"/>
              </a:rPr>
              <a:t> </a:t>
            </a:r>
            <a:r>
              <a:rPr sz="2000" spc="100" dirty="0">
                <a:latin typeface="Lucida Sans Unicode"/>
                <a:cs typeface="Lucida Sans Unicode"/>
              </a:rPr>
              <a:t>are</a:t>
            </a:r>
            <a:r>
              <a:rPr sz="2000" spc="-70" dirty="0">
                <a:latin typeface="Lucida Sans Unicode"/>
                <a:cs typeface="Lucida Sans Unicode"/>
              </a:rPr>
              <a:t> </a:t>
            </a:r>
            <a:r>
              <a:rPr sz="2000" dirty="0">
                <a:latin typeface="Lucida Sans Unicode"/>
                <a:cs typeface="Lucida Sans Unicode"/>
              </a:rPr>
              <a:t>rPet</a:t>
            </a:r>
            <a:r>
              <a:rPr sz="2000" spc="-70" dirty="0">
                <a:latin typeface="Lucida Sans Unicode"/>
                <a:cs typeface="Lucida Sans Unicode"/>
              </a:rPr>
              <a:t> </a:t>
            </a:r>
            <a:r>
              <a:rPr sz="2000" spc="80" dirty="0">
                <a:latin typeface="Lucida Sans Unicode"/>
                <a:cs typeface="Lucida Sans Unicode"/>
              </a:rPr>
              <a:t>according</a:t>
            </a:r>
            <a:r>
              <a:rPr sz="2000" spc="-105" dirty="0">
                <a:latin typeface="Lucida Sans Unicode"/>
                <a:cs typeface="Lucida Sans Unicode"/>
              </a:rPr>
              <a:t> </a:t>
            </a:r>
            <a:r>
              <a:rPr sz="2000" dirty="0">
                <a:latin typeface="Lucida Sans Unicode"/>
                <a:cs typeface="Lucida Sans Unicode"/>
              </a:rPr>
              <a:t>to</a:t>
            </a:r>
            <a:r>
              <a:rPr sz="2000" spc="-65" dirty="0">
                <a:latin typeface="Lucida Sans Unicode"/>
                <a:cs typeface="Lucida Sans Unicode"/>
              </a:rPr>
              <a:t> </a:t>
            </a:r>
            <a:r>
              <a:rPr sz="2000" spc="-55" dirty="0">
                <a:latin typeface="Lucida Sans Unicode"/>
                <a:cs typeface="Lucida Sans Unicode"/>
              </a:rPr>
              <a:t>EU</a:t>
            </a:r>
            <a:r>
              <a:rPr sz="2000" spc="-80" dirty="0">
                <a:latin typeface="Lucida Sans Unicode"/>
                <a:cs typeface="Lucida Sans Unicode"/>
              </a:rPr>
              <a:t> </a:t>
            </a:r>
            <a:r>
              <a:rPr sz="2000" spc="-10" dirty="0">
                <a:latin typeface="Lucida Sans Unicode"/>
                <a:cs typeface="Lucida Sans Unicode"/>
              </a:rPr>
              <a:t>regulations</a:t>
            </a:r>
            <a:endParaRPr sz="2000" dirty="0">
              <a:latin typeface="Lucida Sans Unicode"/>
              <a:cs typeface="Lucida Sans Unicode"/>
            </a:endParaRPr>
          </a:p>
          <a:p>
            <a:pPr marL="241300" marR="207010" indent="-228600">
              <a:lnSpc>
                <a:spcPct val="90000"/>
              </a:lnSpc>
              <a:spcBef>
                <a:spcPts val="600"/>
              </a:spcBef>
            </a:pPr>
            <a:r>
              <a:rPr sz="2000" dirty="0">
                <a:solidFill>
                  <a:srgbClr val="BD2C28"/>
                </a:solidFill>
                <a:latin typeface="Calibri"/>
                <a:cs typeface="Calibri"/>
              </a:rPr>
              <a:t>→</a:t>
            </a:r>
            <a:r>
              <a:rPr sz="2000" dirty="0">
                <a:latin typeface="Lucida Sans Unicode"/>
                <a:cs typeface="Lucida Sans Unicode"/>
              </a:rPr>
              <a:t>Our</a:t>
            </a:r>
            <a:r>
              <a:rPr sz="2000" spc="-45" dirty="0">
                <a:latin typeface="Lucida Sans Unicode"/>
                <a:cs typeface="Lucida Sans Unicode"/>
              </a:rPr>
              <a:t> </a:t>
            </a:r>
            <a:r>
              <a:rPr sz="2000" dirty="0">
                <a:latin typeface="Lucida Sans Unicode"/>
                <a:cs typeface="Lucida Sans Unicode"/>
              </a:rPr>
              <a:t>vitamins</a:t>
            </a:r>
            <a:r>
              <a:rPr sz="2000" spc="-80" dirty="0">
                <a:latin typeface="Lucida Sans Unicode"/>
                <a:cs typeface="Lucida Sans Unicode"/>
              </a:rPr>
              <a:t> </a:t>
            </a:r>
            <a:r>
              <a:rPr sz="2000" spc="100" dirty="0">
                <a:latin typeface="Lucida Sans Unicode"/>
                <a:cs typeface="Lucida Sans Unicode"/>
              </a:rPr>
              <a:t>are</a:t>
            </a:r>
            <a:r>
              <a:rPr sz="2000" spc="-50" dirty="0">
                <a:latin typeface="Lucida Sans Unicode"/>
                <a:cs typeface="Lucida Sans Unicode"/>
              </a:rPr>
              <a:t> </a:t>
            </a:r>
            <a:r>
              <a:rPr sz="2000" spc="65" dirty="0">
                <a:latin typeface="Lucida Sans Unicode"/>
                <a:cs typeface="Lucida Sans Unicode"/>
              </a:rPr>
              <a:t>produced</a:t>
            </a:r>
            <a:r>
              <a:rPr sz="2000" spc="-75" dirty="0">
                <a:latin typeface="Lucida Sans Unicode"/>
                <a:cs typeface="Lucida Sans Unicode"/>
              </a:rPr>
              <a:t> </a:t>
            </a:r>
            <a:r>
              <a:rPr sz="2000" spc="110" dirty="0">
                <a:latin typeface="Lucida Sans Unicode"/>
                <a:cs typeface="Lucida Sans Unicode"/>
              </a:rPr>
              <a:t>at</a:t>
            </a:r>
            <a:r>
              <a:rPr sz="2000" spc="-60" dirty="0">
                <a:latin typeface="Lucida Sans Unicode"/>
                <a:cs typeface="Lucida Sans Unicode"/>
              </a:rPr>
              <a:t> </a:t>
            </a:r>
            <a:r>
              <a:rPr sz="2000" spc="-55" dirty="0">
                <a:latin typeface="Lucida Sans Unicode"/>
                <a:cs typeface="Lucida Sans Unicode"/>
              </a:rPr>
              <a:t>Trikem.</a:t>
            </a:r>
            <a:r>
              <a:rPr sz="2000" spc="-40" dirty="0">
                <a:latin typeface="Lucida Sans Unicode"/>
                <a:cs typeface="Lucida Sans Unicode"/>
              </a:rPr>
              <a:t> </a:t>
            </a:r>
            <a:r>
              <a:rPr sz="2000" spc="-25" dirty="0">
                <a:latin typeface="Lucida Sans Unicode"/>
                <a:cs typeface="Lucida Sans Unicode"/>
              </a:rPr>
              <a:t>Trikem</a:t>
            </a:r>
            <a:r>
              <a:rPr sz="2000" spc="-45" dirty="0">
                <a:latin typeface="Lucida Sans Unicode"/>
                <a:cs typeface="Lucida Sans Unicode"/>
              </a:rPr>
              <a:t> </a:t>
            </a:r>
            <a:r>
              <a:rPr sz="2000" spc="50" dirty="0">
                <a:latin typeface="Lucida Sans Unicode"/>
                <a:cs typeface="Lucida Sans Unicode"/>
              </a:rPr>
              <a:t>focuses</a:t>
            </a:r>
            <a:r>
              <a:rPr sz="2000" spc="-65" dirty="0">
                <a:latin typeface="Lucida Sans Unicode"/>
                <a:cs typeface="Lucida Sans Unicode"/>
              </a:rPr>
              <a:t> </a:t>
            </a:r>
            <a:r>
              <a:rPr sz="2000" dirty="0">
                <a:latin typeface="Lucida Sans Unicode"/>
                <a:cs typeface="Lucida Sans Unicode"/>
              </a:rPr>
              <a:t>on</a:t>
            </a:r>
            <a:r>
              <a:rPr sz="2000" spc="-45" dirty="0">
                <a:latin typeface="Lucida Sans Unicode"/>
                <a:cs typeface="Lucida Sans Unicode"/>
              </a:rPr>
              <a:t> </a:t>
            </a:r>
            <a:r>
              <a:rPr sz="2000" spc="-10" dirty="0">
                <a:latin typeface="Lucida Sans Unicode"/>
                <a:cs typeface="Lucida Sans Unicode"/>
              </a:rPr>
              <a:t>environmentally </a:t>
            </a:r>
            <a:r>
              <a:rPr sz="2000" spc="50" dirty="0">
                <a:latin typeface="Lucida Sans Unicode"/>
                <a:cs typeface="Lucida Sans Unicode"/>
              </a:rPr>
              <a:t>conscious</a:t>
            </a:r>
            <a:r>
              <a:rPr sz="2000" spc="10" dirty="0">
                <a:latin typeface="Lucida Sans Unicode"/>
                <a:cs typeface="Lucida Sans Unicode"/>
              </a:rPr>
              <a:t> </a:t>
            </a:r>
            <a:r>
              <a:rPr sz="2000" dirty="0">
                <a:latin typeface="Lucida Sans Unicode"/>
                <a:cs typeface="Lucida Sans Unicode"/>
              </a:rPr>
              <a:t>production in</a:t>
            </a:r>
            <a:r>
              <a:rPr sz="2000" spc="40" dirty="0">
                <a:latin typeface="Lucida Sans Unicode"/>
                <a:cs typeface="Lucida Sans Unicode"/>
              </a:rPr>
              <a:t> </a:t>
            </a:r>
            <a:r>
              <a:rPr sz="2000" spc="100" dirty="0">
                <a:latin typeface="Lucida Sans Unicode"/>
                <a:cs typeface="Lucida Sans Unicode"/>
              </a:rPr>
              <a:t>Sweden</a:t>
            </a:r>
            <a:r>
              <a:rPr sz="2000" spc="-5" dirty="0">
                <a:latin typeface="Lucida Sans Unicode"/>
                <a:cs typeface="Lucida Sans Unicode"/>
              </a:rPr>
              <a:t> </a:t>
            </a:r>
            <a:r>
              <a:rPr sz="2000" spc="45" dirty="0">
                <a:latin typeface="Lucida Sans Unicode"/>
                <a:cs typeface="Lucida Sans Unicode"/>
              </a:rPr>
              <a:t>(Malmö/Klågerup),</a:t>
            </a:r>
            <a:r>
              <a:rPr sz="2000" spc="5" dirty="0">
                <a:latin typeface="Lucida Sans Unicode"/>
                <a:cs typeface="Lucida Sans Unicode"/>
              </a:rPr>
              <a:t> </a:t>
            </a:r>
            <a:r>
              <a:rPr sz="2000" dirty="0">
                <a:latin typeface="Lucida Sans Unicode"/>
                <a:cs typeface="Lucida Sans Unicode"/>
              </a:rPr>
              <a:t>emphasizing</a:t>
            </a:r>
            <a:r>
              <a:rPr sz="2000" spc="5" dirty="0">
                <a:latin typeface="Lucida Sans Unicode"/>
                <a:cs typeface="Lucida Sans Unicode"/>
              </a:rPr>
              <a:t> </a:t>
            </a:r>
            <a:r>
              <a:rPr sz="2000" spc="45" dirty="0">
                <a:latin typeface="Lucida Sans Unicode"/>
                <a:cs typeface="Lucida Sans Unicode"/>
              </a:rPr>
              <a:t>sustainable </a:t>
            </a:r>
            <a:r>
              <a:rPr sz="2000" spc="10" dirty="0">
                <a:latin typeface="Lucida Sans Unicode"/>
                <a:cs typeface="Lucida Sans Unicode"/>
              </a:rPr>
              <a:t>materials,</a:t>
            </a:r>
            <a:r>
              <a:rPr sz="2000" spc="-40" dirty="0">
                <a:latin typeface="Lucida Sans Unicode"/>
                <a:cs typeface="Lucida Sans Unicode"/>
              </a:rPr>
              <a:t> </a:t>
            </a:r>
            <a:r>
              <a:rPr sz="2000" spc="60" dirty="0">
                <a:latin typeface="Lucida Sans Unicode"/>
                <a:cs typeface="Lucida Sans Unicode"/>
              </a:rPr>
              <a:t>local</a:t>
            </a:r>
            <a:r>
              <a:rPr sz="2000" spc="-30" dirty="0">
                <a:latin typeface="Lucida Sans Unicode"/>
                <a:cs typeface="Lucida Sans Unicode"/>
              </a:rPr>
              <a:t> </a:t>
            </a:r>
            <a:r>
              <a:rPr sz="2000" spc="10" dirty="0">
                <a:latin typeface="Lucida Sans Unicode"/>
                <a:cs typeface="Lucida Sans Unicode"/>
              </a:rPr>
              <a:t>manufacturing,</a:t>
            </a:r>
            <a:r>
              <a:rPr sz="2000" spc="-45" dirty="0">
                <a:latin typeface="Lucida Sans Unicode"/>
                <a:cs typeface="Lucida Sans Unicode"/>
              </a:rPr>
              <a:t> </a:t>
            </a:r>
            <a:r>
              <a:rPr sz="2000" spc="120" dirty="0">
                <a:latin typeface="Lucida Sans Unicode"/>
                <a:cs typeface="Lucida Sans Unicode"/>
              </a:rPr>
              <a:t>and</a:t>
            </a:r>
            <a:r>
              <a:rPr sz="2000" spc="-35" dirty="0">
                <a:latin typeface="Lucida Sans Unicode"/>
                <a:cs typeface="Lucida Sans Unicode"/>
              </a:rPr>
              <a:t> </a:t>
            </a:r>
            <a:r>
              <a:rPr sz="2000" spc="10" dirty="0">
                <a:latin typeface="Lucida Sans Unicode"/>
                <a:cs typeface="Lucida Sans Unicode"/>
              </a:rPr>
              <a:t>the</a:t>
            </a:r>
            <a:r>
              <a:rPr sz="2000" spc="-30" dirty="0">
                <a:latin typeface="Lucida Sans Unicode"/>
                <a:cs typeface="Lucida Sans Unicode"/>
              </a:rPr>
              <a:t> </a:t>
            </a:r>
            <a:r>
              <a:rPr sz="2000" spc="55" dirty="0">
                <a:latin typeface="Lucida Sans Unicode"/>
                <a:cs typeface="Lucida Sans Unicode"/>
              </a:rPr>
              <a:t>use</a:t>
            </a:r>
            <a:r>
              <a:rPr sz="2000" spc="-25" dirty="0">
                <a:latin typeface="Lucida Sans Unicode"/>
                <a:cs typeface="Lucida Sans Unicode"/>
              </a:rPr>
              <a:t> </a:t>
            </a:r>
            <a:r>
              <a:rPr sz="2000" dirty="0">
                <a:latin typeface="Lucida Sans Unicode"/>
                <a:cs typeface="Lucida Sans Unicode"/>
              </a:rPr>
              <a:t>of</a:t>
            </a:r>
            <a:r>
              <a:rPr sz="2000" spc="-15" dirty="0">
                <a:latin typeface="Lucida Sans Unicode"/>
                <a:cs typeface="Lucida Sans Unicode"/>
              </a:rPr>
              <a:t> </a:t>
            </a:r>
            <a:r>
              <a:rPr sz="2000" spc="10" dirty="0">
                <a:latin typeface="Lucida Sans Unicode"/>
                <a:cs typeface="Lucida Sans Unicode"/>
              </a:rPr>
              <a:t>solar</a:t>
            </a:r>
            <a:r>
              <a:rPr sz="2000" spc="-15" dirty="0">
                <a:latin typeface="Lucida Sans Unicode"/>
                <a:cs typeface="Lucida Sans Unicode"/>
              </a:rPr>
              <a:t> </a:t>
            </a:r>
            <a:r>
              <a:rPr sz="2000" spc="70" dirty="0">
                <a:latin typeface="Lucida Sans Unicode"/>
                <a:cs typeface="Lucida Sans Unicode"/>
              </a:rPr>
              <a:t>panels</a:t>
            </a:r>
            <a:r>
              <a:rPr sz="2000" spc="-50" dirty="0">
                <a:latin typeface="Lucida Sans Unicode"/>
                <a:cs typeface="Lucida Sans Unicode"/>
              </a:rPr>
              <a:t> </a:t>
            </a:r>
            <a:r>
              <a:rPr sz="2000" spc="10" dirty="0">
                <a:latin typeface="Lucida Sans Unicode"/>
                <a:cs typeface="Lucida Sans Unicode"/>
              </a:rPr>
              <a:t>to</a:t>
            </a:r>
            <a:r>
              <a:rPr sz="2000" spc="-30" dirty="0">
                <a:latin typeface="Lucida Sans Unicode"/>
                <a:cs typeface="Lucida Sans Unicode"/>
              </a:rPr>
              <a:t> </a:t>
            </a:r>
            <a:r>
              <a:rPr sz="2000" spc="80" dirty="0">
                <a:latin typeface="Lucida Sans Unicode"/>
                <a:cs typeface="Lucida Sans Unicode"/>
              </a:rPr>
              <a:t>reduce</a:t>
            </a:r>
            <a:r>
              <a:rPr sz="2000" spc="-30" dirty="0">
                <a:latin typeface="Lucida Sans Unicode"/>
                <a:cs typeface="Lucida Sans Unicode"/>
              </a:rPr>
              <a:t> </a:t>
            </a:r>
            <a:r>
              <a:rPr sz="2000" spc="-10" dirty="0">
                <a:latin typeface="Lucida Sans Unicode"/>
                <a:cs typeface="Lucida Sans Unicode"/>
              </a:rPr>
              <a:t>their </a:t>
            </a:r>
            <a:r>
              <a:rPr sz="2000" spc="-30" dirty="0">
                <a:latin typeface="Lucida Sans Unicode"/>
                <a:cs typeface="Lucida Sans Unicode"/>
              </a:rPr>
              <a:t>footprint. </a:t>
            </a:r>
            <a:r>
              <a:rPr sz="2000" dirty="0">
                <a:latin typeface="Lucida Sans Unicode"/>
                <a:cs typeface="Lucida Sans Unicode"/>
              </a:rPr>
              <a:t>They</a:t>
            </a:r>
            <a:r>
              <a:rPr sz="2000" spc="-20" dirty="0">
                <a:latin typeface="Lucida Sans Unicode"/>
                <a:cs typeface="Lucida Sans Unicode"/>
              </a:rPr>
              <a:t> </a:t>
            </a:r>
            <a:r>
              <a:rPr sz="2000" dirty="0">
                <a:latin typeface="Lucida Sans Unicode"/>
                <a:cs typeface="Lucida Sans Unicode"/>
              </a:rPr>
              <a:t>continuously</a:t>
            </a:r>
            <a:r>
              <a:rPr sz="2000" spc="-50" dirty="0">
                <a:latin typeface="Lucida Sans Unicode"/>
                <a:cs typeface="Lucida Sans Unicode"/>
              </a:rPr>
              <a:t> </a:t>
            </a:r>
            <a:r>
              <a:rPr sz="2000" spc="95" dirty="0">
                <a:latin typeface="Lucida Sans Unicode"/>
                <a:cs typeface="Lucida Sans Unicode"/>
              </a:rPr>
              <a:t>evaluate</a:t>
            </a:r>
            <a:r>
              <a:rPr sz="2000" spc="-45" dirty="0">
                <a:latin typeface="Lucida Sans Unicode"/>
                <a:cs typeface="Lucida Sans Unicode"/>
              </a:rPr>
              <a:t> </a:t>
            </a:r>
            <a:r>
              <a:rPr sz="2000" spc="90" dirty="0">
                <a:latin typeface="Lucida Sans Unicode"/>
                <a:cs typeface="Lucida Sans Unicode"/>
              </a:rPr>
              <a:t>raw</a:t>
            </a:r>
            <a:r>
              <a:rPr sz="2000" dirty="0">
                <a:latin typeface="Lucida Sans Unicode"/>
                <a:cs typeface="Lucida Sans Unicode"/>
              </a:rPr>
              <a:t> materials,</a:t>
            </a:r>
            <a:r>
              <a:rPr sz="2000" spc="-30" dirty="0">
                <a:latin typeface="Lucida Sans Unicode"/>
                <a:cs typeface="Lucida Sans Unicode"/>
              </a:rPr>
              <a:t> </a:t>
            </a:r>
            <a:r>
              <a:rPr sz="2000" spc="105" dirty="0">
                <a:latin typeface="Lucida Sans Unicode"/>
                <a:cs typeface="Lucida Sans Unicode"/>
              </a:rPr>
              <a:t>compensate</a:t>
            </a:r>
            <a:r>
              <a:rPr sz="2000" spc="-40" dirty="0">
                <a:latin typeface="Lucida Sans Unicode"/>
                <a:cs typeface="Lucida Sans Unicode"/>
              </a:rPr>
              <a:t> </a:t>
            </a:r>
            <a:r>
              <a:rPr sz="2000" spc="-35" dirty="0">
                <a:latin typeface="Lucida Sans Unicode"/>
                <a:cs typeface="Lucida Sans Unicode"/>
              </a:rPr>
              <a:t>for</a:t>
            </a:r>
            <a:r>
              <a:rPr sz="2000" spc="-5" dirty="0">
                <a:latin typeface="Lucida Sans Unicode"/>
                <a:cs typeface="Lucida Sans Unicode"/>
              </a:rPr>
              <a:t> </a:t>
            </a:r>
            <a:r>
              <a:rPr sz="2000" spc="-10" dirty="0">
                <a:latin typeface="Lucida Sans Unicode"/>
                <a:cs typeface="Lucida Sans Unicode"/>
              </a:rPr>
              <a:t>their </a:t>
            </a:r>
            <a:r>
              <a:rPr sz="2000" spc="75" dirty="0">
                <a:latin typeface="Lucida Sans Unicode"/>
                <a:cs typeface="Lucida Sans Unicode"/>
              </a:rPr>
              <a:t>climate</a:t>
            </a:r>
            <a:r>
              <a:rPr sz="2000" spc="-60" dirty="0">
                <a:latin typeface="Lucida Sans Unicode"/>
                <a:cs typeface="Lucida Sans Unicode"/>
              </a:rPr>
              <a:t> </a:t>
            </a:r>
            <a:r>
              <a:rPr sz="2000" spc="95" dirty="0">
                <a:latin typeface="Lucida Sans Unicode"/>
                <a:cs typeface="Lucida Sans Unicode"/>
              </a:rPr>
              <a:t>impact</a:t>
            </a:r>
            <a:r>
              <a:rPr sz="2000" spc="-50" dirty="0">
                <a:latin typeface="Lucida Sans Unicode"/>
                <a:cs typeface="Lucida Sans Unicode"/>
              </a:rPr>
              <a:t> </a:t>
            </a:r>
            <a:r>
              <a:rPr sz="2000" spc="80" dirty="0">
                <a:latin typeface="Lucida Sans Unicode"/>
                <a:cs typeface="Lucida Sans Unicode"/>
              </a:rPr>
              <a:t>by</a:t>
            </a:r>
            <a:r>
              <a:rPr sz="2000" spc="-30" dirty="0">
                <a:latin typeface="Lucida Sans Unicode"/>
                <a:cs typeface="Lucida Sans Unicode"/>
              </a:rPr>
              <a:t> </a:t>
            </a:r>
            <a:r>
              <a:rPr sz="2000" dirty="0">
                <a:latin typeface="Lucida Sans Unicode"/>
                <a:cs typeface="Lucida Sans Unicode"/>
              </a:rPr>
              <a:t>planting</a:t>
            </a:r>
            <a:r>
              <a:rPr sz="2000" spc="-80" dirty="0">
                <a:latin typeface="Lucida Sans Unicode"/>
                <a:cs typeface="Lucida Sans Unicode"/>
              </a:rPr>
              <a:t> </a:t>
            </a:r>
            <a:r>
              <a:rPr sz="2000" dirty="0">
                <a:latin typeface="Lucida Sans Unicode"/>
                <a:cs typeface="Lucida Sans Unicode"/>
              </a:rPr>
              <a:t>trees</a:t>
            </a:r>
            <a:r>
              <a:rPr sz="2000" spc="-45" dirty="0">
                <a:latin typeface="Lucida Sans Unicode"/>
                <a:cs typeface="Lucida Sans Unicode"/>
              </a:rPr>
              <a:t> </a:t>
            </a:r>
            <a:r>
              <a:rPr sz="2000" spc="90" dirty="0">
                <a:latin typeface="Lucida Sans Unicode"/>
                <a:cs typeface="Lucida Sans Unicode"/>
              </a:rPr>
              <a:t>(over</a:t>
            </a:r>
            <a:r>
              <a:rPr sz="2000" spc="-55" dirty="0">
                <a:latin typeface="Lucida Sans Unicode"/>
                <a:cs typeface="Lucida Sans Unicode"/>
              </a:rPr>
              <a:t> </a:t>
            </a:r>
            <a:r>
              <a:rPr sz="2000" spc="-10" dirty="0">
                <a:latin typeface="Lucida Sans Unicode"/>
                <a:cs typeface="Lucida Sans Unicode"/>
              </a:rPr>
              <a:t>500</a:t>
            </a:r>
            <a:r>
              <a:rPr sz="2000" spc="-60" dirty="0">
                <a:latin typeface="Lucida Sans Unicode"/>
                <a:cs typeface="Lucida Sans Unicode"/>
              </a:rPr>
              <a:t> </a:t>
            </a:r>
            <a:r>
              <a:rPr sz="2000" dirty="0">
                <a:latin typeface="Lucida Sans Unicode"/>
                <a:cs typeface="Lucida Sans Unicode"/>
              </a:rPr>
              <a:t>so</a:t>
            </a:r>
            <a:r>
              <a:rPr sz="2000" spc="-35" dirty="0">
                <a:latin typeface="Lucida Sans Unicode"/>
                <a:cs typeface="Lucida Sans Unicode"/>
              </a:rPr>
              <a:t> </a:t>
            </a:r>
            <a:r>
              <a:rPr sz="2000" dirty="0">
                <a:latin typeface="Lucida Sans Unicode"/>
                <a:cs typeface="Lucida Sans Unicode"/>
              </a:rPr>
              <a:t>far),</a:t>
            </a:r>
            <a:r>
              <a:rPr sz="2000" spc="-30" dirty="0">
                <a:latin typeface="Lucida Sans Unicode"/>
                <a:cs typeface="Lucida Sans Unicode"/>
              </a:rPr>
              <a:t> </a:t>
            </a:r>
            <a:r>
              <a:rPr sz="2000" spc="130" dirty="0">
                <a:latin typeface="Lucida Sans Unicode"/>
                <a:cs typeface="Lucida Sans Unicode"/>
              </a:rPr>
              <a:t>and</a:t>
            </a:r>
            <a:r>
              <a:rPr sz="2000" spc="-50" dirty="0">
                <a:latin typeface="Lucida Sans Unicode"/>
                <a:cs typeface="Lucida Sans Unicode"/>
              </a:rPr>
              <a:t> </a:t>
            </a:r>
            <a:r>
              <a:rPr sz="2000" dirty="0">
                <a:latin typeface="Lucida Sans Unicode"/>
                <a:cs typeface="Lucida Sans Unicode"/>
              </a:rPr>
              <a:t>strive</a:t>
            </a:r>
            <a:r>
              <a:rPr sz="2000" spc="-30" dirty="0">
                <a:latin typeface="Lucida Sans Unicode"/>
                <a:cs typeface="Lucida Sans Unicode"/>
              </a:rPr>
              <a:t> </a:t>
            </a:r>
            <a:r>
              <a:rPr sz="2000" dirty="0">
                <a:latin typeface="Lucida Sans Unicode"/>
                <a:cs typeface="Lucida Sans Unicode"/>
              </a:rPr>
              <a:t>to</a:t>
            </a:r>
            <a:r>
              <a:rPr sz="2000" spc="-40" dirty="0">
                <a:latin typeface="Lucida Sans Unicode"/>
                <a:cs typeface="Lucida Sans Unicode"/>
              </a:rPr>
              <a:t> </a:t>
            </a:r>
            <a:r>
              <a:rPr sz="2000" spc="-20" dirty="0">
                <a:latin typeface="Lucida Sans Unicode"/>
                <a:cs typeface="Lucida Sans Unicode"/>
              </a:rPr>
              <a:t>take </a:t>
            </a:r>
            <a:r>
              <a:rPr sz="2000" dirty="0">
                <a:latin typeface="Lucida Sans Unicode"/>
                <a:cs typeface="Lucida Sans Unicode"/>
              </a:rPr>
              <a:t>responsibility</a:t>
            </a:r>
            <a:r>
              <a:rPr sz="2000" spc="-60" dirty="0">
                <a:latin typeface="Lucida Sans Unicode"/>
                <a:cs typeface="Lucida Sans Unicode"/>
              </a:rPr>
              <a:t> </a:t>
            </a:r>
            <a:r>
              <a:rPr sz="2000" spc="-40" dirty="0">
                <a:latin typeface="Lucida Sans Unicode"/>
                <a:cs typeface="Lucida Sans Unicode"/>
              </a:rPr>
              <a:t>for</a:t>
            </a:r>
            <a:r>
              <a:rPr sz="2000" spc="-35" dirty="0">
                <a:latin typeface="Lucida Sans Unicode"/>
                <a:cs typeface="Lucida Sans Unicode"/>
              </a:rPr>
              <a:t> </a:t>
            </a:r>
            <a:r>
              <a:rPr sz="2000" dirty="0">
                <a:latin typeface="Lucida Sans Unicode"/>
                <a:cs typeface="Lucida Sans Unicode"/>
              </a:rPr>
              <a:t>both</a:t>
            </a:r>
            <a:r>
              <a:rPr sz="2000" spc="-45" dirty="0">
                <a:latin typeface="Lucida Sans Unicode"/>
                <a:cs typeface="Lucida Sans Unicode"/>
              </a:rPr>
              <a:t> </a:t>
            </a:r>
            <a:r>
              <a:rPr sz="2000" spc="60" dirty="0">
                <a:latin typeface="Lucida Sans Unicode"/>
                <a:cs typeface="Lucida Sans Unicode"/>
              </a:rPr>
              <a:t>nature</a:t>
            </a:r>
            <a:r>
              <a:rPr sz="2000" spc="-70" dirty="0">
                <a:latin typeface="Lucida Sans Unicode"/>
                <a:cs typeface="Lucida Sans Unicode"/>
              </a:rPr>
              <a:t> </a:t>
            </a:r>
            <a:r>
              <a:rPr sz="2000" spc="120" dirty="0">
                <a:latin typeface="Lucida Sans Unicode"/>
                <a:cs typeface="Lucida Sans Unicode"/>
              </a:rPr>
              <a:t>and</a:t>
            </a:r>
            <a:r>
              <a:rPr sz="2000" spc="-40" dirty="0">
                <a:latin typeface="Lucida Sans Unicode"/>
                <a:cs typeface="Lucida Sans Unicode"/>
              </a:rPr>
              <a:t> </a:t>
            </a:r>
            <a:r>
              <a:rPr sz="2000" spc="80" dirty="0">
                <a:latin typeface="Lucida Sans Unicode"/>
                <a:cs typeface="Lucida Sans Unicode"/>
              </a:rPr>
              <a:t>animals</a:t>
            </a:r>
            <a:r>
              <a:rPr sz="2000" spc="-40" dirty="0">
                <a:latin typeface="Lucida Sans Unicode"/>
                <a:cs typeface="Lucida Sans Unicode"/>
              </a:rPr>
              <a:t> </a:t>
            </a:r>
            <a:r>
              <a:rPr sz="2000" dirty="0">
                <a:latin typeface="Lucida Sans Unicode"/>
                <a:cs typeface="Lucida Sans Unicode"/>
              </a:rPr>
              <a:t>through</a:t>
            </a:r>
            <a:r>
              <a:rPr sz="2000" spc="-65" dirty="0">
                <a:latin typeface="Lucida Sans Unicode"/>
                <a:cs typeface="Lucida Sans Unicode"/>
              </a:rPr>
              <a:t> </a:t>
            </a:r>
            <a:r>
              <a:rPr sz="2000" dirty="0">
                <a:latin typeface="Lucida Sans Unicode"/>
                <a:cs typeface="Lucida Sans Unicode"/>
              </a:rPr>
              <a:t>their</a:t>
            </a:r>
            <a:r>
              <a:rPr sz="2000" spc="-50" dirty="0">
                <a:latin typeface="Lucida Sans Unicode"/>
                <a:cs typeface="Lucida Sans Unicode"/>
              </a:rPr>
              <a:t> </a:t>
            </a:r>
            <a:r>
              <a:rPr sz="2000" spc="-80" dirty="0">
                <a:latin typeface="Lucida Sans Unicode"/>
                <a:cs typeface="Lucida Sans Unicode"/>
              </a:rPr>
              <a:t>"Yes,</a:t>
            </a:r>
            <a:r>
              <a:rPr sz="2000" spc="-35" dirty="0">
                <a:latin typeface="Lucida Sans Unicode"/>
                <a:cs typeface="Lucida Sans Unicode"/>
              </a:rPr>
              <a:t> </a:t>
            </a:r>
            <a:r>
              <a:rPr sz="2000" spc="105" dirty="0">
                <a:latin typeface="Lucida Sans Unicode"/>
                <a:cs typeface="Lucida Sans Unicode"/>
              </a:rPr>
              <a:t>we</a:t>
            </a:r>
            <a:r>
              <a:rPr sz="2000" spc="-35" dirty="0">
                <a:latin typeface="Lucida Sans Unicode"/>
                <a:cs typeface="Lucida Sans Unicode"/>
              </a:rPr>
              <a:t> </a:t>
            </a:r>
            <a:r>
              <a:rPr sz="2000" dirty="0">
                <a:latin typeface="Lucida Sans Unicode"/>
                <a:cs typeface="Lucida Sans Unicode"/>
              </a:rPr>
              <a:t>care!"</a:t>
            </a:r>
            <a:r>
              <a:rPr sz="2000" spc="-25" dirty="0">
                <a:latin typeface="Lucida Sans Unicode"/>
                <a:cs typeface="Lucida Sans Unicode"/>
              </a:rPr>
              <a:t> </a:t>
            </a:r>
            <a:r>
              <a:rPr sz="2000" spc="-10" dirty="0">
                <a:latin typeface="Lucida Sans Unicode"/>
                <a:cs typeface="Lucida Sans Unicode"/>
              </a:rPr>
              <a:t>initiative.</a:t>
            </a:r>
            <a:endParaRPr sz="2000" dirty="0">
              <a:latin typeface="Lucida Sans Unicode"/>
              <a:cs typeface="Lucida Sans Unicod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70" dirty="0">
                <a:solidFill>
                  <a:srgbClr val="000000"/>
                </a:solidFill>
              </a:rPr>
              <a:t>Outmore</a:t>
            </a:r>
            <a:r>
              <a:rPr spc="-360" dirty="0">
                <a:solidFill>
                  <a:srgbClr val="000000"/>
                </a:solidFill>
              </a:rPr>
              <a:t> </a:t>
            </a:r>
            <a:r>
              <a:rPr spc="-170" dirty="0"/>
              <a:t>Sweden</a:t>
            </a:r>
            <a:r>
              <a:rPr spc="-340" dirty="0"/>
              <a:t> </a:t>
            </a:r>
            <a:r>
              <a:rPr spc="-300" dirty="0"/>
              <a:t>AB</a:t>
            </a:r>
          </a:p>
        </p:txBody>
      </p:sp>
      <p:sp>
        <p:nvSpPr>
          <p:cNvPr id="5" name="object 5"/>
          <p:cNvSpPr txBox="1">
            <a:spLocks noGrp="1"/>
          </p:cNvSpPr>
          <p:nvPr>
            <p:ph type="sldNum" sz="quarter" idx="7"/>
          </p:nvPr>
        </p:nvSpPr>
        <p:spPr>
          <a:prstGeom prst="rect">
            <a:avLst/>
          </a:prstGeom>
        </p:spPr>
        <p:txBody>
          <a:bodyPr vert="horz" wrap="square" lIns="0" tIns="18415" rIns="0" bIns="0" rtlCol="0">
            <a:spAutoFit/>
          </a:bodyPr>
          <a:lstStyle/>
          <a:p>
            <a:pPr marL="34925">
              <a:lnSpc>
                <a:spcPct val="100000"/>
              </a:lnSpc>
              <a:spcBef>
                <a:spcPts val="145"/>
              </a:spcBef>
            </a:pPr>
            <a:fld id="{81D60167-4931-47E6-BA6A-407CBD079E47}" type="slidenum">
              <a:rPr spc="-25" dirty="0"/>
              <a:t>37</a:t>
            </a:fld>
            <a:endParaRPr spc="-25" dirty="0"/>
          </a:p>
        </p:txBody>
      </p:sp>
      <p:sp>
        <p:nvSpPr>
          <p:cNvPr id="3" name="object 3"/>
          <p:cNvSpPr txBox="1"/>
          <p:nvPr/>
        </p:nvSpPr>
        <p:spPr>
          <a:xfrm>
            <a:off x="6328409" y="2931668"/>
            <a:ext cx="5073650" cy="1465145"/>
          </a:xfrm>
          <a:prstGeom prst="rect">
            <a:avLst/>
          </a:prstGeom>
        </p:spPr>
        <p:txBody>
          <a:bodyPr vert="horz" wrap="square" lIns="0" tIns="47625" rIns="0" bIns="0" rtlCol="0">
            <a:spAutoFit/>
          </a:bodyPr>
          <a:lstStyle/>
          <a:p>
            <a:pPr marL="240665" marR="5080" indent="-228600">
              <a:lnSpc>
                <a:spcPts val="2160"/>
              </a:lnSpc>
              <a:spcBef>
                <a:spcPts val="375"/>
              </a:spcBef>
            </a:pPr>
            <a:r>
              <a:rPr sz="2000" b="1" spc="-60" dirty="0">
                <a:solidFill>
                  <a:srgbClr val="BD2C28"/>
                </a:solidFill>
                <a:latin typeface="Calibri"/>
                <a:cs typeface="Calibri"/>
              </a:rPr>
              <a:t>→</a:t>
            </a:r>
            <a:r>
              <a:rPr sz="2000" b="1" spc="-60" dirty="0">
                <a:latin typeface="Lucida Sans Unicode"/>
                <a:cs typeface="Lucida Sans Unicode"/>
              </a:rPr>
              <a:t>If</a:t>
            </a:r>
            <a:r>
              <a:rPr sz="2000" b="1" spc="-25" dirty="0">
                <a:latin typeface="Lucida Sans Unicode"/>
                <a:cs typeface="Lucida Sans Unicode"/>
              </a:rPr>
              <a:t> </a:t>
            </a:r>
            <a:r>
              <a:rPr sz="2000" b="1" spc="55" dirty="0">
                <a:latin typeface="Lucida Sans Unicode"/>
                <a:cs typeface="Lucida Sans Unicode"/>
              </a:rPr>
              <a:t>you</a:t>
            </a:r>
            <a:r>
              <a:rPr sz="2000" b="1" spc="-40" dirty="0">
                <a:latin typeface="Lucida Sans Unicode"/>
                <a:cs typeface="Lucida Sans Unicode"/>
              </a:rPr>
              <a:t> </a:t>
            </a:r>
            <a:r>
              <a:rPr sz="2000" b="1" spc="100" dirty="0">
                <a:latin typeface="Lucida Sans Unicode"/>
                <a:cs typeface="Lucida Sans Unicode"/>
              </a:rPr>
              <a:t>are</a:t>
            </a:r>
            <a:r>
              <a:rPr sz="2000" b="1" spc="-25" dirty="0">
                <a:latin typeface="Lucida Sans Unicode"/>
                <a:cs typeface="Lucida Sans Unicode"/>
              </a:rPr>
              <a:t> </a:t>
            </a:r>
            <a:r>
              <a:rPr sz="2000" b="1" spc="250" dirty="0">
                <a:latin typeface="Lucida Sans Unicode"/>
                <a:cs typeface="Lucida Sans Unicode"/>
              </a:rPr>
              <a:t>a</a:t>
            </a:r>
            <a:r>
              <a:rPr sz="2000" b="1" spc="-35" dirty="0">
                <a:latin typeface="Lucida Sans Unicode"/>
                <a:cs typeface="Lucida Sans Unicode"/>
              </a:rPr>
              <a:t> </a:t>
            </a:r>
            <a:r>
              <a:rPr sz="2000" b="1" dirty="0">
                <a:latin typeface="Lucida Sans Unicode"/>
                <a:cs typeface="Lucida Sans Unicode"/>
              </a:rPr>
              <a:t>potential</a:t>
            </a:r>
            <a:r>
              <a:rPr sz="2000" b="1" spc="-70" dirty="0">
                <a:latin typeface="Lucida Sans Unicode"/>
                <a:cs typeface="Lucida Sans Unicode"/>
              </a:rPr>
              <a:t> </a:t>
            </a:r>
            <a:r>
              <a:rPr sz="2000" b="1" dirty="0">
                <a:latin typeface="Lucida Sans Unicode"/>
                <a:cs typeface="Lucida Sans Unicode"/>
              </a:rPr>
              <a:t>investor</a:t>
            </a:r>
            <a:r>
              <a:rPr sz="2000" b="1" spc="-45" dirty="0">
                <a:latin typeface="Lucida Sans Unicode"/>
                <a:cs typeface="Lucida Sans Unicode"/>
              </a:rPr>
              <a:t> </a:t>
            </a:r>
            <a:r>
              <a:rPr sz="2000" b="1" spc="-25" dirty="0">
                <a:latin typeface="Lucida Sans Unicode"/>
                <a:cs typeface="Lucida Sans Unicode"/>
              </a:rPr>
              <a:t>or </a:t>
            </a:r>
            <a:r>
              <a:rPr sz="2000" b="1" dirty="0">
                <a:latin typeface="Lucida Sans Unicode"/>
                <a:cs typeface="Lucida Sans Unicode"/>
              </a:rPr>
              <a:t>potential</a:t>
            </a:r>
            <a:r>
              <a:rPr sz="2000" b="1" spc="-55" dirty="0">
                <a:latin typeface="Lucida Sans Unicode"/>
                <a:cs typeface="Lucida Sans Unicode"/>
              </a:rPr>
              <a:t> </a:t>
            </a:r>
            <a:r>
              <a:rPr sz="2000" b="1" dirty="0">
                <a:latin typeface="Lucida Sans Unicode"/>
                <a:cs typeface="Lucida Sans Unicode"/>
              </a:rPr>
              <a:t>partner</a:t>
            </a:r>
            <a:r>
              <a:rPr sz="2000" b="1" spc="-25" dirty="0">
                <a:latin typeface="Lucida Sans Unicode"/>
                <a:cs typeface="Lucida Sans Unicode"/>
              </a:rPr>
              <a:t> </a:t>
            </a:r>
            <a:r>
              <a:rPr sz="2000" b="1" dirty="0">
                <a:latin typeface="Lucida Sans Unicode"/>
                <a:cs typeface="Lucida Sans Unicode"/>
              </a:rPr>
              <a:t>or </a:t>
            </a:r>
            <a:r>
              <a:rPr sz="2000" b="1" spc="-10" dirty="0">
                <a:latin typeface="Lucida Sans Unicode"/>
                <a:cs typeface="Lucida Sans Unicode"/>
              </a:rPr>
              <a:t>just </a:t>
            </a:r>
            <a:r>
              <a:rPr sz="2000" b="1" spc="90" dirty="0">
                <a:latin typeface="Lucida Sans Unicode"/>
                <a:cs typeface="Lucida Sans Unicode"/>
              </a:rPr>
              <a:t>want</a:t>
            </a:r>
            <a:r>
              <a:rPr sz="2000" b="1" spc="-15" dirty="0">
                <a:latin typeface="Lucida Sans Unicode"/>
                <a:cs typeface="Lucida Sans Unicode"/>
              </a:rPr>
              <a:t> </a:t>
            </a:r>
            <a:r>
              <a:rPr sz="2000" b="1" dirty="0">
                <a:latin typeface="Lucida Sans Unicode"/>
                <a:cs typeface="Lucida Sans Unicode"/>
              </a:rPr>
              <a:t>to</a:t>
            </a:r>
            <a:r>
              <a:rPr sz="2000" b="1" spc="-20" dirty="0">
                <a:latin typeface="Lucida Sans Unicode"/>
                <a:cs typeface="Lucida Sans Unicode"/>
              </a:rPr>
              <a:t> know </a:t>
            </a:r>
            <a:r>
              <a:rPr sz="2000" b="1" spc="75" dirty="0">
                <a:latin typeface="Lucida Sans Unicode"/>
                <a:cs typeface="Lucida Sans Unicode"/>
              </a:rPr>
              <a:t>more</a:t>
            </a:r>
            <a:r>
              <a:rPr sz="2000" b="1" spc="-5" dirty="0">
                <a:latin typeface="Lucida Sans Unicode"/>
                <a:cs typeface="Lucida Sans Unicode"/>
              </a:rPr>
              <a:t> </a:t>
            </a:r>
            <a:r>
              <a:rPr sz="2000" b="1" spc="75" dirty="0">
                <a:latin typeface="Lucida Sans Unicode"/>
                <a:cs typeface="Lucida Sans Unicode"/>
              </a:rPr>
              <a:t>about</a:t>
            </a:r>
            <a:r>
              <a:rPr sz="2000" b="1" spc="-50" dirty="0">
                <a:latin typeface="Lucida Sans Unicode"/>
                <a:cs typeface="Lucida Sans Unicode"/>
              </a:rPr>
              <a:t> </a:t>
            </a:r>
            <a:r>
              <a:rPr sz="2000" b="1" dirty="0" err="1">
                <a:latin typeface="Lucida Sans Unicode"/>
                <a:cs typeface="Lucida Sans Unicode"/>
              </a:rPr>
              <a:t>Outmore</a:t>
            </a:r>
            <a:r>
              <a:rPr sz="2000" b="1" spc="-20" dirty="0">
                <a:latin typeface="Lucida Sans Unicode"/>
                <a:cs typeface="Lucida Sans Unicode"/>
              </a:rPr>
              <a:t> </a:t>
            </a:r>
            <a:r>
              <a:rPr sz="2000" b="1" spc="100" dirty="0">
                <a:latin typeface="Lucida Sans Unicode"/>
                <a:cs typeface="Lucida Sans Unicode"/>
              </a:rPr>
              <a:t>Sweden</a:t>
            </a:r>
            <a:r>
              <a:rPr lang="sv-SE" sz="2000" b="1" spc="100" dirty="0">
                <a:latin typeface="Lucida Sans Unicode"/>
                <a:cs typeface="Lucida Sans Unicode"/>
              </a:rPr>
              <a:t> AB</a:t>
            </a:r>
            <a:r>
              <a:rPr sz="2000" b="1" spc="-55" dirty="0">
                <a:latin typeface="Lucida Sans Unicode"/>
                <a:cs typeface="Lucida Sans Unicode"/>
              </a:rPr>
              <a:t> </a:t>
            </a:r>
            <a:r>
              <a:rPr sz="2000" b="1" spc="95" dirty="0">
                <a:latin typeface="Lucida Sans Unicode"/>
                <a:cs typeface="Lucida Sans Unicode"/>
              </a:rPr>
              <a:t>and </a:t>
            </a:r>
            <a:r>
              <a:rPr sz="2000" b="1" dirty="0">
                <a:latin typeface="Lucida Sans Unicode"/>
                <a:cs typeface="Lucida Sans Unicode"/>
              </a:rPr>
              <a:t>Vitamin</a:t>
            </a:r>
            <a:r>
              <a:rPr sz="2000" b="1" spc="-50" dirty="0">
                <a:latin typeface="Lucida Sans Unicode"/>
                <a:cs typeface="Lucida Sans Unicode"/>
              </a:rPr>
              <a:t> </a:t>
            </a:r>
            <a:r>
              <a:rPr sz="2000" b="1" spc="-40" dirty="0">
                <a:latin typeface="Lucida Sans Unicode"/>
                <a:cs typeface="Lucida Sans Unicode"/>
              </a:rPr>
              <a:t>Dog. </a:t>
            </a:r>
            <a:r>
              <a:rPr sz="2000" b="1" spc="75" dirty="0">
                <a:latin typeface="Lucida Sans Unicode"/>
                <a:cs typeface="Lucida Sans Unicode"/>
              </a:rPr>
              <a:t>Please</a:t>
            </a:r>
            <a:r>
              <a:rPr sz="2000" b="1" spc="-30" dirty="0">
                <a:latin typeface="Lucida Sans Unicode"/>
                <a:cs typeface="Lucida Sans Unicode"/>
              </a:rPr>
              <a:t> </a:t>
            </a:r>
            <a:r>
              <a:rPr sz="2000" b="1" spc="70" dirty="0">
                <a:latin typeface="Lucida Sans Unicode"/>
                <a:cs typeface="Lucida Sans Unicode"/>
              </a:rPr>
              <a:t>do</a:t>
            </a:r>
            <a:r>
              <a:rPr sz="2000" b="1" spc="-35" dirty="0">
                <a:latin typeface="Lucida Sans Unicode"/>
                <a:cs typeface="Lucida Sans Unicode"/>
              </a:rPr>
              <a:t> </a:t>
            </a:r>
            <a:r>
              <a:rPr sz="2000" b="1" dirty="0">
                <a:latin typeface="Lucida Sans Unicode"/>
                <a:cs typeface="Lucida Sans Unicode"/>
              </a:rPr>
              <a:t>not</a:t>
            </a:r>
            <a:r>
              <a:rPr sz="2000" b="1" spc="-30" dirty="0">
                <a:latin typeface="Lucida Sans Unicode"/>
                <a:cs typeface="Lucida Sans Unicode"/>
              </a:rPr>
              <a:t> </a:t>
            </a:r>
            <a:r>
              <a:rPr sz="2000" b="1" spc="50" dirty="0">
                <a:latin typeface="Lucida Sans Unicode"/>
                <a:cs typeface="Lucida Sans Unicode"/>
              </a:rPr>
              <a:t>hesitate</a:t>
            </a:r>
            <a:r>
              <a:rPr sz="2000" b="1" spc="-55" dirty="0">
                <a:latin typeface="Lucida Sans Unicode"/>
                <a:cs typeface="Lucida Sans Unicode"/>
              </a:rPr>
              <a:t> </a:t>
            </a:r>
            <a:r>
              <a:rPr sz="2000" b="1" spc="-25" dirty="0">
                <a:latin typeface="Lucida Sans Unicode"/>
                <a:cs typeface="Lucida Sans Unicode"/>
              </a:rPr>
              <a:t>to </a:t>
            </a:r>
            <a:r>
              <a:rPr sz="2000" b="1" spc="100" dirty="0">
                <a:latin typeface="Lucida Sans Unicode"/>
                <a:cs typeface="Lucida Sans Unicode"/>
              </a:rPr>
              <a:t>reach</a:t>
            </a:r>
            <a:r>
              <a:rPr sz="2000" b="1" spc="-114" dirty="0">
                <a:latin typeface="Lucida Sans Unicode"/>
                <a:cs typeface="Lucida Sans Unicode"/>
              </a:rPr>
              <a:t> </a:t>
            </a:r>
            <a:r>
              <a:rPr sz="2000" b="1" dirty="0">
                <a:latin typeface="Lucida Sans Unicode"/>
                <a:cs typeface="Lucida Sans Unicode"/>
              </a:rPr>
              <a:t>out</a:t>
            </a:r>
            <a:r>
              <a:rPr sz="2000" b="1" spc="-114" dirty="0">
                <a:latin typeface="Lucida Sans Unicode"/>
                <a:cs typeface="Lucida Sans Unicode"/>
              </a:rPr>
              <a:t> </a:t>
            </a:r>
            <a:r>
              <a:rPr sz="2000" b="1" spc="-20" dirty="0">
                <a:latin typeface="Lucida Sans Unicode"/>
                <a:cs typeface="Lucida Sans Unicode"/>
              </a:rPr>
              <a:t>for</a:t>
            </a:r>
            <a:r>
              <a:rPr sz="2000" b="1" spc="-95" dirty="0">
                <a:latin typeface="Lucida Sans Unicode"/>
                <a:cs typeface="Lucida Sans Unicode"/>
              </a:rPr>
              <a:t> </a:t>
            </a:r>
            <a:r>
              <a:rPr sz="2000" b="1" spc="250" dirty="0">
                <a:latin typeface="Lucida Sans Unicode"/>
                <a:cs typeface="Lucida Sans Unicode"/>
              </a:rPr>
              <a:t>a</a:t>
            </a:r>
            <a:r>
              <a:rPr sz="2000" b="1" spc="-105" dirty="0">
                <a:latin typeface="Lucida Sans Unicode"/>
                <a:cs typeface="Lucida Sans Unicode"/>
              </a:rPr>
              <a:t> </a:t>
            </a:r>
            <a:r>
              <a:rPr sz="2000" b="1" dirty="0">
                <a:latin typeface="Lucida Sans Unicode"/>
                <a:cs typeface="Lucida Sans Unicode"/>
              </a:rPr>
              <a:t>brief</a:t>
            </a:r>
            <a:r>
              <a:rPr sz="2000" b="1" spc="-90" dirty="0">
                <a:latin typeface="Lucida Sans Unicode"/>
                <a:cs typeface="Lucida Sans Unicode"/>
              </a:rPr>
              <a:t> </a:t>
            </a:r>
            <a:r>
              <a:rPr sz="2000" b="1" spc="65" dirty="0">
                <a:latin typeface="Lucida Sans Unicode"/>
                <a:cs typeface="Lucida Sans Unicode"/>
              </a:rPr>
              <a:t>meeting</a:t>
            </a:r>
            <a:r>
              <a:rPr sz="2000" b="1" spc="-140" dirty="0">
                <a:latin typeface="Lucida Sans Unicode"/>
                <a:cs typeface="Lucida Sans Unicode"/>
              </a:rPr>
              <a:t> </a:t>
            </a:r>
            <a:r>
              <a:rPr sz="2000" b="1" dirty="0">
                <a:latin typeface="Lucida Sans Unicode"/>
                <a:cs typeface="Lucida Sans Unicode"/>
              </a:rPr>
              <a:t>or</a:t>
            </a:r>
            <a:r>
              <a:rPr sz="2000" b="1" spc="-95" dirty="0">
                <a:latin typeface="Lucida Sans Unicode"/>
                <a:cs typeface="Lucida Sans Unicode"/>
              </a:rPr>
              <a:t> </a:t>
            </a:r>
            <a:r>
              <a:rPr sz="2000" b="1" spc="250" dirty="0">
                <a:latin typeface="Lucida Sans Unicode"/>
                <a:cs typeface="Lucida Sans Unicode"/>
              </a:rPr>
              <a:t>a</a:t>
            </a:r>
            <a:r>
              <a:rPr sz="2000" b="1" spc="-105" dirty="0">
                <a:latin typeface="Lucida Sans Unicode"/>
                <a:cs typeface="Lucida Sans Unicode"/>
              </a:rPr>
              <a:t> </a:t>
            </a:r>
            <a:r>
              <a:rPr sz="2000" b="1" spc="-10" dirty="0">
                <a:latin typeface="Lucida Sans Unicode"/>
                <a:cs typeface="Lucida Sans Unicode"/>
              </a:rPr>
              <a:t>call.</a:t>
            </a:r>
            <a:endParaRPr sz="2000" b="1" dirty="0">
              <a:latin typeface="Lucida Sans Unicode"/>
              <a:cs typeface="Lucida Sans Unicode"/>
            </a:endParaRPr>
          </a:p>
        </p:txBody>
      </p:sp>
      <p:sp>
        <p:nvSpPr>
          <p:cNvPr id="4" name="object 4"/>
          <p:cNvSpPr txBox="1"/>
          <p:nvPr/>
        </p:nvSpPr>
        <p:spPr>
          <a:xfrm>
            <a:off x="914400" y="2428672"/>
            <a:ext cx="4731385" cy="31369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Outmore</a:t>
            </a:r>
            <a:r>
              <a:rPr sz="1500" spc="105" dirty="0">
                <a:solidFill>
                  <a:srgbClr val="FFFFFF"/>
                </a:solidFill>
                <a:latin typeface="Calibri"/>
                <a:cs typeface="Calibri"/>
              </a:rPr>
              <a:t> </a:t>
            </a:r>
            <a:r>
              <a:rPr sz="1500" dirty="0">
                <a:solidFill>
                  <a:srgbClr val="FFFFFF"/>
                </a:solidFill>
                <a:latin typeface="Calibri"/>
                <a:cs typeface="Calibri"/>
              </a:rPr>
              <a:t>Sweden</a:t>
            </a:r>
            <a:r>
              <a:rPr sz="1500" spc="105" dirty="0">
                <a:solidFill>
                  <a:srgbClr val="FFFFFF"/>
                </a:solidFill>
                <a:latin typeface="Calibri"/>
                <a:cs typeface="Calibri"/>
              </a:rPr>
              <a:t> </a:t>
            </a:r>
            <a:r>
              <a:rPr lang="sv-SE" sz="1500" spc="70" dirty="0">
                <a:solidFill>
                  <a:srgbClr val="FFFFFF"/>
                </a:solidFill>
                <a:latin typeface="Calibri"/>
                <a:cs typeface="Calibri"/>
              </a:rPr>
              <a:t>AB</a:t>
            </a:r>
            <a:endParaRPr sz="1500" dirty="0">
              <a:latin typeface="Calibri"/>
              <a:cs typeface="Calibri"/>
            </a:endParaRPr>
          </a:p>
          <a:p>
            <a:pPr marL="12700">
              <a:lnSpc>
                <a:spcPct val="100000"/>
              </a:lnSpc>
              <a:spcBef>
                <a:spcPts val="1440"/>
              </a:spcBef>
            </a:pPr>
            <a:r>
              <a:rPr lang="sv-SE" sz="1500" dirty="0">
                <a:solidFill>
                  <a:srgbClr val="FFFFFF"/>
                </a:solidFill>
                <a:latin typeface="Calibri"/>
                <a:cs typeface="Calibri"/>
              </a:rPr>
              <a:t>Brand </a:t>
            </a:r>
            <a:r>
              <a:rPr lang="sv-SE" sz="1500" dirty="0" err="1">
                <a:solidFill>
                  <a:srgbClr val="FFFFFF"/>
                </a:solidFill>
                <a:latin typeface="Calibri"/>
                <a:cs typeface="Calibri"/>
              </a:rPr>
              <a:t>Eupio</a:t>
            </a:r>
            <a:r>
              <a:rPr lang="sv-SE" sz="1500" dirty="0">
                <a:solidFill>
                  <a:srgbClr val="FFFFFF"/>
                </a:solidFill>
                <a:latin typeface="Calibri"/>
                <a:cs typeface="Calibri"/>
              </a:rPr>
              <a:t> – Vitamin Dog</a:t>
            </a:r>
            <a:endParaRPr sz="1500" dirty="0">
              <a:latin typeface="Calibri"/>
              <a:cs typeface="Calibri"/>
            </a:endParaRPr>
          </a:p>
          <a:p>
            <a:pPr marL="12700">
              <a:lnSpc>
                <a:spcPct val="100000"/>
              </a:lnSpc>
              <a:spcBef>
                <a:spcPts val="1445"/>
              </a:spcBef>
            </a:pPr>
            <a:r>
              <a:rPr sz="1500" dirty="0">
                <a:solidFill>
                  <a:srgbClr val="FFFFFF"/>
                </a:solidFill>
                <a:latin typeface="Calibri"/>
                <a:cs typeface="Calibri"/>
              </a:rPr>
              <a:t>Org</a:t>
            </a:r>
            <a:r>
              <a:rPr sz="1500" spc="260" dirty="0">
                <a:solidFill>
                  <a:srgbClr val="FFFFFF"/>
                </a:solidFill>
                <a:latin typeface="Calibri"/>
                <a:cs typeface="Calibri"/>
              </a:rPr>
              <a:t> </a:t>
            </a:r>
            <a:r>
              <a:rPr sz="1500" dirty="0">
                <a:solidFill>
                  <a:srgbClr val="FFFFFF"/>
                </a:solidFill>
                <a:latin typeface="Calibri"/>
                <a:cs typeface="Calibri"/>
              </a:rPr>
              <a:t>number:</a:t>
            </a:r>
            <a:r>
              <a:rPr sz="1500" spc="265" dirty="0">
                <a:solidFill>
                  <a:srgbClr val="FFFFFF"/>
                </a:solidFill>
                <a:latin typeface="Calibri"/>
                <a:cs typeface="Calibri"/>
              </a:rPr>
              <a:t> </a:t>
            </a:r>
            <a:r>
              <a:rPr sz="1500" dirty="0">
                <a:solidFill>
                  <a:srgbClr val="FFFFFF"/>
                </a:solidFill>
                <a:latin typeface="Calibri"/>
                <a:cs typeface="Calibri"/>
              </a:rPr>
              <a:t>559303-</a:t>
            </a:r>
            <a:r>
              <a:rPr sz="1500" spc="-20" dirty="0">
                <a:solidFill>
                  <a:srgbClr val="FFFFFF"/>
                </a:solidFill>
                <a:latin typeface="Calibri"/>
                <a:cs typeface="Calibri"/>
              </a:rPr>
              <a:t>8317</a:t>
            </a:r>
            <a:endParaRPr sz="1500" dirty="0">
              <a:latin typeface="Calibri"/>
              <a:cs typeface="Calibri"/>
            </a:endParaRPr>
          </a:p>
          <a:p>
            <a:pPr marL="12700" marR="2288540">
              <a:lnSpc>
                <a:spcPct val="180100"/>
              </a:lnSpc>
            </a:pPr>
            <a:r>
              <a:rPr sz="1500" spc="20" dirty="0">
                <a:solidFill>
                  <a:srgbClr val="FFFFFF"/>
                </a:solidFill>
                <a:latin typeface="Calibri"/>
                <a:cs typeface="Calibri"/>
              </a:rPr>
              <a:t>Products:</a:t>
            </a:r>
            <a:r>
              <a:rPr sz="1500" spc="90" dirty="0">
                <a:solidFill>
                  <a:srgbClr val="FFFFFF"/>
                </a:solidFill>
                <a:latin typeface="Calibri"/>
                <a:cs typeface="Calibri"/>
              </a:rPr>
              <a:t> </a:t>
            </a:r>
            <a:r>
              <a:rPr sz="1500" spc="20" dirty="0">
                <a:solidFill>
                  <a:srgbClr val="FFFFFF"/>
                </a:solidFill>
                <a:latin typeface="Calibri"/>
                <a:cs typeface="Calibri"/>
              </a:rPr>
              <a:t>Vitamin</a:t>
            </a:r>
            <a:r>
              <a:rPr sz="1500" spc="120" dirty="0">
                <a:solidFill>
                  <a:srgbClr val="FFFFFF"/>
                </a:solidFill>
                <a:latin typeface="Calibri"/>
                <a:cs typeface="Calibri"/>
              </a:rPr>
              <a:t> </a:t>
            </a:r>
            <a:r>
              <a:rPr sz="1500" spc="25" dirty="0">
                <a:solidFill>
                  <a:srgbClr val="FFFFFF"/>
                </a:solidFill>
                <a:latin typeface="Calibri"/>
                <a:cs typeface="Calibri"/>
              </a:rPr>
              <a:t>Dog </a:t>
            </a:r>
            <a:r>
              <a:rPr sz="1500" spc="70" dirty="0">
                <a:solidFill>
                  <a:srgbClr val="FFFFFF"/>
                </a:solidFill>
                <a:latin typeface="Calibri"/>
                <a:cs typeface="Calibri"/>
              </a:rPr>
              <a:t>Company</a:t>
            </a:r>
            <a:r>
              <a:rPr sz="1500" spc="110" dirty="0">
                <a:solidFill>
                  <a:srgbClr val="FFFFFF"/>
                </a:solidFill>
                <a:latin typeface="Calibri"/>
                <a:cs typeface="Calibri"/>
              </a:rPr>
              <a:t> </a:t>
            </a:r>
            <a:r>
              <a:rPr sz="1500" spc="20" dirty="0">
                <a:solidFill>
                  <a:srgbClr val="FFFFFF"/>
                </a:solidFill>
                <a:latin typeface="Calibri"/>
                <a:cs typeface="Calibri"/>
              </a:rPr>
              <a:t>Insurance:</a:t>
            </a:r>
            <a:r>
              <a:rPr sz="1500" spc="95" dirty="0">
                <a:solidFill>
                  <a:srgbClr val="FFFFFF"/>
                </a:solidFill>
                <a:latin typeface="Calibri"/>
                <a:cs typeface="Calibri"/>
              </a:rPr>
              <a:t> </a:t>
            </a:r>
            <a:r>
              <a:rPr sz="1500" spc="65" dirty="0">
                <a:solidFill>
                  <a:srgbClr val="FFFFFF"/>
                </a:solidFill>
                <a:latin typeface="Calibri"/>
                <a:cs typeface="Calibri"/>
              </a:rPr>
              <a:t>SVEDEA</a:t>
            </a:r>
            <a:endParaRPr sz="1500" dirty="0">
              <a:latin typeface="Calibri"/>
              <a:cs typeface="Calibri"/>
            </a:endParaRPr>
          </a:p>
          <a:p>
            <a:pPr marL="12700" marR="619760">
              <a:lnSpc>
                <a:spcPct val="180100"/>
              </a:lnSpc>
              <a:spcBef>
                <a:spcPts val="5"/>
              </a:spcBef>
            </a:pPr>
            <a:r>
              <a:rPr sz="1500" spc="70" dirty="0">
                <a:solidFill>
                  <a:srgbClr val="FFFFFF"/>
                </a:solidFill>
                <a:latin typeface="Calibri"/>
                <a:cs typeface="Calibri"/>
              </a:rPr>
              <a:t>Company</a:t>
            </a:r>
            <a:r>
              <a:rPr sz="1500" spc="40" dirty="0">
                <a:solidFill>
                  <a:srgbClr val="FFFFFF"/>
                </a:solidFill>
                <a:latin typeface="Calibri"/>
                <a:cs typeface="Calibri"/>
              </a:rPr>
              <a:t> </a:t>
            </a:r>
            <a:r>
              <a:rPr sz="1500" spc="50" dirty="0">
                <a:solidFill>
                  <a:srgbClr val="FFFFFF"/>
                </a:solidFill>
                <a:latin typeface="Calibri"/>
                <a:cs typeface="Calibri"/>
              </a:rPr>
              <a:t>Adress:</a:t>
            </a:r>
            <a:r>
              <a:rPr sz="1500" spc="25" dirty="0">
                <a:solidFill>
                  <a:srgbClr val="FFFFFF"/>
                </a:solidFill>
                <a:latin typeface="Calibri"/>
                <a:cs typeface="Calibri"/>
              </a:rPr>
              <a:t> </a:t>
            </a:r>
            <a:r>
              <a:rPr sz="1500" spc="55" dirty="0">
                <a:solidFill>
                  <a:srgbClr val="FFFFFF"/>
                </a:solidFill>
                <a:latin typeface="Calibri"/>
                <a:cs typeface="Calibri"/>
              </a:rPr>
              <a:t>Fästredssund</a:t>
            </a:r>
            <a:r>
              <a:rPr sz="1500" spc="50" dirty="0">
                <a:solidFill>
                  <a:srgbClr val="FFFFFF"/>
                </a:solidFill>
                <a:latin typeface="Calibri"/>
                <a:cs typeface="Calibri"/>
              </a:rPr>
              <a:t> </a:t>
            </a:r>
            <a:r>
              <a:rPr sz="1500" dirty="0">
                <a:solidFill>
                  <a:srgbClr val="FFFFFF"/>
                </a:solidFill>
                <a:latin typeface="Calibri"/>
                <a:cs typeface="Calibri"/>
              </a:rPr>
              <a:t>221,</a:t>
            </a:r>
            <a:r>
              <a:rPr sz="1500" spc="25" dirty="0">
                <a:solidFill>
                  <a:srgbClr val="FFFFFF"/>
                </a:solidFill>
                <a:latin typeface="Calibri"/>
                <a:cs typeface="Calibri"/>
              </a:rPr>
              <a:t> </a:t>
            </a:r>
            <a:r>
              <a:rPr sz="1500" dirty="0">
                <a:solidFill>
                  <a:srgbClr val="FFFFFF"/>
                </a:solidFill>
                <a:latin typeface="Calibri"/>
                <a:cs typeface="Calibri"/>
              </a:rPr>
              <a:t>52362</a:t>
            </a:r>
            <a:r>
              <a:rPr sz="1500" spc="45" dirty="0">
                <a:solidFill>
                  <a:srgbClr val="FFFFFF"/>
                </a:solidFill>
                <a:latin typeface="Calibri"/>
                <a:cs typeface="Calibri"/>
              </a:rPr>
              <a:t> </a:t>
            </a:r>
            <a:r>
              <a:rPr sz="1500" spc="-10" dirty="0">
                <a:solidFill>
                  <a:srgbClr val="FFFFFF"/>
                </a:solidFill>
                <a:latin typeface="Calibri"/>
                <a:cs typeface="Calibri"/>
              </a:rPr>
              <a:t>Vegby </a:t>
            </a:r>
            <a:r>
              <a:rPr sz="1500" spc="75" dirty="0">
                <a:solidFill>
                  <a:srgbClr val="FFFFFF"/>
                </a:solidFill>
                <a:latin typeface="Calibri"/>
                <a:cs typeface="Calibri"/>
              </a:rPr>
              <a:t>E-</a:t>
            </a:r>
            <a:r>
              <a:rPr sz="1500" dirty="0">
                <a:solidFill>
                  <a:srgbClr val="FFFFFF"/>
                </a:solidFill>
                <a:latin typeface="Calibri"/>
                <a:cs typeface="Calibri"/>
              </a:rPr>
              <a:t>mail:</a:t>
            </a:r>
            <a:r>
              <a:rPr sz="1500" spc="180" dirty="0">
                <a:solidFill>
                  <a:srgbClr val="FFFFFF"/>
                </a:solidFill>
                <a:latin typeface="Calibri"/>
                <a:cs typeface="Calibri"/>
              </a:rPr>
              <a:t> </a:t>
            </a:r>
            <a:r>
              <a:rPr sz="1500" u="sng" spc="-10" dirty="0">
                <a:solidFill>
                  <a:srgbClr val="467885"/>
                </a:solidFill>
                <a:uFill>
                  <a:solidFill>
                    <a:srgbClr val="467885"/>
                  </a:solidFill>
                </a:uFill>
                <a:latin typeface="Calibri"/>
                <a:cs typeface="Calibri"/>
                <a:hlinkClick r:id="rId2"/>
              </a:rPr>
              <a:t>johan@vitamindog.com</a:t>
            </a:r>
            <a:endParaRPr sz="1500" dirty="0">
              <a:latin typeface="Calibri"/>
              <a:cs typeface="Calibri"/>
            </a:endParaRPr>
          </a:p>
          <a:p>
            <a:pPr marL="12700">
              <a:lnSpc>
                <a:spcPct val="100000"/>
              </a:lnSpc>
              <a:spcBef>
                <a:spcPts val="1440"/>
              </a:spcBef>
            </a:pPr>
            <a:r>
              <a:rPr sz="1500" dirty="0">
                <a:solidFill>
                  <a:srgbClr val="FFFFFF"/>
                </a:solidFill>
                <a:latin typeface="Calibri"/>
                <a:cs typeface="Calibri"/>
              </a:rPr>
              <a:t>Phone:</a:t>
            </a:r>
            <a:r>
              <a:rPr sz="1500" spc="225" dirty="0">
                <a:solidFill>
                  <a:srgbClr val="FFFFFF"/>
                </a:solidFill>
                <a:latin typeface="Calibri"/>
                <a:cs typeface="Calibri"/>
              </a:rPr>
              <a:t> </a:t>
            </a:r>
            <a:r>
              <a:rPr sz="1500" spc="-10" dirty="0">
                <a:solidFill>
                  <a:srgbClr val="FFFFFF"/>
                </a:solidFill>
                <a:latin typeface="Calibri"/>
                <a:cs typeface="Calibri"/>
              </a:rPr>
              <a:t>+46709420064</a:t>
            </a:r>
            <a:endParaRPr sz="1500" dirty="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BA7B6-6B2E-BE48-DCC0-E053613ABF2E}"/>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CC76FAAD-B897-16A4-3561-DBDE136BCC7E}"/>
              </a:ext>
            </a:extLst>
          </p:cNvPr>
          <p:cNvGrpSpPr/>
          <p:nvPr/>
        </p:nvGrpSpPr>
        <p:grpSpPr>
          <a:xfrm>
            <a:off x="0" y="-36794"/>
            <a:ext cx="12192000" cy="2807335"/>
            <a:chOff x="0" y="0"/>
            <a:chExt cx="12192000" cy="2807335"/>
          </a:xfrm>
        </p:grpSpPr>
        <p:sp>
          <p:nvSpPr>
            <p:cNvPr id="3" name="object 3">
              <a:extLst>
                <a:ext uri="{FF2B5EF4-FFF2-40B4-BE49-F238E27FC236}">
                  <a16:creationId xmlns:a16="http://schemas.microsoft.com/office/drawing/2014/main" id="{136859E2-219D-433E-64D3-D547D1E1820A}"/>
                </a:ext>
              </a:extLst>
            </p:cNvPr>
            <p:cNvSpPr/>
            <p:nvPr/>
          </p:nvSpPr>
          <p:spPr>
            <a:xfrm>
              <a:off x="0" y="0"/>
              <a:ext cx="12192000" cy="2807335"/>
            </a:xfrm>
            <a:custGeom>
              <a:avLst/>
              <a:gdLst/>
              <a:ahLst/>
              <a:cxnLst/>
              <a:rect l="l" t="t" r="r" b="b"/>
              <a:pathLst>
                <a:path w="12192000" h="2807335">
                  <a:moveTo>
                    <a:pt x="12192000" y="0"/>
                  </a:moveTo>
                  <a:lnTo>
                    <a:pt x="0" y="0"/>
                  </a:lnTo>
                  <a:lnTo>
                    <a:pt x="0" y="2806954"/>
                  </a:lnTo>
                  <a:lnTo>
                    <a:pt x="12192000" y="2806954"/>
                  </a:lnTo>
                  <a:lnTo>
                    <a:pt x="12192000" y="0"/>
                  </a:lnTo>
                  <a:close/>
                </a:path>
              </a:pathLst>
            </a:custGeom>
            <a:solidFill>
              <a:srgbClr val="EEEBEB"/>
            </a:solidFill>
          </p:spPr>
          <p:txBody>
            <a:bodyPr wrap="square" lIns="0" tIns="0" rIns="0" bIns="0" rtlCol="0"/>
            <a:lstStyle/>
            <a:p>
              <a:endParaRPr/>
            </a:p>
          </p:txBody>
        </p:sp>
        <p:sp>
          <p:nvSpPr>
            <p:cNvPr id="4" name="object 4">
              <a:extLst>
                <a:ext uri="{FF2B5EF4-FFF2-40B4-BE49-F238E27FC236}">
                  <a16:creationId xmlns:a16="http://schemas.microsoft.com/office/drawing/2014/main" id="{E049BCB6-D407-43E8-C774-AD6B90C957FE}"/>
                </a:ext>
              </a:extLst>
            </p:cNvPr>
            <p:cNvSpPr/>
            <p:nvPr/>
          </p:nvSpPr>
          <p:spPr>
            <a:xfrm>
              <a:off x="8378443" y="371856"/>
              <a:ext cx="3813810" cy="2201545"/>
            </a:xfrm>
            <a:custGeom>
              <a:avLst/>
              <a:gdLst/>
              <a:ahLst/>
              <a:cxnLst/>
              <a:rect l="l" t="t" r="r" b="b"/>
              <a:pathLst>
                <a:path w="3813809" h="2201545">
                  <a:moveTo>
                    <a:pt x="3813555" y="0"/>
                  </a:moveTo>
                  <a:lnTo>
                    <a:pt x="366902" y="0"/>
                  </a:lnTo>
                  <a:lnTo>
                    <a:pt x="320893" y="2857"/>
                  </a:lnTo>
                  <a:lnTo>
                    <a:pt x="276585" y="11202"/>
                  </a:lnTo>
                  <a:lnTo>
                    <a:pt x="234322" y="24689"/>
                  </a:lnTo>
                  <a:lnTo>
                    <a:pt x="194450" y="42977"/>
                  </a:lnTo>
                  <a:lnTo>
                    <a:pt x="157313" y="65721"/>
                  </a:lnTo>
                  <a:lnTo>
                    <a:pt x="123256" y="92578"/>
                  </a:lnTo>
                  <a:lnTo>
                    <a:pt x="92622" y="123205"/>
                  </a:lnTo>
                  <a:lnTo>
                    <a:pt x="65755" y="157258"/>
                  </a:lnTo>
                  <a:lnTo>
                    <a:pt x="43002" y="194394"/>
                  </a:lnTo>
                  <a:lnTo>
                    <a:pt x="24705" y="234270"/>
                  </a:lnTo>
                  <a:lnTo>
                    <a:pt x="11209" y="276543"/>
                  </a:lnTo>
                  <a:lnTo>
                    <a:pt x="2859" y="320868"/>
                  </a:lnTo>
                  <a:lnTo>
                    <a:pt x="0" y="366903"/>
                  </a:lnTo>
                  <a:lnTo>
                    <a:pt x="0" y="2201164"/>
                  </a:lnTo>
                  <a:lnTo>
                    <a:pt x="3813555" y="2201164"/>
                  </a:lnTo>
                  <a:lnTo>
                    <a:pt x="3813555" y="0"/>
                  </a:lnTo>
                  <a:close/>
                </a:path>
              </a:pathLst>
            </a:custGeom>
            <a:solidFill>
              <a:srgbClr val="F5D2D1"/>
            </a:solidFill>
          </p:spPr>
          <p:txBody>
            <a:bodyPr wrap="square" lIns="0" tIns="0" rIns="0" bIns="0" rtlCol="0"/>
            <a:lstStyle/>
            <a:p>
              <a:endParaRPr/>
            </a:p>
          </p:txBody>
        </p:sp>
      </p:grpSp>
      <p:sp>
        <p:nvSpPr>
          <p:cNvPr id="5" name="object 5" descr="$PPTXTitle">
            <a:extLst>
              <a:ext uri="{FF2B5EF4-FFF2-40B4-BE49-F238E27FC236}">
                <a16:creationId xmlns:a16="http://schemas.microsoft.com/office/drawing/2014/main" id="{5F68490F-B7DB-41AE-08BB-22A66B7A931C}"/>
              </a:ext>
            </a:extLst>
          </p:cNvPr>
          <p:cNvSpPr txBox="1">
            <a:spLocks noGrp="1"/>
          </p:cNvSpPr>
          <p:nvPr>
            <p:ph type="title"/>
          </p:nvPr>
        </p:nvSpPr>
        <p:spPr>
          <a:xfrm>
            <a:off x="3305047" y="969009"/>
            <a:ext cx="4683253" cy="795731"/>
          </a:xfrm>
          <a:prstGeom prst="rect">
            <a:avLst/>
          </a:prstGeom>
        </p:spPr>
        <p:txBody>
          <a:bodyPr vert="horz" wrap="square" lIns="0" tIns="13335" rIns="0" bIns="0" rtlCol="0">
            <a:spAutoFit/>
          </a:bodyPr>
          <a:lstStyle/>
          <a:p>
            <a:pPr marL="12700">
              <a:lnSpc>
                <a:spcPts val="3760"/>
              </a:lnSpc>
              <a:spcBef>
                <a:spcPts val="105"/>
              </a:spcBef>
            </a:pPr>
            <a:r>
              <a:rPr lang="sv-SE" spc="-70" dirty="0"/>
              <a:t>Elisabeth </a:t>
            </a:r>
            <a:r>
              <a:rPr lang="sv-SE" spc="-70" dirty="0" err="1"/>
              <a:t>Gunnardo</a:t>
            </a:r>
            <a:endParaRPr spc="-100" dirty="0"/>
          </a:p>
          <a:p>
            <a:pPr marL="12700">
              <a:lnSpc>
                <a:spcPts val="2320"/>
              </a:lnSpc>
            </a:pPr>
            <a:r>
              <a:rPr sz="2000" spc="-175" dirty="0">
                <a:solidFill>
                  <a:srgbClr val="000000"/>
                </a:solidFill>
              </a:rPr>
              <a:t>C</a:t>
            </a:r>
            <a:r>
              <a:rPr lang="sv-SE" sz="2000" spc="-175" dirty="0">
                <a:solidFill>
                  <a:srgbClr val="000000"/>
                </a:solidFill>
              </a:rPr>
              <a:t>o -</a:t>
            </a:r>
            <a:r>
              <a:rPr sz="2000" spc="-235" dirty="0">
                <a:solidFill>
                  <a:srgbClr val="000000"/>
                </a:solidFill>
              </a:rPr>
              <a:t> </a:t>
            </a:r>
            <a:r>
              <a:rPr sz="2000" spc="-10" dirty="0">
                <a:solidFill>
                  <a:srgbClr val="000000"/>
                </a:solidFill>
              </a:rPr>
              <a:t>Founder</a:t>
            </a:r>
            <a:endParaRPr sz="2000" dirty="0"/>
          </a:p>
        </p:txBody>
      </p:sp>
      <p:sp>
        <p:nvSpPr>
          <p:cNvPr id="9" name="object 9">
            <a:extLst>
              <a:ext uri="{FF2B5EF4-FFF2-40B4-BE49-F238E27FC236}">
                <a16:creationId xmlns:a16="http://schemas.microsoft.com/office/drawing/2014/main" id="{D464B093-D964-3C8F-CD48-BBC21B47BA44}"/>
              </a:ext>
            </a:extLst>
          </p:cNvPr>
          <p:cNvSpPr txBox="1"/>
          <p:nvPr/>
        </p:nvSpPr>
        <p:spPr>
          <a:xfrm>
            <a:off x="825500" y="3094685"/>
            <a:ext cx="10191750" cy="3059812"/>
          </a:xfrm>
          <a:prstGeom prst="rect">
            <a:avLst/>
          </a:prstGeom>
        </p:spPr>
        <p:txBody>
          <a:bodyPr vert="horz" wrap="square" lIns="0" tIns="12700" rIns="0" bIns="0" rtlCol="0">
            <a:spAutoFit/>
          </a:bodyPr>
          <a:lstStyle/>
          <a:p>
            <a:r>
              <a:rPr lang="sv-SE" sz="1800" b="1" dirty="0">
                <a:solidFill>
                  <a:schemeClr val="accent2"/>
                </a:solidFill>
                <a:latin typeface="+mn-lt"/>
                <a:cs typeface="Lucida Sans Unicode" panose="020B0602030504020204" pitchFamily="34" charset="0"/>
              </a:rPr>
              <a:t>Elisabeth </a:t>
            </a:r>
            <a:r>
              <a:rPr lang="sv-SE" sz="1800" b="1" dirty="0" err="1">
                <a:solidFill>
                  <a:schemeClr val="accent2"/>
                </a:solidFill>
                <a:latin typeface="+mn-lt"/>
                <a:cs typeface="Lucida Sans Unicode" panose="020B0602030504020204" pitchFamily="34" charset="0"/>
              </a:rPr>
              <a:t>Gunnardo</a:t>
            </a:r>
            <a:r>
              <a:rPr lang="sv-SE" sz="1800" dirty="0">
                <a:solidFill>
                  <a:schemeClr val="accent2"/>
                </a:solidFill>
                <a:latin typeface="+mn-lt"/>
                <a:cs typeface="Lucida Sans Unicode" panose="020B0602030504020204" pitchFamily="34" charset="0"/>
              </a:rPr>
              <a:t> </a:t>
            </a:r>
            <a:r>
              <a:rPr lang="sv-SE" sz="1800" dirty="0" err="1">
                <a:latin typeface="+mn-lt"/>
                <a:cs typeface="Lucida Sans Unicode" panose="020B0602030504020204" pitchFamily="34" charset="0"/>
              </a:rPr>
              <a:t>brings</a:t>
            </a:r>
            <a:r>
              <a:rPr lang="sv-SE" sz="1800" dirty="0">
                <a:latin typeface="+mn-lt"/>
                <a:cs typeface="Lucida Sans Unicode" panose="020B0602030504020204" pitchFamily="34" charset="0"/>
              </a:rPr>
              <a:t> a </a:t>
            </a:r>
            <a:r>
              <a:rPr lang="sv-SE" sz="1800" dirty="0" err="1">
                <a:latin typeface="+mn-lt"/>
                <a:cs typeface="Lucida Sans Unicode" panose="020B0602030504020204" pitchFamily="34" charset="0"/>
              </a:rPr>
              <a:t>unique</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blend</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of</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operational</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excellence</a:t>
            </a:r>
            <a:r>
              <a:rPr lang="sv-SE" sz="1800" dirty="0">
                <a:latin typeface="+mn-lt"/>
                <a:cs typeface="Lucida Sans Unicode" panose="020B0602030504020204" pitchFamily="34" charset="0"/>
              </a:rPr>
              <a:t> and </a:t>
            </a:r>
            <a:r>
              <a:rPr lang="sv-SE" sz="1800" dirty="0" err="1">
                <a:latin typeface="+mn-lt"/>
                <a:cs typeface="Lucida Sans Unicode" panose="020B0602030504020204" pitchFamily="34" charset="0"/>
              </a:rPr>
              <a:t>entrepreneurial</a:t>
            </a:r>
            <a:r>
              <a:rPr lang="sv-SE" sz="1800" dirty="0">
                <a:latin typeface="+mn-lt"/>
                <a:cs typeface="Lucida Sans Unicode" panose="020B0602030504020204" pitchFamily="34" charset="0"/>
              </a:rPr>
              <a:t> drive. </a:t>
            </a:r>
            <a:r>
              <a:rPr lang="sv-SE" sz="1800" dirty="0" err="1">
                <a:latin typeface="+mn-lt"/>
                <a:cs typeface="Lucida Sans Unicode" panose="020B0602030504020204" pitchFamily="34" charset="0"/>
              </a:rPr>
              <a:t>With</a:t>
            </a:r>
            <a:r>
              <a:rPr lang="sv-SE" sz="1800" dirty="0">
                <a:latin typeface="+mn-lt"/>
                <a:cs typeface="Lucida Sans Unicode" panose="020B0602030504020204" pitchFamily="34" charset="0"/>
              </a:rPr>
              <a:t> a </a:t>
            </a:r>
            <a:r>
              <a:rPr lang="sv-SE" sz="1800" dirty="0" err="1">
                <a:latin typeface="+mn-lt"/>
                <a:cs typeface="Lucida Sans Unicode" panose="020B0602030504020204" pitchFamily="34" charset="0"/>
              </a:rPr>
              <a:t>background</a:t>
            </a:r>
            <a:r>
              <a:rPr lang="sv-SE" sz="1800" dirty="0">
                <a:latin typeface="+mn-lt"/>
                <a:cs typeface="Lucida Sans Unicode" panose="020B0602030504020204" pitchFamily="34" charset="0"/>
              </a:rPr>
              <a:t> as a </a:t>
            </a:r>
            <a:r>
              <a:rPr lang="sv-SE" sz="1800" dirty="0" err="1">
                <a:latin typeface="+mn-lt"/>
                <a:cs typeface="Lucida Sans Unicode" panose="020B0602030504020204" pitchFamily="34" charset="0"/>
              </a:rPr>
              <a:t>project</a:t>
            </a:r>
            <a:r>
              <a:rPr lang="sv-SE" sz="1800" dirty="0">
                <a:latin typeface="+mn-lt"/>
                <a:cs typeface="Lucida Sans Unicode" panose="020B0602030504020204" pitchFamily="34" charset="0"/>
              </a:rPr>
              <a:t> manager at Grand Hôtel Stockholm, </a:t>
            </a:r>
            <a:r>
              <a:rPr lang="sv-SE" sz="1800" dirty="0" err="1">
                <a:latin typeface="+mn-lt"/>
                <a:cs typeface="Lucida Sans Unicode" panose="020B0602030504020204" pitchFamily="34" charset="0"/>
              </a:rPr>
              <a:t>she</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developed</a:t>
            </a:r>
            <a:r>
              <a:rPr lang="sv-SE" sz="1800" dirty="0">
                <a:latin typeface="+mn-lt"/>
                <a:cs typeface="Lucida Sans Unicode" panose="020B0602030504020204" pitchFamily="34" charset="0"/>
              </a:rPr>
              <a:t> a strong </a:t>
            </a:r>
            <a:r>
              <a:rPr lang="sv-SE" sz="1800" dirty="0" err="1">
                <a:latin typeface="+mn-lt"/>
                <a:cs typeface="Lucida Sans Unicode" panose="020B0602030504020204" pitchFamily="34" charset="0"/>
              </a:rPr>
              <a:t>foundation</a:t>
            </a:r>
            <a:r>
              <a:rPr lang="sv-SE" sz="1800" dirty="0">
                <a:latin typeface="+mn-lt"/>
                <a:cs typeface="Lucida Sans Unicode" panose="020B0602030504020204" pitchFamily="34" charset="0"/>
              </a:rPr>
              <a:t> in </a:t>
            </a:r>
            <a:r>
              <a:rPr lang="sv-SE" sz="1800" dirty="0" err="1">
                <a:latin typeface="+mn-lt"/>
                <a:cs typeface="Lucida Sans Unicode" panose="020B0602030504020204" pitchFamily="34" charset="0"/>
              </a:rPr>
              <a:t>leadership</a:t>
            </a:r>
            <a:r>
              <a:rPr lang="sv-SE" sz="1800" dirty="0">
                <a:latin typeface="+mn-lt"/>
                <a:cs typeface="Lucida Sans Unicode" panose="020B0602030504020204" pitchFamily="34" charset="0"/>
              </a:rPr>
              <a:t>, precision, and </a:t>
            </a:r>
            <a:r>
              <a:rPr lang="sv-SE" sz="1800" dirty="0" err="1">
                <a:latin typeface="+mn-lt"/>
                <a:cs typeface="Lucida Sans Unicode" panose="020B0602030504020204" pitchFamily="34" charset="0"/>
              </a:rPr>
              <a:t>high</a:t>
            </a:r>
            <a:r>
              <a:rPr lang="sv-SE" sz="1800" dirty="0">
                <a:latin typeface="+mn-lt"/>
                <a:cs typeface="Lucida Sans Unicode" panose="020B0602030504020204" pitchFamily="34" charset="0"/>
              </a:rPr>
              <a:t>-end </a:t>
            </a:r>
            <a:r>
              <a:rPr lang="sv-SE" sz="1800" dirty="0" err="1">
                <a:latin typeface="+mn-lt"/>
                <a:cs typeface="Lucida Sans Unicode" panose="020B0602030504020204" pitchFamily="34" charset="0"/>
              </a:rPr>
              <a:t>customer</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experience</a:t>
            </a:r>
            <a:r>
              <a:rPr lang="sv-SE" sz="1800" dirty="0">
                <a:latin typeface="+mn-lt"/>
                <a:cs typeface="Lucida Sans Unicode" panose="020B0602030504020204" pitchFamily="34" charset="0"/>
              </a:rPr>
              <a:t>.</a:t>
            </a:r>
          </a:p>
          <a:p>
            <a:endParaRPr lang="sv-SE" sz="1800" dirty="0">
              <a:latin typeface="+mn-lt"/>
              <a:cs typeface="Lucida Sans Unicode" panose="020B0602030504020204" pitchFamily="34" charset="0"/>
            </a:endParaRPr>
          </a:p>
          <a:p>
            <a:r>
              <a:rPr lang="sv-SE" sz="1800" b="1" dirty="0" err="1">
                <a:latin typeface="+mn-lt"/>
                <a:cs typeface="Lucida Sans Unicode" panose="020B0602030504020204" pitchFamily="34" charset="0"/>
              </a:rPr>
              <a:t>Her</a:t>
            </a:r>
            <a:r>
              <a:rPr lang="sv-SE" sz="1800" b="1" dirty="0">
                <a:latin typeface="+mn-lt"/>
                <a:cs typeface="Lucida Sans Unicode" panose="020B0602030504020204" pitchFamily="34" charset="0"/>
              </a:rPr>
              <a:t> </a:t>
            </a:r>
            <a:r>
              <a:rPr lang="sv-SE" sz="1800" b="1" dirty="0" err="1">
                <a:latin typeface="+mn-lt"/>
                <a:cs typeface="Lucida Sans Unicode" panose="020B0602030504020204" pitchFamily="34" charset="0"/>
              </a:rPr>
              <a:t>entrepreneurial</a:t>
            </a:r>
            <a:r>
              <a:rPr lang="sv-SE" sz="1800" b="1" dirty="0">
                <a:latin typeface="+mn-lt"/>
                <a:cs typeface="Lucida Sans Unicode" panose="020B0602030504020204" pitchFamily="34" charset="0"/>
              </a:rPr>
              <a:t> </a:t>
            </a:r>
            <a:r>
              <a:rPr lang="sv-SE" sz="1800" b="1" dirty="0" err="1">
                <a:latin typeface="+mn-lt"/>
                <a:cs typeface="Lucida Sans Unicode" panose="020B0602030504020204" pitchFamily="34" charset="0"/>
              </a:rPr>
              <a:t>journey</a:t>
            </a:r>
            <a:r>
              <a:rPr lang="sv-SE" sz="1800" b="1" dirty="0">
                <a:latin typeface="+mn-lt"/>
                <a:cs typeface="Lucida Sans Unicode" panose="020B0602030504020204" pitchFamily="34" charset="0"/>
              </a:rPr>
              <a:t> </a:t>
            </a:r>
            <a:r>
              <a:rPr lang="sv-SE" sz="1800" dirty="0" err="1">
                <a:latin typeface="+mn-lt"/>
                <a:cs typeface="Lucida Sans Unicode" panose="020B0602030504020204" pitchFamily="34" charset="0"/>
              </a:rPr>
              <a:t>includes</a:t>
            </a:r>
            <a:r>
              <a:rPr lang="sv-SE" sz="1800" dirty="0">
                <a:latin typeface="+mn-lt"/>
                <a:cs typeface="Lucida Sans Unicode" panose="020B0602030504020204" pitchFamily="34" charset="0"/>
              </a:rPr>
              <a:t> co-</a:t>
            </a:r>
            <a:r>
              <a:rPr lang="sv-SE" sz="1800" dirty="0" err="1">
                <a:latin typeface="+mn-lt"/>
                <a:cs typeface="Lucida Sans Unicode" panose="020B0602030504020204" pitchFamily="34" charset="0"/>
              </a:rPr>
              <a:t>founding</a:t>
            </a:r>
            <a:r>
              <a:rPr lang="sv-SE" sz="1800" dirty="0">
                <a:latin typeface="+mn-lt"/>
                <a:cs typeface="Lucida Sans Unicode" panose="020B0602030504020204" pitchFamily="34" charset="0"/>
              </a:rPr>
              <a:t> and </a:t>
            </a:r>
            <a:r>
              <a:rPr lang="sv-SE" sz="1800" dirty="0" err="1">
                <a:latin typeface="+mn-lt"/>
                <a:cs typeface="Lucida Sans Unicode" panose="020B0602030504020204" pitchFamily="34" charset="0"/>
              </a:rPr>
              <a:t>helping</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establish</a:t>
            </a:r>
            <a:r>
              <a:rPr lang="sv-SE" sz="1800" dirty="0">
                <a:latin typeface="+mn-lt"/>
                <a:cs typeface="Lucida Sans Unicode" panose="020B0602030504020204" pitchFamily="34" charset="0"/>
              </a:rPr>
              <a:t> a Golf &amp; Country Club, </a:t>
            </a:r>
            <a:r>
              <a:rPr lang="sv-SE" sz="1800" dirty="0" err="1">
                <a:latin typeface="+mn-lt"/>
                <a:cs typeface="Lucida Sans Unicode" panose="020B0602030504020204" pitchFamily="34" charset="0"/>
              </a:rPr>
              <a:t>where</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she</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played</a:t>
            </a:r>
            <a:r>
              <a:rPr lang="sv-SE" sz="1800" dirty="0">
                <a:latin typeface="+mn-lt"/>
                <a:cs typeface="Lucida Sans Unicode" panose="020B0602030504020204" pitchFamily="34" charset="0"/>
              </a:rPr>
              <a:t> a </a:t>
            </a:r>
            <a:r>
              <a:rPr lang="sv-SE" sz="1800" dirty="0" err="1">
                <a:latin typeface="+mn-lt"/>
                <a:cs typeface="Lucida Sans Unicode" panose="020B0602030504020204" pitchFamily="34" charset="0"/>
              </a:rPr>
              <a:t>key</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role</a:t>
            </a:r>
            <a:r>
              <a:rPr lang="sv-SE" sz="1800" dirty="0">
                <a:latin typeface="+mn-lt"/>
                <a:cs typeface="Lucida Sans Unicode" panose="020B0602030504020204" pitchFamily="34" charset="0"/>
              </a:rPr>
              <a:t> in </a:t>
            </a:r>
            <a:r>
              <a:rPr lang="sv-SE" sz="1800" dirty="0" err="1">
                <a:latin typeface="+mn-lt"/>
                <a:cs typeface="Lucida Sans Unicode" panose="020B0602030504020204" pitchFamily="34" charset="0"/>
              </a:rPr>
              <a:t>building</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both</a:t>
            </a:r>
            <a:r>
              <a:rPr lang="sv-SE" sz="1800" dirty="0">
                <a:latin typeface="+mn-lt"/>
                <a:cs typeface="Lucida Sans Unicode" panose="020B0602030504020204" pitchFamily="34" charset="0"/>
              </a:rPr>
              <a:t> the </a:t>
            </a:r>
            <a:r>
              <a:rPr lang="sv-SE" sz="1800" dirty="0" err="1">
                <a:latin typeface="+mn-lt"/>
                <a:cs typeface="Lucida Sans Unicode" panose="020B0602030504020204" pitchFamily="34" charset="0"/>
              </a:rPr>
              <a:t>concept</a:t>
            </a:r>
            <a:r>
              <a:rPr lang="sv-SE" sz="1800" dirty="0">
                <a:latin typeface="+mn-lt"/>
                <a:cs typeface="Lucida Sans Unicode" panose="020B0602030504020204" pitchFamily="34" charset="0"/>
              </a:rPr>
              <a:t> and operations from the </a:t>
            </a:r>
            <a:r>
              <a:rPr lang="sv-SE" sz="1800" dirty="0" err="1">
                <a:latin typeface="+mn-lt"/>
                <a:cs typeface="Lucida Sans Unicode" panose="020B0602030504020204" pitchFamily="34" charset="0"/>
              </a:rPr>
              <a:t>ground</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up</a:t>
            </a:r>
            <a:r>
              <a:rPr lang="sv-SE" sz="1800" dirty="0">
                <a:latin typeface="+mn-lt"/>
                <a:cs typeface="Lucida Sans Unicode" panose="020B0602030504020204" pitchFamily="34" charset="0"/>
              </a:rPr>
              <a:t>.</a:t>
            </a:r>
          </a:p>
          <a:p>
            <a:endParaRPr lang="sv-SE" sz="1800" dirty="0">
              <a:latin typeface="+mn-lt"/>
              <a:cs typeface="Lucida Sans Unicode" panose="020B0602030504020204" pitchFamily="34" charset="0"/>
            </a:endParaRPr>
          </a:p>
          <a:p>
            <a:r>
              <a:rPr lang="sv-SE" sz="1800" dirty="0">
                <a:latin typeface="+mn-lt"/>
                <a:cs typeface="Lucida Sans Unicode" panose="020B0602030504020204" pitchFamily="34" charset="0"/>
              </a:rPr>
              <a:t>In addition, Elisabeth has extensive </a:t>
            </a:r>
            <a:r>
              <a:rPr lang="sv-SE" sz="1800" dirty="0" err="1">
                <a:latin typeface="+mn-lt"/>
                <a:cs typeface="Lucida Sans Unicode" panose="020B0602030504020204" pitchFamily="34" charset="0"/>
              </a:rPr>
              <a:t>experience</a:t>
            </a:r>
            <a:r>
              <a:rPr lang="sv-SE" sz="1800" dirty="0">
                <a:latin typeface="+mn-lt"/>
                <a:cs typeface="Lucida Sans Unicode" panose="020B0602030504020204" pitchFamily="34" charset="0"/>
              </a:rPr>
              <a:t> in </a:t>
            </a:r>
            <a:r>
              <a:rPr lang="sv-SE" sz="1800" dirty="0" err="1">
                <a:latin typeface="+mn-lt"/>
                <a:cs typeface="Lucida Sans Unicode" panose="020B0602030504020204" pitchFamily="34" charset="0"/>
              </a:rPr>
              <a:t>realestate</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including</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development</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construction</a:t>
            </a:r>
            <a:r>
              <a:rPr lang="sv-SE" sz="1800" dirty="0">
                <a:latin typeface="+mn-lt"/>
                <a:cs typeface="Lucida Sans Unicode" panose="020B0602030504020204" pitchFamily="34" charset="0"/>
              </a:rPr>
              <a:t>, and long-term </a:t>
            </a:r>
            <a:r>
              <a:rPr lang="sv-SE" sz="1800" dirty="0" err="1">
                <a:latin typeface="+mn-lt"/>
                <a:cs typeface="Lucida Sans Unicode" panose="020B0602030504020204" pitchFamily="34" charset="0"/>
              </a:rPr>
              <a:t>property</a:t>
            </a:r>
            <a:r>
              <a:rPr lang="sv-SE" sz="1800" dirty="0">
                <a:latin typeface="+mn-lt"/>
                <a:cs typeface="Lucida Sans Unicode" panose="020B0602030504020204" pitchFamily="34" charset="0"/>
              </a:rPr>
              <a:t> management.</a:t>
            </a:r>
            <a:r>
              <a:rPr lang="sv-SE" dirty="0">
                <a:latin typeface="+mn-lt"/>
                <a:cs typeface="Lucida Sans Unicode" panose="020B0602030504020204" pitchFamily="34" charset="0"/>
              </a:rPr>
              <a:t> </a:t>
            </a:r>
            <a:r>
              <a:rPr lang="sv-SE" sz="1800" dirty="0" err="1">
                <a:latin typeface="+mn-lt"/>
                <a:cs typeface="Lucida Sans Unicode" panose="020B0602030504020204" pitchFamily="34" charset="0"/>
              </a:rPr>
              <a:t>This</a:t>
            </a:r>
            <a:r>
              <a:rPr lang="sv-SE" sz="1800" dirty="0">
                <a:latin typeface="+mn-lt"/>
                <a:cs typeface="Lucida Sans Unicode" panose="020B0602030504020204" pitchFamily="34" charset="0"/>
              </a:rPr>
              <a:t> combination </a:t>
            </a:r>
            <a:r>
              <a:rPr lang="sv-SE" sz="1800" dirty="0" err="1">
                <a:latin typeface="+mn-lt"/>
                <a:cs typeface="Lucida Sans Unicode" panose="020B0602030504020204" pitchFamily="34" charset="0"/>
              </a:rPr>
              <a:t>of</a:t>
            </a:r>
            <a:r>
              <a:rPr lang="sv-SE" sz="1800" dirty="0">
                <a:latin typeface="+mn-lt"/>
                <a:cs typeface="Lucida Sans Unicode" panose="020B0602030504020204" pitchFamily="34" charset="0"/>
              </a:rPr>
              <a:t> </a:t>
            </a:r>
            <a:r>
              <a:rPr lang="sv-SE" sz="1800" b="1" dirty="0">
                <a:latin typeface="+mn-lt"/>
                <a:cs typeface="Lucida Sans Unicode" panose="020B0602030504020204" pitchFamily="34" charset="0"/>
              </a:rPr>
              <a:t>hands-on business </a:t>
            </a:r>
            <a:r>
              <a:rPr lang="sv-SE" sz="1800" b="1" dirty="0" err="1">
                <a:latin typeface="+mn-lt"/>
                <a:cs typeface="Lucida Sans Unicode" panose="020B0602030504020204" pitchFamily="34" charset="0"/>
              </a:rPr>
              <a:t>building</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project</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execution</a:t>
            </a:r>
            <a:r>
              <a:rPr lang="sv-SE" sz="1800" dirty="0">
                <a:latin typeface="+mn-lt"/>
                <a:cs typeface="Lucida Sans Unicode" panose="020B0602030504020204" pitchFamily="34" charset="0"/>
              </a:rPr>
              <a:t>, and </a:t>
            </a:r>
            <a:r>
              <a:rPr lang="sv-SE" sz="1800" dirty="0" err="1">
                <a:latin typeface="+mn-lt"/>
                <a:cs typeface="Lucida Sans Unicode" panose="020B0602030504020204" pitchFamily="34" charset="0"/>
              </a:rPr>
              <a:t>strategic</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thinking</a:t>
            </a:r>
            <a:r>
              <a:rPr lang="sv-SE" sz="1800" dirty="0">
                <a:latin typeface="+mn-lt"/>
                <a:cs typeface="Lucida Sans Unicode" panose="020B0602030504020204" pitchFamily="34" charset="0"/>
              </a:rPr>
              <a:t> gives </a:t>
            </a:r>
            <a:r>
              <a:rPr lang="sv-SE" sz="1800" dirty="0" err="1">
                <a:latin typeface="+mn-lt"/>
                <a:cs typeface="Lucida Sans Unicode" panose="020B0602030504020204" pitchFamily="34" charset="0"/>
              </a:rPr>
              <a:t>her</a:t>
            </a:r>
            <a:r>
              <a:rPr lang="sv-SE" sz="1800" dirty="0">
                <a:latin typeface="+mn-lt"/>
                <a:cs typeface="Lucida Sans Unicode" panose="020B0602030504020204" pitchFamily="34" charset="0"/>
              </a:rPr>
              <a:t> a </a:t>
            </a:r>
            <a:r>
              <a:rPr lang="sv-SE" sz="1800" dirty="0" err="1">
                <a:latin typeface="+mn-lt"/>
                <a:cs typeface="Lucida Sans Unicode" panose="020B0602030504020204" pitchFamily="34" charset="0"/>
              </a:rPr>
              <a:t>distinct</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advantage</a:t>
            </a:r>
            <a:r>
              <a:rPr lang="sv-SE" sz="1800" dirty="0">
                <a:latin typeface="+mn-lt"/>
                <a:cs typeface="Lucida Sans Unicode" panose="020B0602030504020204" pitchFamily="34" charset="0"/>
              </a:rPr>
              <a:t> in </a:t>
            </a:r>
            <a:r>
              <a:rPr lang="sv-SE" sz="1800" dirty="0" err="1">
                <a:latin typeface="+mn-lt"/>
                <a:cs typeface="Lucida Sans Unicode" panose="020B0602030504020204" pitchFamily="34" charset="0"/>
              </a:rPr>
              <a:t>driving</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startups</a:t>
            </a:r>
            <a:r>
              <a:rPr lang="sv-SE" sz="1800" dirty="0">
                <a:latin typeface="+mn-lt"/>
                <a:cs typeface="Lucida Sans Unicode" panose="020B0602030504020204" pitchFamily="34" charset="0"/>
              </a:rPr>
              <a:t> forward — turning </a:t>
            </a:r>
            <a:r>
              <a:rPr lang="sv-SE" sz="1800" dirty="0" err="1">
                <a:latin typeface="+mn-lt"/>
                <a:cs typeface="Lucida Sans Unicode" panose="020B0602030504020204" pitchFamily="34" charset="0"/>
              </a:rPr>
              <a:t>ideas</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into</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structured</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scalable</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ventures</a:t>
            </a:r>
            <a:r>
              <a:rPr lang="sv-SE" sz="1800" dirty="0">
                <a:latin typeface="+mn-lt"/>
                <a:cs typeface="Lucida Sans Unicode" panose="020B0602030504020204" pitchFamily="34" charset="0"/>
              </a:rPr>
              <a:t> </a:t>
            </a:r>
            <a:r>
              <a:rPr lang="sv-SE" sz="1800" dirty="0" err="1">
                <a:latin typeface="+mn-lt"/>
                <a:cs typeface="Lucida Sans Unicode" panose="020B0602030504020204" pitchFamily="34" charset="0"/>
              </a:rPr>
              <a:t>with</a:t>
            </a:r>
            <a:r>
              <a:rPr lang="sv-SE" sz="1800" dirty="0">
                <a:latin typeface="+mn-lt"/>
                <a:cs typeface="Lucida Sans Unicode" panose="020B0602030504020204" pitchFamily="34" charset="0"/>
              </a:rPr>
              <a:t> a </a:t>
            </a:r>
            <a:r>
              <a:rPr lang="sv-SE" sz="1800" dirty="0" err="1">
                <a:latin typeface="+mn-lt"/>
                <a:cs typeface="Lucida Sans Unicode" panose="020B0602030504020204" pitchFamily="34" charset="0"/>
              </a:rPr>
              <a:t>clear</a:t>
            </a:r>
            <a:r>
              <a:rPr lang="sv-SE" sz="1800" dirty="0">
                <a:latin typeface="+mn-lt"/>
                <a:cs typeface="Lucida Sans Unicode" panose="020B0602030504020204" pitchFamily="34" charset="0"/>
              </a:rPr>
              <a:t> focus on </a:t>
            </a:r>
            <a:r>
              <a:rPr lang="sv-SE" sz="1800" dirty="0" err="1">
                <a:latin typeface="+mn-lt"/>
                <a:cs typeface="Lucida Sans Unicode" panose="020B0602030504020204" pitchFamily="34" charset="0"/>
              </a:rPr>
              <a:t>quality</a:t>
            </a:r>
            <a:r>
              <a:rPr lang="sv-SE" sz="1800" dirty="0">
                <a:latin typeface="+mn-lt"/>
                <a:cs typeface="Lucida Sans Unicode" panose="020B0602030504020204" pitchFamily="34" charset="0"/>
              </a:rPr>
              <a:t> and </a:t>
            </a:r>
            <a:r>
              <a:rPr lang="sv-SE" sz="1800" dirty="0" err="1">
                <a:latin typeface="+mn-lt"/>
                <a:cs typeface="Lucida Sans Unicode" panose="020B0602030504020204" pitchFamily="34" charset="0"/>
              </a:rPr>
              <a:t>sustainability</a:t>
            </a:r>
            <a:r>
              <a:rPr lang="sv-SE" sz="1800" dirty="0">
                <a:latin typeface="+mn-lt"/>
                <a:cs typeface="Lucida Sans Unicode" panose="020B0602030504020204" pitchFamily="34" charset="0"/>
              </a:rPr>
              <a:t>.</a:t>
            </a:r>
          </a:p>
        </p:txBody>
      </p:sp>
      <p:sp>
        <p:nvSpPr>
          <p:cNvPr id="10" name="object 10">
            <a:extLst>
              <a:ext uri="{FF2B5EF4-FFF2-40B4-BE49-F238E27FC236}">
                <a16:creationId xmlns:a16="http://schemas.microsoft.com/office/drawing/2014/main" id="{3DF668D2-5875-B0E9-5F18-D0B274B7695D}"/>
              </a:ext>
            </a:extLst>
          </p:cNvPr>
          <p:cNvSpPr txBox="1"/>
          <p:nvPr/>
        </p:nvSpPr>
        <p:spPr>
          <a:xfrm>
            <a:off x="8819515" y="622172"/>
            <a:ext cx="2541270" cy="1491615"/>
          </a:xfrm>
          <a:prstGeom prst="rect">
            <a:avLst/>
          </a:prstGeom>
        </p:spPr>
        <p:txBody>
          <a:bodyPr vert="horz" wrap="square" lIns="0" tIns="12700" rIns="0" bIns="0" rtlCol="0">
            <a:spAutoFit/>
          </a:bodyPr>
          <a:lstStyle/>
          <a:p>
            <a:pPr marL="377825">
              <a:lnSpc>
                <a:spcPct val="100000"/>
              </a:lnSpc>
              <a:spcBef>
                <a:spcPts val="100"/>
              </a:spcBef>
            </a:pPr>
            <a:r>
              <a:rPr sz="1800" spc="-100" dirty="0">
                <a:latin typeface="Arial Black"/>
                <a:cs typeface="Arial Black"/>
              </a:rPr>
              <a:t>Top</a:t>
            </a:r>
            <a:r>
              <a:rPr sz="1800" spc="-204" dirty="0">
                <a:latin typeface="Arial Black"/>
                <a:cs typeface="Arial Black"/>
              </a:rPr>
              <a:t> </a:t>
            </a:r>
            <a:r>
              <a:rPr sz="1800" spc="-10" dirty="0">
                <a:latin typeface="Arial Black"/>
                <a:cs typeface="Arial Black"/>
              </a:rPr>
              <a:t>skills</a:t>
            </a:r>
            <a:endParaRPr sz="1800" dirty="0">
              <a:latin typeface="Arial Black"/>
              <a:cs typeface="Arial Black"/>
            </a:endParaRPr>
          </a:p>
          <a:p>
            <a:pPr marL="12700">
              <a:lnSpc>
                <a:spcPct val="100000"/>
              </a:lnSpc>
              <a:spcBef>
                <a:spcPts val="1220"/>
              </a:spcBef>
            </a:pPr>
            <a:r>
              <a:rPr sz="1600" dirty="0">
                <a:solidFill>
                  <a:srgbClr val="BD2C28"/>
                </a:solidFill>
                <a:latin typeface="Calibri"/>
                <a:cs typeface="Calibri"/>
              </a:rPr>
              <a:t>→</a:t>
            </a:r>
            <a:r>
              <a:rPr sz="1600" spc="50" dirty="0">
                <a:solidFill>
                  <a:srgbClr val="BD2C28"/>
                </a:solidFill>
                <a:latin typeface="Calibri"/>
                <a:cs typeface="Calibri"/>
              </a:rPr>
              <a:t> </a:t>
            </a:r>
            <a:r>
              <a:rPr lang="sv-SE" sz="1600" spc="50" dirty="0" err="1">
                <a:solidFill>
                  <a:schemeClr val="tx1"/>
                </a:solidFill>
                <a:latin typeface="Lucida Sans Unicode"/>
                <a:cs typeface="Lucida Sans Unicode"/>
              </a:rPr>
              <a:t>Meet</a:t>
            </a:r>
            <a:r>
              <a:rPr lang="sv-SE" sz="1600" spc="50" dirty="0">
                <a:solidFill>
                  <a:schemeClr val="tx1"/>
                </a:solidFill>
                <a:latin typeface="Lucida Sans Unicode"/>
                <a:cs typeface="Lucida Sans Unicode"/>
              </a:rPr>
              <a:t> for real</a:t>
            </a:r>
            <a:endParaRPr sz="1600" dirty="0">
              <a:latin typeface="Lucida Sans Unicode"/>
              <a:cs typeface="Lucida Sans Unicode"/>
            </a:endParaRPr>
          </a:p>
          <a:p>
            <a:pPr marL="12700">
              <a:lnSpc>
                <a:spcPct val="100000"/>
              </a:lnSpc>
              <a:spcBef>
                <a:spcPts val="1200"/>
              </a:spcBef>
            </a:pPr>
            <a:r>
              <a:rPr sz="1600" dirty="0">
                <a:solidFill>
                  <a:srgbClr val="BD2C28"/>
                </a:solidFill>
                <a:latin typeface="Calibri"/>
                <a:cs typeface="Calibri"/>
              </a:rPr>
              <a:t>→</a:t>
            </a:r>
            <a:r>
              <a:rPr sz="1600" spc="-25" dirty="0">
                <a:solidFill>
                  <a:srgbClr val="BD2C28"/>
                </a:solidFill>
                <a:latin typeface="Calibri"/>
                <a:cs typeface="Calibri"/>
              </a:rPr>
              <a:t> </a:t>
            </a:r>
            <a:r>
              <a:rPr lang="sv-SE" sz="1600" spc="-25" dirty="0" err="1">
                <a:solidFill>
                  <a:schemeClr val="tx1"/>
                </a:solidFill>
                <a:latin typeface="Calibri"/>
                <a:cs typeface="Calibri"/>
              </a:rPr>
              <a:t>Strategy</a:t>
            </a:r>
            <a:endParaRPr sz="1600" dirty="0">
              <a:solidFill>
                <a:schemeClr val="tx1"/>
              </a:solidFill>
              <a:latin typeface="Lucida Sans Unicode"/>
              <a:cs typeface="Lucida Sans Unicode"/>
            </a:endParaRPr>
          </a:p>
          <a:p>
            <a:pPr marL="12700">
              <a:lnSpc>
                <a:spcPct val="100000"/>
              </a:lnSpc>
              <a:spcBef>
                <a:spcPts val="1200"/>
              </a:spcBef>
            </a:pPr>
            <a:r>
              <a:rPr sz="1600" dirty="0">
                <a:solidFill>
                  <a:srgbClr val="BD2C28"/>
                </a:solidFill>
                <a:latin typeface="Calibri"/>
                <a:cs typeface="Calibri"/>
              </a:rPr>
              <a:t>→</a:t>
            </a:r>
            <a:r>
              <a:rPr sz="1600" spc="125" dirty="0">
                <a:solidFill>
                  <a:srgbClr val="BD2C28"/>
                </a:solidFill>
                <a:latin typeface="Calibri"/>
                <a:cs typeface="Calibri"/>
              </a:rPr>
              <a:t> </a:t>
            </a:r>
            <a:r>
              <a:rPr sz="1600" dirty="0">
                <a:latin typeface="Lucida Sans Unicode"/>
                <a:cs typeface="Lucida Sans Unicode"/>
              </a:rPr>
              <a:t>Customer</a:t>
            </a:r>
            <a:r>
              <a:rPr sz="1600" spc="140" dirty="0">
                <a:latin typeface="Lucida Sans Unicode"/>
                <a:cs typeface="Lucida Sans Unicode"/>
              </a:rPr>
              <a:t> </a:t>
            </a:r>
            <a:r>
              <a:rPr lang="sv-SE" sz="1600" spc="-10" dirty="0">
                <a:latin typeface="Lucida Sans Unicode"/>
                <a:cs typeface="Lucida Sans Unicode"/>
              </a:rPr>
              <a:t>service</a:t>
            </a:r>
            <a:endParaRPr sz="1600" dirty="0">
              <a:latin typeface="Lucida Sans Unicode"/>
              <a:cs typeface="Lucida Sans Unicode"/>
            </a:endParaRPr>
          </a:p>
        </p:txBody>
      </p:sp>
      <p:sp>
        <p:nvSpPr>
          <p:cNvPr id="11" name="object 11">
            <a:extLst>
              <a:ext uri="{FF2B5EF4-FFF2-40B4-BE49-F238E27FC236}">
                <a16:creationId xmlns:a16="http://schemas.microsoft.com/office/drawing/2014/main" id="{D19C9B8A-AF35-BE7F-0949-3175FB1FCD4E}"/>
              </a:ext>
            </a:extLst>
          </p:cNvPr>
          <p:cNvSpPr/>
          <p:nvPr/>
        </p:nvSpPr>
        <p:spPr>
          <a:xfrm>
            <a:off x="8816593" y="601091"/>
            <a:ext cx="281940" cy="340360"/>
          </a:xfrm>
          <a:custGeom>
            <a:avLst/>
            <a:gdLst/>
            <a:ahLst/>
            <a:cxnLst/>
            <a:rect l="l" t="t" r="r" b="b"/>
            <a:pathLst>
              <a:path w="281940" h="340359">
                <a:moveTo>
                  <a:pt x="210565" y="306070"/>
                </a:moveTo>
                <a:lnTo>
                  <a:pt x="71754" y="306070"/>
                </a:lnTo>
                <a:lnTo>
                  <a:pt x="64261" y="314960"/>
                </a:lnTo>
                <a:lnTo>
                  <a:pt x="64261" y="339089"/>
                </a:lnTo>
                <a:lnTo>
                  <a:pt x="66166" y="340360"/>
                </a:lnTo>
                <a:lnTo>
                  <a:pt x="216153" y="340360"/>
                </a:lnTo>
                <a:lnTo>
                  <a:pt x="218185" y="339089"/>
                </a:lnTo>
                <a:lnTo>
                  <a:pt x="218185" y="331470"/>
                </a:lnTo>
                <a:lnTo>
                  <a:pt x="73025" y="331470"/>
                </a:lnTo>
                <a:lnTo>
                  <a:pt x="73025" y="320039"/>
                </a:lnTo>
                <a:lnTo>
                  <a:pt x="76580" y="316230"/>
                </a:lnTo>
                <a:lnTo>
                  <a:pt x="218185" y="316230"/>
                </a:lnTo>
                <a:lnTo>
                  <a:pt x="218185" y="314960"/>
                </a:lnTo>
                <a:lnTo>
                  <a:pt x="210565" y="306070"/>
                </a:lnTo>
                <a:close/>
              </a:path>
              <a:path w="281940" h="340359">
                <a:moveTo>
                  <a:pt x="218185" y="316230"/>
                </a:moveTo>
                <a:lnTo>
                  <a:pt x="205739" y="316230"/>
                </a:lnTo>
                <a:lnTo>
                  <a:pt x="209296" y="320039"/>
                </a:lnTo>
                <a:lnTo>
                  <a:pt x="209296" y="331470"/>
                </a:lnTo>
                <a:lnTo>
                  <a:pt x="218185" y="331470"/>
                </a:lnTo>
                <a:lnTo>
                  <a:pt x="218185" y="316230"/>
                </a:lnTo>
                <a:close/>
              </a:path>
              <a:path w="281940" h="340359">
                <a:moveTo>
                  <a:pt x="195199" y="243839"/>
                </a:moveTo>
                <a:lnTo>
                  <a:pt x="87249" y="243839"/>
                </a:lnTo>
                <a:lnTo>
                  <a:pt x="85344" y="245110"/>
                </a:lnTo>
                <a:lnTo>
                  <a:pt x="85344" y="306070"/>
                </a:lnTo>
                <a:lnTo>
                  <a:pt x="94106" y="306070"/>
                </a:lnTo>
                <a:lnTo>
                  <a:pt x="94106" y="254000"/>
                </a:lnTo>
                <a:lnTo>
                  <a:pt x="197103" y="254000"/>
                </a:lnTo>
                <a:lnTo>
                  <a:pt x="197103" y="245110"/>
                </a:lnTo>
                <a:lnTo>
                  <a:pt x="195199" y="243839"/>
                </a:lnTo>
                <a:close/>
              </a:path>
              <a:path w="281940" h="340359">
                <a:moveTo>
                  <a:pt x="197103" y="254000"/>
                </a:moveTo>
                <a:lnTo>
                  <a:pt x="188340" y="254000"/>
                </a:lnTo>
                <a:lnTo>
                  <a:pt x="188340" y="306070"/>
                </a:lnTo>
                <a:lnTo>
                  <a:pt x="197103" y="306070"/>
                </a:lnTo>
                <a:lnTo>
                  <a:pt x="197103" y="254000"/>
                </a:lnTo>
                <a:close/>
              </a:path>
              <a:path w="281940" h="340359">
                <a:moveTo>
                  <a:pt x="220725" y="0"/>
                </a:moveTo>
                <a:lnTo>
                  <a:pt x="61722" y="0"/>
                </a:lnTo>
                <a:lnTo>
                  <a:pt x="54744" y="1270"/>
                </a:lnTo>
                <a:lnTo>
                  <a:pt x="49053" y="6350"/>
                </a:lnTo>
                <a:lnTo>
                  <a:pt x="45219" y="12700"/>
                </a:lnTo>
                <a:lnTo>
                  <a:pt x="43814" y="20320"/>
                </a:lnTo>
                <a:lnTo>
                  <a:pt x="43814" y="31750"/>
                </a:lnTo>
                <a:lnTo>
                  <a:pt x="49402" y="39370"/>
                </a:lnTo>
                <a:lnTo>
                  <a:pt x="57023" y="41910"/>
                </a:lnTo>
                <a:lnTo>
                  <a:pt x="57023" y="53339"/>
                </a:lnTo>
                <a:lnTo>
                  <a:pt x="22605" y="53339"/>
                </a:lnTo>
                <a:lnTo>
                  <a:pt x="13823" y="55880"/>
                </a:lnTo>
                <a:lnTo>
                  <a:pt x="6635" y="60960"/>
                </a:lnTo>
                <a:lnTo>
                  <a:pt x="1781" y="68580"/>
                </a:lnTo>
                <a:lnTo>
                  <a:pt x="0" y="78739"/>
                </a:lnTo>
                <a:lnTo>
                  <a:pt x="0" y="90170"/>
                </a:lnTo>
                <a:lnTo>
                  <a:pt x="3833" y="110489"/>
                </a:lnTo>
                <a:lnTo>
                  <a:pt x="14287" y="128270"/>
                </a:lnTo>
                <a:lnTo>
                  <a:pt x="29789" y="139700"/>
                </a:lnTo>
                <a:lnTo>
                  <a:pt x="48767" y="143510"/>
                </a:lnTo>
                <a:lnTo>
                  <a:pt x="65785" y="143510"/>
                </a:lnTo>
                <a:lnTo>
                  <a:pt x="74928" y="161289"/>
                </a:lnTo>
                <a:lnTo>
                  <a:pt x="86915" y="175260"/>
                </a:lnTo>
                <a:lnTo>
                  <a:pt x="101451" y="189230"/>
                </a:lnTo>
                <a:lnTo>
                  <a:pt x="118236" y="198120"/>
                </a:lnTo>
                <a:lnTo>
                  <a:pt x="117213" y="209550"/>
                </a:lnTo>
                <a:lnTo>
                  <a:pt x="114712" y="220980"/>
                </a:lnTo>
                <a:lnTo>
                  <a:pt x="110736" y="232410"/>
                </a:lnTo>
                <a:lnTo>
                  <a:pt x="105282" y="243839"/>
                </a:lnTo>
                <a:lnTo>
                  <a:pt x="115442" y="243839"/>
                </a:lnTo>
                <a:lnTo>
                  <a:pt x="119961" y="233680"/>
                </a:lnTo>
                <a:lnTo>
                  <a:pt x="123396" y="223520"/>
                </a:lnTo>
                <a:lnTo>
                  <a:pt x="125712" y="212089"/>
                </a:lnTo>
                <a:lnTo>
                  <a:pt x="126873" y="201930"/>
                </a:lnTo>
                <a:lnTo>
                  <a:pt x="163651" y="201930"/>
                </a:lnTo>
                <a:lnTo>
                  <a:pt x="163449" y="199389"/>
                </a:lnTo>
                <a:lnTo>
                  <a:pt x="167710" y="196850"/>
                </a:lnTo>
                <a:lnTo>
                  <a:pt x="141224" y="196850"/>
                </a:lnTo>
                <a:lnTo>
                  <a:pt x="99441" y="175260"/>
                </a:lnTo>
                <a:lnTo>
                  <a:pt x="72644" y="137160"/>
                </a:lnTo>
                <a:lnTo>
                  <a:pt x="72389" y="135889"/>
                </a:lnTo>
                <a:lnTo>
                  <a:pt x="71438" y="133350"/>
                </a:lnTo>
                <a:lnTo>
                  <a:pt x="48767" y="133350"/>
                </a:lnTo>
                <a:lnTo>
                  <a:pt x="33194" y="130810"/>
                </a:lnTo>
                <a:lnTo>
                  <a:pt x="20478" y="120650"/>
                </a:lnTo>
                <a:lnTo>
                  <a:pt x="11906" y="106680"/>
                </a:lnTo>
                <a:lnTo>
                  <a:pt x="8762" y="90170"/>
                </a:lnTo>
                <a:lnTo>
                  <a:pt x="8762" y="69850"/>
                </a:lnTo>
                <a:lnTo>
                  <a:pt x="14985" y="63500"/>
                </a:lnTo>
                <a:lnTo>
                  <a:pt x="65785" y="63500"/>
                </a:lnTo>
                <a:lnTo>
                  <a:pt x="65785" y="43180"/>
                </a:lnTo>
                <a:lnTo>
                  <a:pt x="225425" y="43180"/>
                </a:lnTo>
                <a:lnTo>
                  <a:pt x="225425" y="41910"/>
                </a:lnTo>
                <a:lnTo>
                  <a:pt x="233045" y="39370"/>
                </a:lnTo>
                <a:lnTo>
                  <a:pt x="237701" y="33020"/>
                </a:lnTo>
                <a:lnTo>
                  <a:pt x="56641" y="33020"/>
                </a:lnTo>
                <a:lnTo>
                  <a:pt x="52577" y="29210"/>
                </a:lnTo>
                <a:lnTo>
                  <a:pt x="52577" y="13970"/>
                </a:lnTo>
                <a:lnTo>
                  <a:pt x="56641" y="10160"/>
                </a:lnTo>
                <a:lnTo>
                  <a:pt x="235694" y="10160"/>
                </a:lnTo>
                <a:lnTo>
                  <a:pt x="233394" y="6350"/>
                </a:lnTo>
                <a:lnTo>
                  <a:pt x="227703" y="1270"/>
                </a:lnTo>
                <a:lnTo>
                  <a:pt x="220725" y="0"/>
                </a:lnTo>
                <a:close/>
              </a:path>
              <a:path w="281940" h="340359">
                <a:moveTo>
                  <a:pt x="163752" y="203200"/>
                </a:moveTo>
                <a:lnTo>
                  <a:pt x="154685" y="203200"/>
                </a:lnTo>
                <a:lnTo>
                  <a:pt x="155757" y="213360"/>
                </a:lnTo>
                <a:lnTo>
                  <a:pt x="158019" y="223520"/>
                </a:lnTo>
                <a:lnTo>
                  <a:pt x="161472" y="233680"/>
                </a:lnTo>
                <a:lnTo>
                  <a:pt x="166115" y="243839"/>
                </a:lnTo>
                <a:lnTo>
                  <a:pt x="176402" y="243839"/>
                </a:lnTo>
                <a:lnTo>
                  <a:pt x="170735" y="232410"/>
                </a:lnTo>
                <a:lnTo>
                  <a:pt x="166687" y="220980"/>
                </a:lnTo>
                <a:lnTo>
                  <a:pt x="164258" y="209550"/>
                </a:lnTo>
                <a:lnTo>
                  <a:pt x="164056" y="207010"/>
                </a:lnTo>
                <a:lnTo>
                  <a:pt x="163955" y="205739"/>
                </a:lnTo>
                <a:lnTo>
                  <a:pt x="163853" y="204470"/>
                </a:lnTo>
                <a:lnTo>
                  <a:pt x="163752" y="203200"/>
                </a:lnTo>
                <a:close/>
              </a:path>
              <a:path w="281940" h="340359">
                <a:moveTo>
                  <a:pt x="142112" y="205739"/>
                </a:moveTo>
                <a:lnTo>
                  <a:pt x="140334" y="205739"/>
                </a:lnTo>
                <a:lnTo>
                  <a:pt x="140588" y="207010"/>
                </a:lnTo>
                <a:lnTo>
                  <a:pt x="141858" y="207010"/>
                </a:lnTo>
                <a:lnTo>
                  <a:pt x="142112" y="205739"/>
                </a:lnTo>
                <a:close/>
              </a:path>
              <a:path w="281940" h="340359">
                <a:moveTo>
                  <a:pt x="163651" y="201930"/>
                </a:moveTo>
                <a:lnTo>
                  <a:pt x="126873" y="201930"/>
                </a:lnTo>
                <a:lnTo>
                  <a:pt x="131190" y="204470"/>
                </a:lnTo>
                <a:lnTo>
                  <a:pt x="135635" y="205739"/>
                </a:lnTo>
                <a:lnTo>
                  <a:pt x="146430" y="205739"/>
                </a:lnTo>
                <a:lnTo>
                  <a:pt x="154685" y="203200"/>
                </a:lnTo>
                <a:lnTo>
                  <a:pt x="163752" y="203200"/>
                </a:lnTo>
                <a:lnTo>
                  <a:pt x="163651" y="201930"/>
                </a:lnTo>
                <a:close/>
              </a:path>
              <a:path w="281940" h="340359">
                <a:moveTo>
                  <a:pt x="225425" y="43180"/>
                </a:moveTo>
                <a:lnTo>
                  <a:pt x="216661" y="43180"/>
                </a:lnTo>
                <a:lnTo>
                  <a:pt x="216540" y="102870"/>
                </a:lnTo>
                <a:lnTo>
                  <a:pt x="216419" y="105410"/>
                </a:lnTo>
                <a:lnTo>
                  <a:pt x="200792" y="154939"/>
                </a:lnTo>
                <a:lnTo>
                  <a:pt x="157733" y="190500"/>
                </a:lnTo>
                <a:lnTo>
                  <a:pt x="157225" y="191770"/>
                </a:lnTo>
                <a:lnTo>
                  <a:pt x="152019" y="193039"/>
                </a:lnTo>
                <a:lnTo>
                  <a:pt x="146684" y="195580"/>
                </a:lnTo>
                <a:lnTo>
                  <a:pt x="141224" y="196850"/>
                </a:lnTo>
                <a:lnTo>
                  <a:pt x="167710" y="196850"/>
                </a:lnTo>
                <a:lnTo>
                  <a:pt x="180496" y="189230"/>
                </a:lnTo>
                <a:lnTo>
                  <a:pt x="195246" y="176530"/>
                </a:lnTo>
                <a:lnTo>
                  <a:pt x="207400" y="161289"/>
                </a:lnTo>
                <a:lnTo>
                  <a:pt x="216661" y="143510"/>
                </a:lnTo>
                <a:lnTo>
                  <a:pt x="233045" y="143510"/>
                </a:lnTo>
                <a:lnTo>
                  <a:pt x="251950" y="139700"/>
                </a:lnTo>
                <a:lnTo>
                  <a:pt x="260541" y="133350"/>
                </a:lnTo>
                <a:lnTo>
                  <a:pt x="220217" y="133350"/>
                </a:lnTo>
                <a:lnTo>
                  <a:pt x="222478" y="125730"/>
                </a:lnTo>
                <a:lnTo>
                  <a:pt x="224107" y="118110"/>
                </a:lnTo>
                <a:lnTo>
                  <a:pt x="225093" y="109220"/>
                </a:lnTo>
                <a:lnTo>
                  <a:pt x="225188" y="106680"/>
                </a:lnTo>
                <a:lnTo>
                  <a:pt x="225235" y="105410"/>
                </a:lnTo>
                <a:lnTo>
                  <a:pt x="225330" y="102870"/>
                </a:lnTo>
                <a:lnTo>
                  <a:pt x="225425" y="63500"/>
                </a:lnTo>
                <a:lnTo>
                  <a:pt x="276668" y="63500"/>
                </a:lnTo>
                <a:lnTo>
                  <a:pt x="275050" y="60960"/>
                </a:lnTo>
                <a:lnTo>
                  <a:pt x="267862" y="55880"/>
                </a:lnTo>
                <a:lnTo>
                  <a:pt x="259079" y="53339"/>
                </a:lnTo>
                <a:lnTo>
                  <a:pt x="225425" y="53339"/>
                </a:lnTo>
                <a:lnTo>
                  <a:pt x="225425" y="43180"/>
                </a:lnTo>
                <a:close/>
              </a:path>
              <a:path w="281940" h="340359">
                <a:moveTo>
                  <a:pt x="144272" y="68580"/>
                </a:moveTo>
                <a:lnTo>
                  <a:pt x="138049" y="68580"/>
                </a:lnTo>
                <a:lnTo>
                  <a:pt x="135254" y="69850"/>
                </a:lnTo>
                <a:lnTo>
                  <a:pt x="133476" y="72389"/>
                </a:lnTo>
                <a:lnTo>
                  <a:pt x="124332" y="87630"/>
                </a:lnTo>
                <a:lnTo>
                  <a:pt x="124078" y="87630"/>
                </a:lnTo>
                <a:lnTo>
                  <a:pt x="101219" y="102870"/>
                </a:lnTo>
                <a:lnTo>
                  <a:pt x="101726" y="105410"/>
                </a:lnTo>
                <a:lnTo>
                  <a:pt x="103631" y="109220"/>
                </a:lnTo>
                <a:lnTo>
                  <a:pt x="113791" y="123189"/>
                </a:lnTo>
                <a:lnTo>
                  <a:pt x="113701" y="125730"/>
                </a:lnTo>
                <a:lnTo>
                  <a:pt x="113610" y="128270"/>
                </a:lnTo>
                <a:lnTo>
                  <a:pt x="113519" y="130810"/>
                </a:lnTo>
                <a:lnTo>
                  <a:pt x="113429" y="133350"/>
                </a:lnTo>
                <a:lnTo>
                  <a:pt x="113383" y="134620"/>
                </a:lnTo>
                <a:lnTo>
                  <a:pt x="113293" y="137160"/>
                </a:lnTo>
                <a:lnTo>
                  <a:pt x="113202" y="139700"/>
                </a:lnTo>
                <a:lnTo>
                  <a:pt x="120523" y="152400"/>
                </a:lnTo>
                <a:lnTo>
                  <a:pt x="123571" y="152400"/>
                </a:lnTo>
                <a:lnTo>
                  <a:pt x="124586" y="151130"/>
                </a:lnTo>
                <a:lnTo>
                  <a:pt x="125602" y="151130"/>
                </a:lnTo>
                <a:lnTo>
                  <a:pt x="140970" y="144780"/>
                </a:lnTo>
                <a:lnTo>
                  <a:pt x="169163" y="144780"/>
                </a:lnTo>
                <a:lnTo>
                  <a:pt x="169079" y="142239"/>
                </a:lnTo>
                <a:lnTo>
                  <a:pt x="122174" y="142239"/>
                </a:lnTo>
                <a:lnTo>
                  <a:pt x="122264" y="133350"/>
                </a:lnTo>
                <a:lnTo>
                  <a:pt x="122337" y="130810"/>
                </a:lnTo>
                <a:lnTo>
                  <a:pt x="122409" y="128270"/>
                </a:lnTo>
                <a:lnTo>
                  <a:pt x="122482" y="125730"/>
                </a:lnTo>
                <a:lnTo>
                  <a:pt x="122554" y="123189"/>
                </a:lnTo>
                <a:lnTo>
                  <a:pt x="122681" y="120650"/>
                </a:lnTo>
                <a:lnTo>
                  <a:pt x="121920" y="119380"/>
                </a:lnTo>
                <a:lnTo>
                  <a:pt x="120650" y="116839"/>
                </a:lnTo>
                <a:lnTo>
                  <a:pt x="110616" y="102870"/>
                </a:lnTo>
                <a:lnTo>
                  <a:pt x="110616" y="101600"/>
                </a:lnTo>
                <a:lnTo>
                  <a:pt x="110744" y="101600"/>
                </a:lnTo>
                <a:lnTo>
                  <a:pt x="126491" y="96520"/>
                </a:lnTo>
                <a:lnTo>
                  <a:pt x="128650" y="96520"/>
                </a:lnTo>
                <a:lnTo>
                  <a:pt x="130428" y="95250"/>
                </a:lnTo>
                <a:lnTo>
                  <a:pt x="131699" y="92710"/>
                </a:lnTo>
                <a:lnTo>
                  <a:pt x="140842" y="77470"/>
                </a:lnTo>
                <a:lnTo>
                  <a:pt x="151892" y="77470"/>
                </a:lnTo>
                <a:lnTo>
                  <a:pt x="148844" y="72389"/>
                </a:lnTo>
                <a:lnTo>
                  <a:pt x="147065" y="69850"/>
                </a:lnTo>
                <a:lnTo>
                  <a:pt x="144272" y="68580"/>
                </a:lnTo>
                <a:close/>
              </a:path>
              <a:path w="281940" h="340359">
                <a:moveTo>
                  <a:pt x="169163" y="144780"/>
                </a:moveTo>
                <a:lnTo>
                  <a:pt x="141224" y="144780"/>
                </a:lnTo>
                <a:lnTo>
                  <a:pt x="156717" y="151130"/>
                </a:lnTo>
                <a:lnTo>
                  <a:pt x="159511" y="152400"/>
                </a:lnTo>
                <a:lnTo>
                  <a:pt x="162813" y="152400"/>
                </a:lnTo>
                <a:lnTo>
                  <a:pt x="165226" y="149860"/>
                </a:lnTo>
                <a:lnTo>
                  <a:pt x="167766" y="147320"/>
                </a:lnTo>
                <a:lnTo>
                  <a:pt x="169163" y="144780"/>
                </a:lnTo>
                <a:close/>
              </a:path>
              <a:path w="281940" h="340359">
                <a:moveTo>
                  <a:pt x="142366" y="134620"/>
                </a:moveTo>
                <a:lnTo>
                  <a:pt x="140080" y="134620"/>
                </a:lnTo>
                <a:lnTo>
                  <a:pt x="138049" y="135889"/>
                </a:lnTo>
                <a:lnTo>
                  <a:pt x="122554" y="142239"/>
                </a:lnTo>
                <a:lnTo>
                  <a:pt x="159765" y="142239"/>
                </a:lnTo>
                <a:lnTo>
                  <a:pt x="144399" y="135889"/>
                </a:lnTo>
                <a:lnTo>
                  <a:pt x="142366" y="134620"/>
                </a:lnTo>
                <a:close/>
              </a:path>
              <a:path w="281940" h="340359">
                <a:moveTo>
                  <a:pt x="151892" y="77470"/>
                </a:moveTo>
                <a:lnTo>
                  <a:pt x="141477" y="77470"/>
                </a:lnTo>
                <a:lnTo>
                  <a:pt x="150749" y="92710"/>
                </a:lnTo>
                <a:lnTo>
                  <a:pt x="151891" y="95250"/>
                </a:lnTo>
                <a:lnTo>
                  <a:pt x="153797" y="96520"/>
                </a:lnTo>
                <a:lnTo>
                  <a:pt x="155828" y="96520"/>
                </a:lnTo>
                <a:lnTo>
                  <a:pt x="171576" y="101600"/>
                </a:lnTo>
                <a:lnTo>
                  <a:pt x="171830" y="101600"/>
                </a:lnTo>
                <a:lnTo>
                  <a:pt x="171830" y="102870"/>
                </a:lnTo>
                <a:lnTo>
                  <a:pt x="161798" y="116839"/>
                </a:lnTo>
                <a:lnTo>
                  <a:pt x="160400" y="118110"/>
                </a:lnTo>
                <a:lnTo>
                  <a:pt x="159765" y="120650"/>
                </a:lnTo>
                <a:lnTo>
                  <a:pt x="159856" y="125730"/>
                </a:lnTo>
                <a:lnTo>
                  <a:pt x="159947" y="128270"/>
                </a:lnTo>
                <a:lnTo>
                  <a:pt x="160038" y="130810"/>
                </a:lnTo>
                <a:lnTo>
                  <a:pt x="160128" y="133350"/>
                </a:lnTo>
                <a:lnTo>
                  <a:pt x="160174" y="134620"/>
                </a:lnTo>
                <a:lnTo>
                  <a:pt x="160264" y="137160"/>
                </a:lnTo>
                <a:lnTo>
                  <a:pt x="160355" y="139700"/>
                </a:lnTo>
                <a:lnTo>
                  <a:pt x="160400" y="142239"/>
                </a:lnTo>
                <a:lnTo>
                  <a:pt x="169079" y="142239"/>
                </a:lnTo>
                <a:lnTo>
                  <a:pt x="168955" y="137160"/>
                </a:lnTo>
                <a:lnTo>
                  <a:pt x="168873" y="133350"/>
                </a:lnTo>
                <a:lnTo>
                  <a:pt x="168764" y="128270"/>
                </a:lnTo>
                <a:lnTo>
                  <a:pt x="168655" y="123189"/>
                </a:lnTo>
                <a:lnTo>
                  <a:pt x="178688" y="109220"/>
                </a:lnTo>
                <a:lnTo>
                  <a:pt x="180594" y="105410"/>
                </a:lnTo>
                <a:lnTo>
                  <a:pt x="158241" y="87630"/>
                </a:lnTo>
                <a:lnTo>
                  <a:pt x="157987" y="87630"/>
                </a:lnTo>
                <a:lnTo>
                  <a:pt x="151892" y="77470"/>
                </a:lnTo>
                <a:close/>
              </a:path>
              <a:path w="281940" h="340359">
                <a:moveTo>
                  <a:pt x="65785" y="63500"/>
                </a:moveTo>
                <a:lnTo>
                  <a:pt x="56896" y="63500"/>
                </a:lnTo>
                <a:lnTo>
                  <a:pt x="56995" y="102870"/>
                </a:lnTo>
                <a:lnTo>
                  <a:pt x="57095" y="105410"/>
                </a:lnTo>
                <a:lnTo>
                  <a:pt x="57145" y="106680"/>
                </a:lnTo>
                <a:lnTo>
                  <a:pt x="57245" y="109220"/>
                </a:lnTo>
                <a:lnTo>
                  <a:pt x="58261" y="118110"/>
                </a:lnTo>
                <a:lnTo>
                  <a:pt x="59896" y="125730"/>
                </a:lnTo>
                <a:lnTo>
                  <a:pt x="62102" y="133350"/>
                </a:lnTo>
                <a:lnTo>
                  <a:pt x="71438" y="133350"/>
                </a:lnTo>
                <a:lnTo>
                  <a:pt x="69536" y="128270"/>
                </a:lnTo>
                <a:lnTo>
                  <a:pt x="67468" y="119380"/>
                </a:lnTo>
                <a:lnTo>
                  <a:pt x="66210" y="109220"/>
                </a:lnTo>
                <a:lnTo>
                  <a:pt x="66089" y="106680"/>
                </a:lnTo>
                <a:lnTo>
                  <a:pt x="66028" y="105410"/>
                </a:lnTo>
                <a:lnTo>
                  <a:pt x="65907" y="102870"/>
                </a:lnTo>
                <a:lnTo>
                  <a:pt x="65785" y="63500"/>
                </a:lnTo>
                <a:close/>
              </a:path>
              <a:path w="281940" h="340359">
                <a:moveTo>
                  <a:pt x="276668" y="63500"/>
                </a:moveTo>
                <a:lnTo>
                  <a:pt x="266700" y="63500"/>
                </a:lnTo>
                <a:lnTo>
                  <a:pt x="272923" y="69850"/>
                </a:lnTo>
                <a:lnTo>
                  <a:pt x="272923" y="90170"/>
                </a:lnTo>
                <a:lnTo>
                  <a:pt x="269781" y="106680"/>
                </a:lnTo>
                <a:lnTo>
                  <a:pt x="261223" y="120650"/>
                </a:lnTo>
                <a:lnTo>
                  <a:pt x="248544" y="130810"/>
                </a:lnTo>
                <a:lnTo>
                  <a:pt x="233045" y="133350"/>
                </a:lnTo>
                <a:lnTo>
                  <a:pt x="260541" y="133350"/>
                </a:lnTo>
                <a:lnTo>
                  <a:pt x="267414" y="128270"/>
                </a:lnTo>
                <a:lnTo>
                  <a:pt x="277854" y="110489"/>
                </a:lnTo>
                <a:lnTo>
                  <a:pt x="281685" y="90170"/>
                </a:lnTo>
                <a:lnTo>
                  <a:pt x="281685" y="78739"/>
                </a:lnTo>
                <a:lnTo>
                  <a:pt x="279904" y="68580"/>
                </a:lnTo>
                <a:lnTo>
                  <a:pt x="276668" y="63500"/>
                </a:lnTo>
                <a:close/>
              </a:path>
              <a:path w="281940" h="340359">
                <a:moveTo>
                  <a:pt x="235694" y="10160"/>
                </a:moveTo>
                <a:lnTo>
                  <a:pt x="225678" y="10160"/>
                </a:lnTo>
                <a:lnTo>
                  <a:pt x="229870" y="13970"/>
                </a:lnTo>
                <a:lnTo>
                  <a:pt x="229870" y="29210"/>
                </a:lnTo>
                <a:lnTo>
                  <a:pt x="225678" y="33020"/>
                </a:lnTo>
                <a:lnTo>
                  <a:pt x="237701" y="33020"/>
                </a:lnTo>
                <a:lnTo>
                  <a:pt x="238632" y="31750"/>
                </a:lnTo>
                <a:lnTo>
                  <a:pt x="238632" y="20320"/>
                </a:lnTo>
                <a:lnTo>
                  <a:pt x="237228" y="12700"/>
                </a:lnTo>
                <a:lnTo>
                  <a:pt x="235694" y="10160"/>
                </a:lnTo>
                <a:close/>
              </a:path>
            </a:pathLst>
          </a:custGeom>
          <a:solidFill>
            <a:srgbClr val="BD2C28"/>
          </a:solidFill>
        </p:spPr>
        <p:txBody>
          <a:bodyPr wrap="square" lIns="0" tIns="0" rIns="0" bIns="0" rtlCol="0"/>
          <a:lstStyle/>
          <a:p>
            <a:endParaRPr/>
          </a:p>
        </p:txBody>
      </p:sp>
      <p:sp>
        <p:nvSpPr>
          <p:cNvPr id="12" name="object 12">
            <a:extLst>
              <a:ext uri="{FF2B5EF4-FFF2-40B4-BE49-F238E27FC236}">
                <a16:creationId xmlns:a16="http://schemas.microsoft.com/office/drawing/2014/main" id="{494E90C7-5006-314C-9544-5CCAE8C2DA8E}"/>
              </a:ext>
            </a:extLst>
          </p:cNvPr>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4</a:t>
            </a:fld>
            <a:endParaRPr spc="-25" dirty="0"/>
          </a:p>
        </p:txBody>
      </p:sp>
      <p:grpSp>
        <p:nvGrpSpPr>
          <p:cNvPr id="41" name="object 6">
            <a:extLst>
              <a:ext uri="{FF2B5EF4-FFF2-40B4-BE49-F238E27FC236}">
                <a16:creationId xmlns:a16="http://schemas.microsoft.com/office/drawing/2014/main" id="{3F4AF292-7A2E-EBE4-B801-4382BBAC4C41}"/>
              </a:ext>
            </a:extLst>
          </p:cNvPr>
          <p:cNvGrpSpPr/>
          <p:nvPr/>
        </p:nvGrpSpPr>
        <p:grpSpPr>
          <a:xfrm>
            <a:off x="814151" y="322044"/>
            <a:ext cx="2200275" cy="2227580"/>
            <a:chOff x="799553" y="279654"/>
            <a:chExt cx="2200275" cy="2227580"/>
          </a:xfrm>
        </p:grpSpPr>
        <p:pic>
          <p:nvPicPr>
            <p:cNvPr id="42" name="object 7">
              <a:extLst>
                <a:ext uri="{FF2B5EF4-FFF2-40B4-BE49-F238E27FC236}">
                  <a16:creationId xmlns:a16="http://schemas.microsoft.com/office/drawing/2014/main" id="{858C3A4A-CAC5-02CF-E8B4-1F6F40A691E5}"/>
                </a:ext>
              </a:extLst>
            </p:cNvPr>
            <p:cNvPicPr/>
            <p:nvPr/>
          </p:nvPicPr>
          <p:blipFill>
            <a:blip r:embed="rId2" cstate="print">
              <a:extLst>
                <a:ext uri="{28A0092B-C50C-407E-A947-70E740481C1C}">
                  <a14:useLocalDpi xmlns:a14="http://schemas.microsoft.com/office/drawing/2010/main" val="0"/>
                </a:ext>
              </a:extLst>
            </a:blip>
            <a:srcRect/>
            <a:stretch/>
          </p:blipFill>
          <p:spPr>
            <a:xfrm>
              <a:off x="1255185" y="612289"/>
              <a:ext cx="1334645" cy="1677721"/>
            </a:xfrm>
            <a:prstGeom prst="rect">
              <a:avLst/>
            </a:prstGeom>
            <a:blipFill>
              <a:blip r:embed="rId2" cstate="print">
                <a:extLst>
                  <a:ext uri="{28A0092B-C50C-407E-A947-70E740481C1C}">
                    <a14:useLocalDpi xmlns:a14="http://schemas.microsoft.com/office/drawing/2010/main" val="0"/>
                  </a:ext>
                </a:extLst>
              </a:blip>
              <a:stretch>
                <a:fillRect/>
              </a:stretch>
            </a:blipFill>
          </p:spPr>
        </p:pic>
        <p:sp>
          <p:nvSpPr>
            <p:cNvPr id="43" name="object 8">
              <a:extLst>
                <a:ext uri="{FF2B5EF4-FFF2-40B4-BE49-F238E27FC236}">
                  <a16:creationId xmlns:a16="http://schemas.microsoft.com/office/drawing/2014/main" id="{1A1DE3E6-D4C4-478C-606C-E5F54DB18829}"/>
                </a:ext>
              </a:extLst>
            </p:cNvPr>
            <p:cNvSpPr/>
            <p:nvPr/>
          </p:nvSpPr>
          <p:spPr>
            <a:xfrm>
              <a:off x="799553" y="279654"/>
              <a:ext cx="2200275" cy="2227580"/>
            </a:xfrm>
            <a:custGeom>
              <a:avLst/>
              <a:gdLst/>
              <a:ahLst/>
              <a:cxnLst/>
              <a:rect l="l" t="t" r="r" b="b"/>
              <a:pathLst>
                <a:path w="2200275" h="2227580">
                  <a:moveTo>
                    <a:pt x="1100112" y="0"/>
                  </a:moveTo>
                  <a:lnTo>
                    <a:pt x="1156627" y="1397"/>
                  </a:lnTo>
                  <a:lnTo>
                    <a:pt x="1212507" y="5715"/>
                  </a:lnTo>
                  <a:lnTo>
                    <a:pt x="1267625" y="12826"/>
                  </a:lnTo>
                  <a:lnTo>
                    <a:pt x="1321854" y="22605"/>
                  </a:lnTo>
                  <a:lnTo>
                    <a:pt x="1375067" y="35051"/>
                  </a:lnTo>
                  <a:lnTo>
                    <a:pt x="1427264" y="50038"/>
                  </a:lnTo>
                  <a:lnTo>
                    <a:pt x="1478445" y="67564"/>
                  </a:lnTo>
                  <a:lnTo>
                    <a:pt x="1528737" y="87630"/>
                  </a:lnTo>
                  <a:lnTo>
                    <a:pt x="1624622" y="134493"/>
                  </a:lnTo>
                  <a:lnTo>
                    <a:pt x="1715300" y="190246"/>
                  </a:lnTo>
                  <a:lnTo>
                    <a:pt x="1800009" y="254381"/>
                  </a:lnTo>
                  <a:lnTo>
                    <a:pt x="1878114" y="326263"/>
                  </a:lnTo>
                  <a:lnTo>
                    <a:pt x="1949107" y="405384"/>
                  </a:lnTo>
                  <a:lnTo>
                    <a:pt x="2012353" y="491109"/>
                  </a:lnTo>
                  <a:lnTo>
                    <a:pt x="2067471" y="582930"/>
                  </a:lnTo>
                  <a:lnTo>
                    <a:pt x="2113572" y="679958"/>
                  </a:lnTo>
                  <a:lnTo>
                    <a:pt x="2133384" y="730885"/>
                  </a:lnTo>
                  <a:lnTo>
                    <a:pt x="2150783" y="782574"/>
                  </a:lnTo>
                  <a:lnTo>
                    <a:pt x="2165515" y="835406"/>
                  </a:lnTo>
                  <a:lnTo>
                    <a:pt x="2177834" y="889254"/>
                  </a:lnTo>
                  <a:lnTo>
                    <a:pt x="2187486" y="944118"/>
                  </a:lnTo>
                  <a:lnTo>
                    <a:pt x="2194471" y="999871"/>
                  </a:lnTo>
                  <a:lnTo>
                    <a:pt x="2198789" y="1056386"/>
                  </a:lnTo>
                  <a:lnTo>
                    <a:pt x="2200186" y="1113663"/>
                  </a:lnTo>
                  <a:lnTo>
                    <a:pt x="2198789" y="1170940"/>
                  </a:lnTo>
                  <a:lnTo>
                    <a:pt x="2194471" y="1227455"/>
                  </a:lnTo>
                  <a:lnTo>
                    <a:pt x="2187486" y="1283208"/>
                  </a:lnTo>
                  <a:lnTo>
                    <a:pt x="2177834" y="1337945"/>
                  </a:lnTo>
                  <a:lnTo>
                    <a:pt x="2165515" y="1391920"/>
                  </a:lnTo>
                  <a:lnTo>
                    <a:pt x="2150783" y="1444752"/>
                  </a:lnTo>
                  <a:lnTo>
                    <a:pt x="2133384" y="1496441"/>
                  </a:lnTo>
                  <a:lnTo>
                    <a:pt x="2113572" y="1547368"/>
                  </a:lnTo>
                  <a:lnTo>
                    <a:pt x="2067471" y="1644396"/>
                  </a:lnTo>
                  <a:lnTo>
                    <a:pt x="2012353" y="1736217"/>
                  </a:lnTo>
                  <a:lnTo>
                    <a:pt x="1949107" y="1821942"/>
                  </a:lnTo>
                  <a:lnTo>
                    <a:pt x="1878114" y="1901063"/>
                  </a:lnTo>
                  <a:lnTo>
                    <a:pt x="1800009" y="1972945"/>
                  </a:lnTo>
                  <a:lnTo>
                    <a:pt x="1715300" y="2037080"/>
                  </a:lnTo>
                  <a:lnTo>
                    <a:pt x="1624622" y="2092833"/>
                  </a:lnTo>
                  <a:lnTo>
                    <a:pt x="1528737" y="2139569"/>
                  </a:lnTo>
                  <a:lnTo>
                    <a:pt x="1478445" y="2159762"/>
                  </a:lnTo>
                  <a:lnTo>
                    <a:pt x="1427264" y="2177288"/>
                  </a:lnTo>
                  <a:lnTo>
                    <a:pt x="1375067" y="2192274"/>
                  </a:lnTo>
                  <a:lnTo>
                    <a:pt x="1321854" y="2204720"/>
                  </a:lnTo>
                  <a:lnTo>
                    <a:pt x="1267625" y="2214499"/>
                  </a:lnTo>
                  <a:lnTo>
                    <a:pt x="1212507" y="2221611"/>
                  </a:lnTo>
                  <a:lnTo>
                    <a:pt x="1156627" y="2225929"/>
                  </a:lnTo>
                  <a:lnTo>
                    <a:pt x="1100112" y="2227326"/>
                  </a:lnTo>
                  <a:lnTo>
                    <a:pt x="1043470" y="2225929"/>
                  </a:lnTo>
                  <a:lnTo>
                    <a:pt x="987590" y="2221611"/>
                  </a:lnTo>
                  <a:lnTo>
                    <a:pt x="932472" y="2214499"/>
                  </a:lnTo>
                  <a:lnTo>
                    <a:pt x="878370" y="2204720"/>
                  </a:lnTo>
                  <a:lnTo>
                    <a:pt x="825030" y="2192274"/>
                  </a:lnTo>
                  <a:lnTo>
                    <a:pt x="772833" y="2177288"/>
                  </a:lnTo>
                  <a:lnTo>
                    <a:pt x="721779" y="2159762"/>
                  </a:lnTo>
                  <a:lnTo>
                    <a:pt x="671487" y="2139569"/>
                  </a:lnTo>
                  <a:lnTo>
                    <a:pt x="575602" y="2092833"/>
                  </a:lnTo>
                  <a:lnTo>
                    <a:pt x="484797" y="2037080"/>
                  </a:lnTo>
                  <a:lnTo>
                    <a:pt x="400164" y="1972945"/>
                  </a:lnTo>
                  <a:lnTo>
                    <a:pt x="322059" y="1901063"/>
                  </a:lnTo>
                  <a:lnTo>
                    <a:pt x="251079" y="1821942"/>
                  </a:lnTo>
                  <a:lnTo>
                    <a:pt x="187769" y="1736217"/>
                  </a:lnTo>
                  <a:lnTo>
                    <a:pt x="132689" y="1644396"/>
                  </a:lnTo>
                  <a:lnTo>
                    <a:pt x="86525" y="1547368"/>
                  </a:lnTo>
                  <a:lnTo>
                    <a:pt x="66713" y="1496441"/>
                  </a:lnTo>
                  <a:lnTo>
                    <a:pt x="49428" y="1444752"/>
                  </a:lnTo>
                  <a:lnTo>
                    <a:pt x="34607" y="1391920"/>
                  </a:lnTo>
                  <a:lnTo>
                    <a:pt x="22326" y="1337945"/>
                  </a:lnTo>
                  <a:lnTo>
                    <a:pt x="12661" y="1283208"/>
                  </a:lnTo>
                  <a:lnTo>
                    <a:pt x="5664" y="1227455"/>
                  </a:lnTo>
                  <a:lnTo>
                    <a:pt x="1422" y="1170940"/>
                  </a:lnTo>
                  <a:lnTo>
                    <a:pt x="0" y="1113663"/>
                  </a:lnTo>
                  <a:lnTo>
                    <a:pt x="1422" y="1056386"/>
                  </a:lnTo>
                  <a:lnTo>
                    <a:pt x="5664" y="999871"/>
                  </a:lnTo>
                  <a:lnTo>
                    <a:pt x="12661" y="944118"/>
                  </a:lnTo>
                  <a:lnTo>
                    <a:pt x="22326" y="889254"/>
                  </a:lnTo>
                  <a:lnTo>
                    <a:pt x="34607" y="835406"/>
                  </a:lnTo>
                  <a:lnTo>
                    <a:pt x="49428" y="782574"/>
                  </a:lnTo>
                  <a:lnTo>
                    <a:pt x="66713" y="730885"/>
                  </a:lnTo>
                  <a:lnTo>
                    <a:pt x="86525" y="679958"/>
                  </a:lnTo>
                  <a:lnTo>
                    <a:pt x="132689" y="582930"/>
                  </a:lnTo>
                  <a:lnTo>
                    <a:pt x="187769" y="491109"/>
                  </a:lnTo>
                  <a:lnTo>
                    <a:pt x="251079" y="405384"/>
                  </a:lnTo>
                  <a:lnTo>
                    <a:pt x="322059" y="326263"/>
                  </a:lnTo>
                  <a:lnTo>
                    <a:pt x="400164" y="254381"/>
                  </a:lnTo>
                  <a:lnTo>
                    <a:pt x="484797" y="190246"/>
                  </a:lnTo>
                  <a:lnTo>
                    <a:pt x="575602" y="134493"/>
                  </a:lnTo>
                  <a:lnTo>
                    <a:pt x="671487" y="87630"/>
                  </a:lnTo>
                  <a:lnTo>
                    <a:pt x="721779" y="67564"/>
                  </a:lnTo>
                  <a:lnTo>
                    <a:pt x="772833" y="50038"/>
                  </a:lnTo>
                  <a:lnTo>
                    <a:pt x="825030" y="35051"/>
                  </a:lnTo>
                  <a:lnTo>
                    <a:pt x="878370" y="22605"/>
                  </a:lnTo>
                  <a:lnTo>
                    <a:pt x="932472" y="12826"/>
                  </a:lnTo>
                  <a:lnTo>
                    <a:pt x="987590" y="5715"/>
                  </a:lnTo>
                  <a:lnTo>
                    <a:pt x="1043470" y="1397"/>
                  </a:lnTo>
                  <a:lnTo>
                    <a:pt x="1100112" y="0"/>
                  </a:lnTo>
                  <a:close/>
                </a:path>
              </a:pathLst>
            </a:custGeom>
            <a:blipFill>
              <a:blip r:embed="rId3">
                <a:extLst>
                  <a:ext uri="{28A0092B-C50C-407E-A947-70E740481C1C}">
                    <a14:useLocalDpi xmlns:a14="http://schemas.microsoft.com/office/drawing/2010/main" val="0"/>
                  </a:ext>
                </a:extLst>
              </a:blip>
              <a:stretch>
                <a:fillRect/>
              </a:stretch>
            </a:blipFill>
            <a:ln w="57150">
              <a:solidFill>
                <a:srgbClr val="BD2C28"/>
              </a:solidFill>
            </a:ln>
          </p:spPr>
          <p:txBody>
            <a:bodyPr wrap="square" lIns="0" tIns="0" rIns="0" bIns="0" rtlCol="0"/>
            <a:lstStyle/>
            <a:p>
              <a:endParaRPr/>
            </a:p>
          </p:txBody>
        </p:sp>
      </p:grpSp>
    </p:spTree>
    <p:extLst>
      <p:ext uri="{BB962C8B-B14F-4D97-AF65-F5344CB8AC3E}">
        <p14:creationId xmlns:p14="http://schemas.microsoft.com/office/powerpoint/2010/main" val="2451471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
            <a:ext cx="12192000" cy="6858000"/>
            <a:chOff x="0" y="-1"/>
            <a:chExt cx="12192000" cy="6858000"/>
          </a:xfrm>
        </p:grpSpPr>
        <p:sp>
          <p:nvSpPr>
            <p:cNvPr id="3" name="object 3"/>
            <p:cNvSpPr/>
            <p:nvPr/>
          </p:nvSpPr>
          <p:spPr>
            <a:xfrm>
              <a:off x="0" y="5935967"/>
              <a:ext cx="12192000" cy="742315"/>
            </a:xfrm>
            <a:custGeom>
              <a:avLst/>
              <a:gdLst/>
              <a:ahLst/>
              <a:cxnLst/>
              <a:rect l="l" t="t" r="r" b="b"/>
              <a:pathLst>
                <a:path w="12192000" h="742315">
                  <a:moveTo>
                    <a:pt x="12192000" y="0"/>
                  </a:moveTo>
                  <a:lnTo>
                    <a:pt x="9054381" y="344511"/>
                  </a:lnTo>
                  <a:lnTo>
                    <a:pt x="5000339" y="488388"/>
                  </a:lnTo>
                  <a:lnTo>
                    <a:pt x="1494127" y="514178"/>
                  </a:lnTo>
                  <a:lnTo>
                    <a:pt x="0" y="504431"/>
                  </a:lnTo>
                  <a:lnTo>
                    <a:pt x="0" y="741921"/>
                  </a:lnTo>
                  <a:lnTo>
                    <a:pt x="12192000" y="741921"/>
                  </a:lnTo>
                  <a:lnTo>
                    <a:pt x="12192000" y="0"/>
                  </a:lnTo>
                  <a:close/>
                </a:path>
              </a:pathLst>
            </a:custGeom>
            <a:solidFill>
              <a:srgbClr val="8E201E"/>
            </a:solidFill>
          </p:spPr>
          <p:txBody>
            <a:bodyPr wrap="square" lIns="0" tIns="0" rIns="0" bIns="0" rtlCol="0"/>
            <a:lstStyle/>
            <a:p>
              <a:endParaRPr/>
            </a:p>
          </p:txBody>
        </p:sp>
        <p:sp>
          <p:nvSpPr>
            <p:cNvPr id="4" name="object 4"/>
            <p:cNvSpPr/>
            <p:nvPr/>
          </p:nvSpPr>
          <p:spPr>
            <a:xfrm>
              <a:off x="0" y="5773851"/>
              <a:ext cx="12192000" cy="1084580"/>
            </a:xfrm>
            <a:custGeom>
              <a:avLst/>
              <a:gdLst/>
              <a:ahLst/>
              <a:cxnLst/>
              <a:rect l="l" t="t" r="r" b="b"/>
              <a:pathLst>
                <a:path w="12192000" h="1084579">
                  <a:moveTo>
                    <a:pt x="12192000" y="0"/>
                  </a:moveTo>
                  <a:lnTo>
                    <a:pt x="9054381" y="503425"/>
                  </a:lnTo>
                  <a:lnTo>
                    <a:pt x="5000339" y="713662"/>
                  </a:lnTo>
                  <a:lnTo>
                    <a:pt x="1494127" y="751342"/>
                  </a:lnTo>
                  <a:lnTo>
                    <a:pt x="0" y="737095"/>
                  </a:lnTo>
                  <a:lnTo>
                    <a:pt x="0" y="1084148"/>
                  </a:lnTo>
                  <a:lnTo>
                    <a:pt x="12192000" y="1084148"/>
                  </a:lnTo>
                  <a:lnTo>
                    <a:pt x="12192000" y="0"/>
                  </a:lnTo>
                  <a:close/>
                </a:path>
              </a:pathLst>
            </a:custGeom>
            <a:solidFill>
              <a:srgbClr val="BD2C28"/>
            </a:solidFill>
          </p:spPr>
          <p:txBody>
            <a:bodyPr wrap="square" lIns="0" tIns="0" rIns="0" bIns="0" rtlCol="0"/>
            <a:lstStyle/>
            <a:p>
              <a:endParaRPr/>
            </a:p>
          </p:txBody>
        </p:sp>
        <p:pic>
          <p:nvPicPr>
            <p:cNvPr id="5" name="object 5"/>
            <p:cNvPicPr/>
            <p:nvPr/>
          </p:nvPicPr>
          <p:blipFill>
            <a:blip r:embed="rId2" cstate="print"/>
            <a:stretch>
              <a:fillRect/>
            </a:stretch>
          </p:blipFill>
          <p:spPr>
            <a:xfrm>
              <a:off x="786383" y="5468149"/>
              <a:ext cx="11405616" cy="1389849"/>
            </a:xfrm>
            <a:prstGeom prst="rect">
              <a:avLst/>
            </a:prstGeom>
          </p:spPr>
        </p:pic>
        <p:sp>
          <p:nvSpPr>
            <p:cNvPr id="6" name="object 6"/>
            <p:cNvSpPr/>
            <p:nvPr/>
          </p:nvSpPr>
          <p:spPr>
            <a:xfrm>
              <a:off x="1091946" y="5773851"/>
              <a:ext cx="11100435" cy="1084580"/>
            </a:xfrm>
            <a:custGeom>
              <a:avLst/>
              <a:gdLst/>
              <a:ahLst/>
              <a:cxnLst/>
              <a:rect l="l" t="t" r="r" b="b"/>
              <a:pathLst>
                <a:path w="11100435" h="1084579">
                  <a:moveTo>
                    <a:pt x="11100054" y="0"/>
                  </a:moveTo>
                  <a:lnTo>
                    <a:pt x="7602950" y="562093"/>
                  </a:lnTo>
                  <a:lnTo>
                    <a:pt x="3983164" y="891136"/>
                  </a:lnTo>
                  <a:lnTo>
                    <a:pt x="1146810" y="1045648"/>
                  </a:lnTo>
                  <a:lnTo>
                    <a:pt x="0" y="1084148"/>
                  </a:lnTo>
                  <a:lnTo>
                    <a:pt x="11100054" y="1084148"/>
                  </a:lnTo>
                  <a:lnTo>
                    <a:pt x="11100054" y="0"/>
                  </a:lnTo>
                  <a:close/>
                </a:path>
              </a:pathLst>
            </a:custGeom>
            <a:solidFill>
              <a:srgbClr val="FFFFFF"/>
            </a:solidFill>
          </p:spPr>
          <p:txBody>
            <a:bodyPr wrap="square" lIns="0" tIns="0" rIns="0" bIns="0" rtlCol="0"/>
            <a:lstStyle/>
            <a:p>
              <a:endParaRPr/>
            </a:p>
          </p:txBody>
        </p:sp>
        <p:sp>
          <p:nvSpPr>
            <p:cNvPr id="7" name="object 7"/>
            <p:cNvSpPr/>
            <p:nvPr/>
          </p:nvSpPr>
          <p:spPr>
            <a:xfrm>
              <a:off x="10835183" y="6136944"/>
              <a:ext cx="1075055" cy="552450"/>
            </a:xfrm>
            <a:custGeom>
              <a:avLst/>
              <a:gdLst/>
              <a:ahLst/>
              <a:cxnLst/>
              <a:rect l="l" t="t" r="r" b="b"/>
              <a:pathLst>
                <a:path w="1075054" h="552450">
                  <a:moveTo>
                    <a:pt x="208356" y="257708"/>
                  </a:moveTo>
                  <a:lnTo>
                    <a:pt x="206248" y="247307"/>
                  </a:lnTo>
                  <a:lnTo>
                    <a:pt x="200507" y="238810"/>
                  </a:lnTo>
                  <a:lnTo>
                    <a:pt x="191985" y="233083"/>
                  </a:lnTo>
                  <a:lnTo>
                    <a:pt x="181559" y="230987"/>
                  </a:lnTo>
                  <a:lnTo>
                    <a:pt x="171132" y="233083"/>
                  </a:lnTo>
                  <a:lnTo>
                    <a:pt x="162610" y="238810"/>
                  </a:lnTo>
                  <a:lnTo>
                    <a:pt x="156870" y="247307"/>
                  </a:lnTo>
                  <a:lnTo>
                    <a:pt x="154762" y="257708"/>
                  </a:lnTo>
                  <a:lnTo>
                    <a:pt x="156870" y="268109"/>
                  </a:lnTo>
                  <a:lnTo>
                    <a:pt x="162610" y="276606"/>
                  </a:lnTo>
                  <a:lnTo>
                    <a:pt x="171132" y="282333"/>
                  </a:lnTo>
                  <a:lnTo>
                    <a:pt x="181559" y="284441"/>
                  </a:lnTo>
                  <a:lnTo>
                    <a:pt x="191985" y="282333"/>
                  </a:lnTo>
                  <a:lnTo>
                    <a:pt x="200507" y="276606"/>
                  </a:lnTo>
                  <a:lnTo>
                    <a:pt x="206248" y="268109"/>
                  </a:lnTo>
                  <a:lnTo>
                    <a:pt x="208356" y="257708"/>
                  </a:lnTo>
                  <a:close/>
                </a:path>
                <a:path w="1075054" h="552450">
                  <a:moveTo>
                    <a:pt x="427456" y="279400"/>
                  </a:moveTo>
                  <a:lnTo>
                    <a:pt x="417449" y="227164"/>
                  </a:lnTo>
                  <a:lnTo>
                    <a:pt x="389699" y="185953"/>
                  </a:lnTo>
                  <a:lnTo>
                    <a:pt x="384695" y="180987"/>
                  </a:lnTo>
                  <a:lnTo>
                    <a:pt x="384695" y="271500"/>
                  </a:lnTo>
                  <a:lnTo>
                    <a:pt x="384695" y="279400"/>
                  </a:lnTo>
                  <a:lnTo>
                    <a:pt x="369189" y="331114"/>
                  </a:lnTo>
                  <a:lnTo>
                    <a:pt x="326885" y="365988"/>
                  </a:lnTo>
                  <a:lnTo>
                    <a:pt x="290982" y="372808"/>
                  </a:lnTo>
                  <a:lnTo>
                    <a:pt x="102755" y="372808"/>
                  </a:lnTo>
                  <a:lnTo>
                    <a:pt x="42786" y="473951"/>
                  </a:lnTo>
                  <a:lnTo>
                    <a:pt x="42786" y="185953"/>
                  </a:lnTo>
                  <a:lnTo>
                    <a:pt x="291033" y="185953"/>
                  </a:lnTo>
                  <a:lnTo>
                    <a:pt x="302183" y="186563"/>
                  </a:lnTo>
                  <a:lnTo>
                    <a:pt x="312826" y="188366"/>
                  </a:lnTo>
                  <a:lnTo>
                    <a:pt x="322986" y="191350"/>
                  </a:lnTo>
                  <a:lnTo>
                    <a:pt x="332663" y="195516"/>
                  </a:lnTo>
                  <a:lnTo>
                    <a:pt x="326364" y="201612"/>
                  </a:lnTo>
                  <a:lnTo>
                    <a:pt x="321551" y="208991"/>
                  </a:lnTo>
                  <a:lnTo>
                    <a:pt x="318490" y="217398"/>
                  </a:lnTo>
                  <a:lnTo>
                    <a:pt x="317411" y="226568"/>
                  </a:lnTo>
                  <a:lnTo>
                    <a:pt x="320509" y="241858"/>
                  </a:lnTo>
                  <a:lnTo>
                    <a:pt x="328955" y="254342"/>
                  </a:lnTo>
                  <a:lnTo>
                    <a:pt x="341477" y="262775"/>
                  </a:lnTo>
                  <a:lnTo>
                    <a:pt x="356806" y="265861"/>
                  </a:lnTo>
                  <a:lnTo>
                    <a:pt x="363829" y="265239"/>
                  </a:lnTo>
                  <a:lnTo>
                    <a:pt x="370433" y="263436"/>
                  </a:lnTo>
                  <a:lnTo>
                    <a:pt x="376529" y="260578"/>
                  </a:lnTo>
                  <a:lnTo>
                    <a:pt x="382003" y="256768"/>
                  </a:lnTo>
                  <a:lnTo>
                    <a:pt x="383730" y="263969"/>
                  </a:lnTo>
                  <a:lnTo>
                    <a:pt x="384695" y="271500"/>
                  </a:lnTo>
                  <a:lnTo>
                    <a:pt x="384695" y="180987"/>
                  </a:lnTo>
                  <a:lnTo>
                    <a:pt x="366344" y="165773"/>
                  </a:lnTo>
                  <a:lnTo>
                    <a:pt x="343268" y="153276"/>
                  </a:lnTo>
                  <a:lnTo>
                    <a:pt x="318147" y="145783"/>
                  </a:lnTo>
                  <a:lnTo>
                    <a:pt x="290982" y="143281"/>
                  </a:lnTo>
                  <a:lnTo>
                    <a:pt x="162001" y="143281"/>
                  </a:lnTo>
                  <a:lnTo>
                    <a:pt x="161861" y="143090"/>
                  </a:lnTo>
                  <a:lnTo>
                    <a:pt x="84632" y="43459"/>
                  </a:lnTo>
                  <a:lnTo>
                    <a:pt x="84823" y="143090"/>
                  </a:lnTo>
                  <a:lnTo>
                    <a:pt x="0" y="0"/>
                  </a:lnTo>
                  <a:lnTo>
                    <a:pt x="0" y="552145"/>
                  </a:lnTo>
                  <a:lnTo>
                    <a:pt x="42786" y="552145"/>
                  </a:lnTo>
                  <a:lnTo>
                    <a:pt x="89712" y="473951"/>
                  </a:lnTo>
                  <a:lnTo>
                    <a:pt x="124815" y="415455"/>
                  </a:lnTo>
                  <a:lnTo>
                    <a:pt x="290982" y="415455"/>
                  </a:lnTo>
                  <a:lnTo>
                    <a:pt x="343242" y="405472"/>
                  </a:lnTo>
                  <a:lnTo>
                    <a:pt x="387400" y="375488"/>
                  </a:lnTo>
                  <a:lnTo>
                    <a:pt x="417436" y="331470"/>
                  </a:lnTo>
                  <a:lnTo>
                    <a:pt x="424954" y="306425"/>
                  </a:lnTo>
                  <a:lnTo>
                    <a:pt x="427456" y="279400"/>
                  </a:lnTo>
                  <a:close/>
                </a:path>
                <a:path w="1075054" h="552450">
                  <a:moveTo>
                    <a:pt x="539965" y="286918"/>
                  </a:moveTo>
                  <a:lnTo>
                    <a:pt x="511213" y="286918"/>
                  </a:lnTo>
                  <a:lnTo>
                    <a:pt x="511213" y="344093"/>
                  </a:lnTo>
                  <a:lnTo>
                    <a:pt x="510819" y="344093"/>
                  </a:lnTo>
                  <a:lnTo>
                    <a:pt x="510425" y="343598"/>
                  </a:lnTo>
                  <a:lnTo>
                    <a:pt x="510425" y="376008"/>
                  </a:lnTo>
                  <a:lnTo>
                    <a:pt x="508850" y="384479"/>
                  </a:lnTo>
                  <a:lnTo>
                    <a:pt x="504520" y="390944"/>
                  </a:lnTo>
                  <a:lnTo>
                    <a:pt x="498068" y="395058"/>
                  </a:lnTo>
                  <a:lnTo>
                    <a:pt x="490067" y="396494"/>
                  </a:lnTo>
                  <a:lnTo>
                    <a:pt x="482104" y="395058"/>
                  </a:lnTo>
                  <a:lnTo>
                    <a:pt x="475703" y="390944"/>
                  </a:lnTo>
                  <a:lnTo>
                    <a:pt x="471449" y="384479"/>
                  </a:lnTo>
                  <a:lnTo>
                    <a:pt x="469912" y="376008"/>
                  </a:lnTo>
                  <a:lnTo>
                    <a:pt x="471424" y="367499"/>
                  </a:lnTo>
                  <a:lnTo>
                    <a:pt x="475640" y="361035"/>
                  </a:lnTo>
                  <a:lnTo>
                    <a:pt x="482028" y="356920"/>
                  </a:lnTo>
                  <a:lnTo>
                    <a:pt x="490067" y="355473"/>
                  </a:lnTo>
                  <a:lnTo>
                    <a:pt x="498157" y="356920"/>
                  </a:lnTo>
                  <a:lnTo>
                    <a:pt x="504609" y="361035"/>
                  </a:lnTo>
                  <a:lnTo>
                    <a:pt x="508876" y="367499"/>
                  </a:lnTo>
                  <a:lnTo>
                    <a:pt x="510425" y="376008"/>
                  </a:lnTo>
                  <a:lnTo>
                    <a:pt x="510425" y="343598"/>
                  </a:lnTo>
                  <a:lnTo>
                    <a:pt x="505993" y="338010"/>
                  </a:lnTo>
                  <a:lnTo>
                    <a:pt x="499719" y="333336"/>
                  </a:lnTo>
                  <a:lnTo>
                    <a:pt x="491794" y="330327"/>
                  </a:lnTo>
                  <a:lnTo>
                    <a:pt x="482066" y="329272"/>
                  </a:lnTo>
                  <a:lnTo>
                    <a:pt x="465899" y="332244"/>
                  </a:lnTo>
                  <a:lnTo>
                    <a:pt x="452640" y="341096"/>
                  </a:lnTo>
                  <a:lnTo>
                    <a:pt x="443661" y="355714"/>
                  </a:lnTo>
                  <a:lnTo>
                    <a:pt x="440359" y="376008"/>
                  </a:lnTo>
                  <a:lnTo>
                    <a:pt x="443661" y="396290"/>
                  </a:lnTo>
                  <a:lnTo>
                    <a:pt x="452640" y="410908"/>
                  </a:lnTo>
                  <a:lnTo>
                    <a:pt x="465899" y="419760"/>
                  </a:lnTo>
                  <a:lnTo>
                    <a:pt x="482066" y="422732"/>
                  </a:lnTo>
                  <a:lnTo>
                    <a:pt x="491807" y="421665"/>
                  </a:lnTo>
                  <a:lnTo>
                    <a:pt x="499732" y="418668"/>
                  </a:lnTo>
                  <a:lnTo>
                    <a:pt x="506006" y="413994"/>
                  </a:lnTo>
                  <a:lnTo>
                    <a:pt x="510819" y="407911"/>
                  </a:lnTo>
                  <a:lnTo>
                    <a:pt x="511213" y="407911"/>
                  </a:lnTo>
                  <a:lnTo>
                    <a:pt x="511213" y="419887"/>
                  </a:lnTo>
                  <a:lnTo>
                    <a:pt x="539965" y="419887"/>
                  </a:lnTo>
                  <a:lnTo>
                    <a:pt x="539965" y="407911"/>
                  </a:lnTo>
                  <a:lnTo>
                    <a:pt x="539965" y="396494"/>
                  </a:lnTo>
                  <a:lnTo>
                    <a:pt x="539965" y="355473"/>
                  </a:lnTo>
                  <a:lnTo>
                    <a:pt x="539965" y="344093"/>
                  </a:lnTo>
                  <a:lnTo>
                    <a:pt x="539965" y="286918"/>
                  </a:lnTo>
                  <a:close/>
                </a:path>
                <a:path w="1075054" h="552450">
                  <a:moveTo>
                    <a:pt x="542251" y="180594"/>
                  </a:moveTo>
                  <a:lnTo>
                    <a:pt x="510451" y="180594"/>
                  </a:lnTo>
                  <a:lnTo>
                    <a:pt x="491223" y="236067"/>
                  </a:lnTo>
                  <a:lnTo>
                    <a:pt x="472186" y="180594"/>
                  </a:lnTo>
                  <a:lnTo>
                    <a:pt x="440385" y="180594"/>
                  </a:lnTo>
                  <a:lnTo>
                    <a:pt x="476948" y="268351"/>
                  </a:lnTo>
                  <a:lnTo>
                    <a:pt x="505701" y="268351"/>
                  </a:lnTo>
                  <a:lnTo>
                    <a:pt x="542251" y="180594"/>
                  </a:lnTo>
                  <a:close/>
                </a:path>
                <a:path w="1075054" h="552450">
                  <a:moveTo>
                    <a:pt x="580910" y="180594"/>
                  </a:moveTo>
                  <a:lnTo>
                    <a:pt x="552132" y="180594"/>
                  </a:lnTo>
                  <a:lnTo>
                    <a:pt x="552132" y="268351"/>
                  </a:lnTo>
                  <a:lnTo>
                    <a:pt x="580910" y="268351"/>
                  </a:lnTo>
                  <a:lnTo>
                    <a:pt x="580910" y="180594"/>
                  </a:lnTo>
                  <a:close/>
                </a:path>
                <a:path w="1075054" h="552450">
                  <a:moveTo>
                    <a:pt x="581850" y="135572"/>
                  </a:moveTo>
                  <a:lnTo>
                    <a:pt x="551002" y="135572"/>
                  </a:lnTo>
                  <a:lnTo>
                    <a:pt x="551002" y="164439"/>
                  </a:lnTo>
                  <a:lnTo>
                    <a:pt x="581850" y="164439"/>
                  </a:lnTo>
                  <a:lnTo>
                    <a:pt x="581850" y="135572"/>
                  </a:lnTo>
                  <a:close/>
                </a:path>
                <a:path w="1075054" h="552450">
                  <a:moveTo>
                    <a:pt x="651725" y="375983"/>
                  </a:moveTo>
                  <a:lnTo>
                    <a:pt x="648004" y="356920"/>
                  </a:lnTo>
                  <a:lnTo>
                    <a:pt x="647039" y="355473"/>
                  </a:lnTo>
                  <a:lnTo>
                    <a:pt x="637616" y="342087"/>
                  </a:lnTo>
                  <a:lnTo>
                    <a:pt x="622769" y="333133"/>
                  </a:lnTo>
                  <a:lnTo>
                    <a:pt x="622769" y="375983"/>
                  </a:lnTo>
                  <a:lnTo>
                    <a:pt x="621157" y="384479"/>
                  </a:lnTo>
                  <a:lnTo>
                    <a:pt x="616775" y="390944"/>
                  </a:lnTo>
                  <a:lnTo>
                    <a:pt x="610095" y="395147"/>
                  </a:lnTo>
                  <a:lnTo>
                    <a:pt x="609727" y="395147"/>
                  </a:lnTo>
                  <a:lnTo>
                    <a:pt x="602208" y="396494"/>
                  </a:lnTo>
                  <a:lnTo>
                    <a:pt x="594690" y="395147"/>
                  </a:lnTo>
                  <a:lnTo>
                    <a:pt x="594334" y="395147"/>
                  </a:lnTo>
                  <a:lnTo>
                    <a:pt x="587654" y="390944"/>
                  </a:lnTo>
                  <a:lnTo>
                    <a:pt x="583260" y="384479"/>
                  </a:lnTo>
                  <a:lnTo>
                    <a:pt x="581647" y="375983"/>
                  </a:lnTo>
                  <a:lnTo>
                    <a:pt x="583222" y="367499"/>
                  </a:lnTo>
                  <a:lnTo>
                    <a:pt x="587578" y="361035"/>
                  </a:lnTo>
                  <a:lnTo>
                    <a:pt x="594093" y="356920"/>
                  </a:lnTo>
                  <a:lnTo>
                    <a:pt x="602208" y="355473"/>
                  </a:lnTo>
                  <a:lnTo>
                    <a:pt x="610323" y="356920"/>
                  </a:lnTo>
                  <a:lnTo>
                    <a:pt x="616839" y="361035"/>
                  </a:lnTo>
                  <a:lnTo>
                    <a:pt x="621195" y="367499"/>
                  </a:lnTo>
                  <a:lnTo>
                    <a:pt x="622769" y="375983"/>
                  </a:lnTo>
                  <a:lnTo>
                    <a:pt x="622769" y="333133"/>
                  </a:lnTo>
                  <a:lnTo>
                    <a:pt x="621919" y="332613"/>
                  </a:lnTo>
                  <a:lnTo>
                    <a:pt x="602208" y="329272"/>
                  </a:lnTo>
                  <a:lnTo>
                    <a:pt x="582536" y="332613"/>
                  </a:lnTo>
                  <a:lnTo>
                    <a:pt x="566915" y="342087"/>
                  </a:lnTo>
                  <a:lnTo>
                    <a:pt x="557555" y="355473"/>
                  </a:lnTo>
                  <a:lnTo>
                    <a:pt x="556590" y="356920"/>
                  </a:lnTo>
                  <a:lnTo>
                    <a:pt x="552894" y="375983"/>
                  </a:lnTo>
                  <a:lnTo>
                    <a:pt x="556577" y="395147"/>
                  </a:lnTo>
                  <a:lnTo>
                    <a:pt x="566839" y="409879"/>
                  </a:lnTo>
                  <a:lnTo>
                    <a:pt x="582447" y="419354"/>
                  </a:lnTo>
                  <a:lnTo>
                    <a:pt x="602208" y="422706"/>
                  </a:lnTo>
                  <a:lnTo>
                    <a:pt x="621995" y="419354"/>
                  </a:lnTo>
                  <a:lnTo>
                    <a:pt x="637679" y="409879"/>
                  </a:lnTo>
                  <a:lnTo>
                    <a:pt x="647065" y="396494"/>
                  </a:lnTo>
                  <a:lnTo>
                    <a:pt x="648017" y="395147"/>
                  </a:lnTo>
                  <a:lnTo>
                    <a:pt x="651725" y="375983"/>
                  </a:lnTo>
                  <a:close/>
                </a:path>
                <a:path w="1075054" h="552450">
                  <a:moveTo>
                    <a:pt x="655561" y="180594"/>
                  </a:moveTo>
                  <a:lnTo>
                    <a:pt x="637463" y="180594"/>
                  </a:lnTo>
                  <a:lnTo>
                    <a:pt x="637463" y="145440"/>
                  </a:lnTo>
                  <a:lnTo>
                    <a:pt x="608698" y="145440"/>
                  </a:lnTo>
                  <a:lnTo>
                    <a:pt x="608698" y="180594"/>
                  </a:lnTo>
                  <a:lnTo>
                    <a:pt x="591566" y="180594"/>
                  </a:lnTo>
                  <a:lnTo>
                    <a:pt x="591566" y="204533"/>
                  </a:lnTo>
                  <a:lnTo>
                    <a:pt x="608698" y="204533"/>
                  </a:lnTo>
                  <a:lnTo>
                    <a:pt x="608698" y="238721"/>
                  </a:lnTo>
                  <a:lnTo>
                    <a:pt x="610781" y="252247"/>
                  </a:lnTo>
                  <a:lnTo>
                    <a:pt x="616737" y="261442"/>
                  </a:lnTo>
                  <a:lnTo>
                    <a:pt x="626046" y="266687"/>
                  </a:lnTo>
                  <a:lnTo>
                    <a:pt x="638213" y="268351"/>
                  </a:lnTo>
                  <a:lnTo>
                    <a:pt x="650214" y="268351"/>
                  </a:lnTo>
                  <a:lnTo>
                    <a:pt x="650214" y="241757"/>
                  </a:lnTo>
                  <a:lnTo>
                    <a:pt x="639546" y="241757"/>
                  </a:lnTo>
                  <a:lnTo>
                    <a:pt x="637425" y="239064"/>
                  </a:lnTo>
                  <a:lnTo>
                    <a:pt x="637425" y="204533"/>
                  </a:lnTo>
                  <a:lnTo>
                    <a:pt x="655561" y="204533"/>
                  </a:lnTo>
                  <a:lnTo>
                    <a:pt x="655561" y="180594"/>
                  </a:lnTo>
                  <a:close/>
                </a:path>
                <a:path w="1075054" h="552450">
                  <a:moveTo>
                    <a:pt x="759345" y="332117"/>
                  </a:moveTo>
                  <a:lnTo>
                    <a:pt x="730567" y="332117"/>
                  </a:lnTo>
                  <a:lnTo>
                    <a:pt x="730567" y="344093"/>
                  </a:lnTo>
                  <a:lnTo>
                    <a:pt x="730173" y="344093"/>
                  </a:lnTo>
                  <a:lnTo>
                    <a:pt x="729805" y="343636"/>
                  </a:lnTo>
                  <a:lnTo>
                    <a:pt x="729805" y="375983"/>
                  </a:lnTo>
                  <a:lnTo>
                    <a:pt x="728230" y="384479"/>
                  </a:lnTo>
                  <a:lnTo>
                    <a:pt x="723900" y="390944"/>
                  </a:lnTo>
                  <a:lnTo>
                    <a:pt x="717423" y="395058"/>
                  </a:lnTo>
                  <a:lnTo>
                    <a:pt x="709422" y="396494"/>
                  </a:lnTo>
                  <a:lnTo>
                    <a:pt x="701459" y="395058"/>
                  </a:lnTo>
                  <a:lnTo>
                    <a:pt x="695058" y="390944"/>
                  </a:lnTo>
                  <a:lnTo>
                    <a:pt x="690803" y="384479"/>
                  </a:lnTo>
                  <a:lnTo>
                    <a:pt x="689254" y="375983"/>
                  </a:lnTo>
                  <a:lnTo>
                    <a:pt x="690778" y="367499"/>
                  </a:lnTo>
                  <a:lnTo>
                    <a:pt x="694982" y="361035"/>
                  </a:lnTo>
                  <a:lnTo>
                    <a:pt x="701382" y="356920"/>
                  </a:lnTo>
                  <a:lnTo>
                    <a:pt x="709422" y="355473"/>
                  </a:lnTo>
                  <a:lnTo>
                    <a:pt x="717511" y="356920"/>
                  </a:lnTo>
                  <a:lnTo>
                    <a:pt x="723976" y="361035"/>
                  </a:lnTo>
                  <a:lnTo>
                    <a:pt x="728256" y="367499"/>
                  </a:lnTo>
                  <a:lnTo>
                    <a:pt x="729767" y="375818"/>
                  </a:lnTo>
                  <a:lnTo>
                    <a:pt x="729805" y="375983"/>
                  </a:lnTo>
                  <a:lnTo>
                    <a:pt x="725347" y="338010"/>
                  </a:lnTo>
                  <a:lnTo>
                    <a:pt x="701421" y="329272"/>
                  </a:lnTo>
                  <a:lnTo>
                    <a:pt x="685253" y="332270"/>
                  </a:lnTo>
                  <a:lnTo>
                    <a:pt x="671995" y="341160"/>
                  </a:lnTo>
                  <a:lnTo>
                    <a:pt x="663016" y="355727"/>
                  </a:lnTo>
                  <a:lnTo>
                    <a:pt x="659714" y="375818"/>
                  </a:lnTo>
                  <a:lnTo>
                    <a:pt x="662851" y="395058"/>
                  </a:lnTo>
                  <a:lnTo>
                    <a:pt x="662965" y="395757"/>
                  </a:lnTo>
                  <a:lnTo>
                    <a:pt x="671842" y="410006"/>
                  </a:lnTo>
                  <a:lnTo>
                    <a:pt x="685025" y="418553"/>
                  </a:lnTo>
                  <a:lnTo>
                    <a:pt x="701230" y="421398"/>
                  </a:lnTo>
                  <a:lnTo>
                    <a:pt x="711301" y="420281"/>
                  </a:lnTo>
                  <a:lnTo>
                    <a:pt x="719340" y="417309"/>
                  </a:lnTo>
                  <a:lnTo>
                    <a:pt x="725563" y="413067"/>
                  </a:lnTo>
                  <a:lnTo>
                    <a:pt x="730173" y="408101"/>
                  </a:lnTo>
                  <a:lnTo>
                    <a:pt x="730567" y="408101"/>
                  </a:lnTo>
                  <a:lnTo>
                    <a:pt x="730567" y="413804"/>
                  </a:lnTo>
                  <a:lnTo>
                    <a:pt x="729361" y="423430"/>
                  </a:lnTo>
                  <a:lnTo>
                    <a:pt x="725614" y="429628"/>
                  </a:lnTo>
                  <a:lnTo>
                    <a:pt x="718997" y="433031"/>
                  </a:lnTo>
                  <a:lnTo>
                    <a:pt x="718362" y="433031"/>
                  </a:lnTo>
                  <a:lnTo>
                    <a:pt x="709815" y="433920"/>
                  </a:lnTo>
                  <a:lnTo>
                    <a:pt x="704227" y="433730"/>
                  </a:lnTo>
                  <a:lnTo>
                    <a:pt x="697318" y="433031"/>
                  </a:lnTo>
                  <a:lnTo>
                    <a:pt x="688949" y="431685"/>
                  </a:lnTo>
                  <a:lnTo>
                    <a:pt x="679297" y="429628"/>
                  </a:lnTo>
                  <a:lnTo>
                    <a:pt x="678954" y="429628"/>
                  </a:lnTo>
                  <a:lnTo>
                    <a:pt x="704253" y="460451"/>
                  </a:lnTo>
                  <a:lnTo>
                    <a:pt x="711923" y="460705"/>
                  </a:lnTo>
                  <a:lnTo>
                    <a:pt x="731291" y="458304"/>
                  </a:lnTo>
                  <a:lnTo>
                    <a:pt x="731939" y="458304"/>
                  </a:lnTo>
                  <a:lnTo>
                    <a:pt x="746975" y="450621"/>
                  </a:lnTo>
                  <a:lnTo>
                    <a:pt x="756132" y="437870"/>
                  </a:lnTo>
                  <a:lnTo>
                    <a:pt x="756831" y="433920"/>
                  </a:lnTo>
                  <a:lnTo>
                    <a:pt x="759269" y="420281"/>
                  </a:lnTo>
                  <a:lnTo>
                    <a:pt x="759345" y="408101"/>
                  </a:lnTo>
                  <a:lnTo>
                    <a:pt x="759345" y="396494"/>
                  </a:lnTo>
                  <a:lnTo>
                    <a:pt x="759345" y="355473"/>
                  </a:lnTo>
                  <a:lnTo>
                    <a:pt x="759345" y="344093"/>
                  </a:lnTo>
                  <a:lnTo>
                    <a:pt x="759345" y="332117"/>
                  </a:lnTo>
                  <a:close/>
                </a:path>
                <a:path w="1075054" h="552450">
                  <a:moveTo>
                    <a:pt x="759371" y="180708"/>
                  </a:moveTo>
                  <a:lnTo>
                    <a:pt x="730592" y="180708"/>
                  </a:lnTo>
                  <a:lnTo>
                    <a:pt x="730592" y="192570"/>
                  </a:lnTo>
                  <a:lnTo>
                    <a:pt x="730224" y="192570"/>
                  </a:lnTo>
                  <a:lnTo>
                    <a:pt x="729818" y="192062"/>
                  </a:lnTo>
                  <a:lnTo>
                    <a:pt x="729818" y="224472"/>
                  </a:lnTo>
                  <a:lnTo>
                    <a:pt x="728243" y="232930"/>
                  </a:lnTo>
                  <a:lnTo>
                    <a:pt x="723925" y="239395"/>
                  </a:lnTo>
                  <a:lnTo>
                    <a:pt x="717448" y="243509"/>
                  </a:lnTo>
                  <a:lnTo>
                    <a:pt x="709447" y="244957"/>
                  </a:lnTo>
                  <a:lnTo>
                    <a:pt x="701484" y="243509"/>
                  </a:lnTo>
                  <a:lnTo>
                    <a:pt x="695083" y="239395"/>
                  </a:lnTo>
                  <a:lnTo>
                    <a:pt x="690829" y="232930"/>
                  </a:lnTo>
                  <a:lnTo>
                    <a:pt x="689279" y="224472"/>
                  </a:lnTo>
                  <a:lnTo>
                    <a:pt x="690803" y="215963"/>
                  </a:lnTo>
                  <a:lnTo>
                    <a:pt x="695007" y="209499"/>
                  </a:lnTo>
                  <a:lnTo>
                    <a:pt x="701395" y="205384"/>
                  </a:lnTo>
                  <a:lnTo>
                    <a:pt x="709447" y="203936"/>
                  </a:lnTo>
                  <a:lnTo>
                    <a:pt x="717537" y="205384"/>
                  </a:lnTo>
                  <a:lnTo>
                    <a:pt x="724001" y="209499"/>
                  </a:lnTo>
                  <a:lnTo>
                    <a:pt x="728281" y="215963"/>
                  </a:lnTo>
                  <a:lnTo>
                    <a:pt x="729818" y="224472"/>
                  </a:lnTo>
                  <a:lnTo>
                    <a:pt x="729818" y="192062"/>
                  </a:lnTo>
                  <a:lnTo>
                    <a:pt x="725385" y="186486"/>
                  </a:lnTo>
                  <a:lnTo>
                    <a:pt x="719099" y="181800"/>
                  </a:lnTo>
                  <a:lnTo>
                    <a:pt x="711187" y="178803"/>
                  </a:lnTo>
                  <a:lnTo>
                    <a:pt x="701446" y="177736"/>
                  </a:lnTo>
                  <a:lnTo>
                    <a:pt x="685292" y="180708"/>
                  </a:lnTo>
                  <a:lnTo>
                    <a:pt x="672020" y="189560"/>
                  </a:lnTo>
                  <a:lnTo>
                    <a:pt x="663041" y="204177"/>
                  </a:lnTo>
                  <a:lnTo>
                    <a:pt x="659739" y="224472"/>
                  </a:lnTo>
                  <a:lnTo>
                    <a:pt x="663041" y="244754"/>
                  </a:lnTo>
                  <a:lnTo>
                    <a:pt x="672020" y="259372"/>
                  </a:lnTo>
                  <a:lnTo>
                    <a:pt x="685469" y="268351"/>
                  </a:lnTo>
                  <a:lnTo>
                    <a:pt x="685939" y="268351"/>
                  </a:lnTo>
                  <a:lnTo>
                    <a:pt x="701446" y="271195"/>
                  </a:lnTo>
                  <a:lnTo>
                    <a:pt x="711200" y="270141"/>
                  </a:lnTo>
                  <a:lnTo>
                    <a:pt x="719124" y="267144"/>
                  </a:lnTo>
                  <a:lnTo>
                    <a:pt x="725411" y="262458"/>
                  </a:lnTo>
                  <a:lnTo>
                    <a:pt x="730224" y="256374"/>
                  </a:lnTo>
                  <a:lnTo>
                    <a:pt x="730592" y="256374"/>
                  </a:lnTo>
                  <a:lnTo>
                    <a:pt x="730592" y="268351"/>
                  </a:lnTo>
                  <a:lnTo>
                    <a:pt x="759371" y="268351"/>
                  </a:lnTo>
                  <a:lnTo>
                    <a:pt x="759371" y="256374"/>
                  </a:lnTo>
                  <a:lnTo>
                    <a:pt x="759371" y="244957"/>
                  </a:lnTo>
                  <a:lnTo>
                    <a:pt x="759371" y="203936"/>
                  </a:lnTo>
                  <a:lnTo>
                    <a:pt x="759371" y="192570"/>
                  </a:lnTo>
                  <a:lnTo>
                    <a:pt x="759371" y="180708"/>
                  </a:lnTo>
                  <a:close/>
                </a:path>
                <a:path w="1075054" h="552450">
                  <a:moveTo>
                    <a:pt x="921029" y="211162"/>
                  </a:moveTo>
                  <a:lnTo>
                    <a:pt x="918679" y="196964"/>
                  </a:lnTo>
                  <a:lnTo>
                    <a:pt x="912164" y="186474"/>
                  </a:lnTo>
                  <a:lnTo>
                    <a:pt x="902220" y="179971"/>
                  </a:lnTo>
                  <a:lnTo>
                    <a:pt x="889596" y="177736"/>
                  </a:lnTo>
                  <a:lnTo>
                    <a:pt x="880389" y="178879"/>
                  </a:lnTo>
                  <a:lnTo>
                    <a:pt x="872286" y="182219"/>
                  </a:lnTo>
                  <a:lnTo>
                    <a:pt x="865454" y="187579"/>
                  </a:lnTo>
                  <a:lnTo>
                    <a:pt x="860094" y="194818"/>
                  </a:lnTo>
                  <a:lnTo>
                    <a:pt x="859701" y="194818"/>
                  </a:lnTo>
                  <a:lnTo>
                    <a:pt x="855294" y="187680"/>
                  </a:lnTo>
                  <a:lnTo>
                    <a:pt x="849058" y="182295"/>
                  </a:lnTo>
                  <a:lnTo>
                    <a:pt x="841248" y="178917"/>
                  </a:lnTo>
                  <a:lnTo>
                    <a:pt x="832104" y="177736"/>
                  </a:lnTo>
                  <a:lnTo>
                    <a:pt x="823048" y="178841"/>
                  </a:lnTo>
                  <a:lnTo>
                    <a:pt x="815378" y="181991"/>
                  </a:lnTo>
                  <a:lnTo>
                    <a:pt x="809218" y="186944"/>
                  </a:lnTo>
                  <a:lnTo>
                    <a:pt x="804672" y="193484"/>
                  </a:lnTo>
                  <a:lnTo>
                    <a:pt x="804278" y="193484"/>
                  </a:lnTo>
                  <a:lnTo>
                    <a:pt x="804278" y="180594"/>
                  </a:lnTo>
                  <a:lnTo>
                    <a:pt x="776097" y="180594"/>
                  </a:lnTo>
                  <a:lnTo>
                    <a:pt x="776122" y="268325"/>
                  </a:lnTo>
                  <a:lnTo>
                    <a:pt x="804900" y="268325"/>
                  </a:lnTo>
                  <a:lnTo>
                    <a:pt x="804900" y="224815"/>
                  </a:lnTo>
                  <a:lnTo>
                    <a:pt x="806107" y="214426"/>
                  </a:lnTo>
                  <a:lnTo>
                    <a:pt x="809409" y="207695"/>
                  </a:lnTo>
                  <a:lnTo>
                    <a:pt x="814362" y="204063"/>
                  </a:lnTo>
                  <a:lnTo>
                    <a:pt x="820496" y="202971"/>
                  </a:lnTo>
                  <a:lnTo>
                    <a:pt x="830580" y="202971"/>
                  </a:lnTo>
                  <a:lnTo>
                    <a:pt x="834758" y="209600"/>
                  </a:lnTo>
                  <a:lnTo>
                    <a:pt x="834758" y="268325"/>
                  </a:lnTo>
                  <a:lnTo>
                    <a:pt x="862355" y="268325"/>
                  </a:lnTo>
                  <a:lnTo>
                    <a:pt x="862355" y="224815"/>
                  </a:lnTo>
                  <a:lnTo>
                    <a:pt x="863574" y="214426"/>
                  </a:lnTo>
                  <a:lnTo>
                    <a:pt x="866889" y="207695"/>
                  </a:lnTo>
                  <a:lnTo>
                    <a:pt x="871855" y="204063"/>
                  </a:lnTo>
                  <a:lnTo>
                    <a:pt x="877989" y="202971"/>
                  </a:lnTo>
                  <a:lnTo>
                    <a:pt x="888072" y="202971"/>
                  </a:lnTo>
                  <a:lnTo>
                    <a:pt x="892263" y="209600"/>
                  </a:lnTo>
                  <a:lnTo>
                    <a:pt x="892263" y="268325"/>
                  </a:lnTo>
                  <a:lnTo>
                    <a:pt x="921029" y="268325"/>
                  </a:lnTo>
                  <a:lnTo>
                    <a:pt x="921029" y="211162"/>
                  </a:lnTo>
                  <a:close/>
                </a:path>
                <a:path w="1075054" h="552450">
                  <a:moveTo>
                    <a:pt x="966533" y="180594"/>
                  </a:moveTo>
                  <a:lnTo>
                    <a:pt x="937755" y="180594"/>
                  </a:lnTo>
                  <a:lnTo>
                    <a:pt x="937755" y="268351"/>
                  </a:lnTo>
                  <a:lnTo>
                    <a:pt x="966533" y="268351"/>
                  </a:lnTo>
                  <a:lnTo>
                    <a:pt x="966533" y="180594"/>
                  </a:lnTo>
                  <a:close/>
                </a:path>
                <a:path w="1075054" h="552450">
                  <a:moveTo>
                    <a:pt x="967473" y="135572"/>
                  </a:moveTo>
                  <a:lnTo>
                    <a:pt x="936625" y="135572"/>
                  </a:lnTo>
                  <a:lnTo>
                    <a:pt x="936625" y="164439"/>
                  </a:lnTo>
                  <a:lnTo>
                    <a:pt x="967473" y="164439"/>
                  </a:lnTo>
                  <a:lnTo>
                    <a:pt x="967473" y="135572"/>
                  </a:lnTo>
                  <a:close/>
                </a:path>
                <a:path w="1075054" h="552450">
                  <a:moveTo>
                    <a:pt x="1074483" y="213995"/>
                  </a:moveTo>
                  <a:lnTo>
                    <a:pt x="1072045" y="197739"/>
                  </a:lnTo>
                  <a:lnTo>
                    <a:pt x="1065212" y="186448"/>
                  </a:lnTo>
                  <a:lnTo>
                    <a:pt x="1054722" y="179857"/>
                  </a:lnTo>
                  <a:lnTo>
                    <a:pt x="1041349" y="177723"/>
                  </a:lnTo>
                  <a:lnTo>
                    <a:pt x="1032484" y="178803"/>
                  </a:lnTo>
                  <a:lnTo>
                    <a:pt x="1024610" y="181940"/>
                  </a:lnTo>
                  <a:lnTo>
                    <a:pt x="1017917" y="187007"/>
                  </a:lnTo>
                  <a:lnTo>
                    <a:pt x="1012596" y="193852"/>
                  </a:lnTo>
                  <a:lnTo>
                    <a:pt x="1012202" y="193852"/>
                  </a:lnTo>
                  <a:lnTo>
                    <a:pt x="1012202" y="180543"/>
                  </a:lnTo>
                  <a:lnTo>
                    <a:pt x="984021" y="180543"/>
                  </a:lnTo>
                  <a:lnTo>
                    <a:pt x="984021" y="268325"/>
                  </a:lnTo>
                  <a:lnTo>
                    <a:pt x="1012774" y="268325"/>
                  </a:lnTo>
                  <a:lnTo>
                    <a:pt x="1012774" y="224269"/>
                  </a:lnTo>
                  <a:lnTo>
                    <a:pt x="1014056" y="214363"/>
                  </a:lnTo>
                  <a:lnTo>
                    <a:pt x="1017612" y="207772"/>
                  </a:lnTo>
                  <a:lnTo>
                    <a:pt x="1022985" y="204101"/>
                  </a:lnTo>
                  <a:lnTo>
                    <a:pt x="1029741" y="202971"/>
                  </a:lnTo>
                  <a:lnTo>
                    <a:pt x="1040409" y="202971"/>
                  </a:lnTo>
                  <a:lnTo>
                    <a:pt x="1045921" y="208864"/>
                  </a:lnTo>
                  <a:lnTo>
                    <a:pt x="1045921" y="268325"/>
                  </a:lnTo>
                  <a:lnTo>
                    <a:pt x="1074483" y="268325"/>
                  </a:lnTo>
                  <a:lnTo>
                    <a:pt x="1074483" y="213995"/>
                  </a:lnTo>
                  <a:close/>
                </a:path>
              </a:pathLst>
            </a:custGeom>
            <a:solidFill>
              <a:srgbClr val="000000"/>
            </a:solidFill>
          </p:spPr>
          <p:txBody>
            <a:bodyPr wrap="square" lIns="0" tIns="0" rIns="0" bIns="0" rtlCol="0"/>
            <a:lstStyle/>
            <a:p>
              <a:endParaRPr/>
            </a:p>
          </p:txBody>
        </p:sp>
        <p:pic>
          <p:nvPicPr>
            <p:cNvPr id="8" name="object 8"/>
            <p:cNvPicPr/>
            <p:nvPr/>
          </p:nvPicPr>
          <p:blipFill>
            <a:blip r:embed="rId3" cstate="print"/>
            <a:stretch>
              <a:fillRect/>
            </a:stretch>
          </p:blipFill>
          <p:spPr>
            <a:xfrm>
              <a:off x="0" y="-1"/>
              <a:ext cx="5057109" cy="6857999"/>
            </a:xfrm>
            <a:prstGeom prst="rect">
              <a:avLst/>
            </a:prstGeom>
          </p:spPr>
        </p:pic>
        <p:sp>
          <p:nvSpPr>
            <p:cNvPr id="9" name="object 9"/>
            <p:cNvSpPr/>
            <p:nvPr/>
          </p:nvSpPr>
          <p:spPr>
            <a:xfrm>
              <a:off x="0" y="-1"/>
              <a:ext cx="5057140" cy="6858000"/>
            </a:xfrm>
            <a:custGeom>
              <a:avLst/>
              <a:gdLst/>
              <a:ahLst/>
              <a:cxnLst/>
              <a:rect l="l" t="t" r="r" b="b"/>
              <a:pathLst>
                <a:path w="5057140" h="6858000">
                  <a:moveTo>
                    <a:pt x="5057140" y="0"/>
                  </a:moveTo>
                  <a:lnTo>
                    <a:pt x="0" y="0"/>
                  </a:lnTo>
                  <a:lnTo>
                    <a:pt x="0" y="6858000"/>
                  </a:lnTo>
                  <a:lnTo>
                    <a:pt x="5057140" y="6858000"/>
                  </a:lnTo>
                  <a:lnTo>
                    <a:pt x="5057140" y="0"/>
                  </a:lnTo>
                  <a:close/>
                </a:path>
              </a:pathLst>
            </a:custGeom>
            <a:solidFill>
              <a:srgbClr val="000000">
                <a:alpha val="60391"/>
              </a:srgbClr>
            </a:solidFill>
          </p:spPr>
          <p:txBody>
            <a:bodyPr wrap="square" lIns="0" tIns="0" rIns="0" bIns="0" rtlCol="0"/>
            <a:lstStyle/>
            <a:p>
              <a:endParaRPr/>
            </a:p>
          </p:txBody>
        </p:sp>
        <p:sp>
          <p:nvSpPr>
            <p:cNvPr id="10" name="object 10"/>
            <p:cNvSpPr/>
            <p:nvPr/>
          </p:nvSpPr>
          <p:spPr>
            <a:xfrm>
              <a:off x="0" y="5935967"/>
              <a:ext cx="12192000" cy="742315"/>
            </a:xfrm>
            <a:custGeom>
              <a:avLst/>
              <a:gdLst/>
              <a:ahLst/>
              <a:cxnLst/>
              <a:rect l="l" t="t" r="r" b="b"/>
              <a:pathLst>
                <a:path w="12192000" h="742315">
                  <a:moveTo>
                    <a:pt x="12192000" y="0"/>
                  </a:moveTo>
                  <a:lnTo>
                    <a:pt x="9054381" y="344511"/>
                  </a:lnTo>
                  <a:lnTo>
                    <a:pt x="5000339" y="488388"/>
                  </a:lnTo>
                  <a:lnTo>
                    <a:pt x="1494127" y="514178"/>
                  </a:lnTo>
                  <a:lnTo>
                    <a:pt x="0" y="504431"/>
                  </a:lnTo>
                  <a:lnTo>
                    <a:pt x="0" y="741921"/>
                  </a:lnTo>
                  <a:lnTo>
                    <a:pt x="12192000" y="741921"/>
                  </a:lnTo>
                  <a:lnTo>
                    <a:pt x="12192000" y="0"/>
                  </a:lnTo>
                  <a:close/>
                </a:path>
              </a:pathLst>
            </a:custGeom>
            <a:solidFill>
              <a:srgbClr val="8E201E"/>
            </a:solidFill>
          </p:spPr>
          <p:txBody>
            <a:bodyPr wrap="square" lIns="0" tIns="0" rIns="0" bIns="0" rtlCol="0"/>
            <a:lstStyle/>
            <a:p>
              <a:endParaRPr/>
            </a:p>
          </p:txBody>
        </p:sp>
        <p:sp>
          <p:nvSpPr>
            <p:cNvPr id="11" name="object 11"/>
            <p:cNvSpPr/>
            <p:nvPr/>
          </p:nvSpPr>
          <p:spPr>
            <a:xfrm>
              <a:off x="0" y="5773851"/>
              <a:ext cx="12192000" cy="1084580"/>
            </a:xfrm>
            <a:custGeom>
              <a:avLst/>
              <a:gdLst/>
              <a:ahLst/>
              <a:cxnLst/>
              <a:rect l="l" t="t" r="r" b="b"/>
              <a:pathLst>
                <a:path w="12192000" h="1084579">
                  <a:moveTo>
                    <a:pt x="12192000" y="0"/>
                  </a:moveTo>
                  <a:lnTo>
                    <a:pt x="9054381" y="503425"/>
                  </a:lnTo>
                  <a:lnTo>
                    <a:pt x="5000339" y="713662"/>
                  </a:lnTo>
                  <a:lnTo>
                    <a:pt x="1494127" y="751342"/>
                  </a:lnTo>
                  <a:lnTo>
                    <a:pt x="0" y="737095"/>
                  </a:lnTo>
                  <a:lnTo>
                    <a:pt x="0" y="1084148"/>
                  </a:lnTo>
                  <a:lnTo>
                    <a:pt x="12192000" y="1084148"/>
                  </a:lnTo>
                  <a:lnTo>
                    <a:pt x="12192000" y="0"/>
                  </a:lnTo>
                  <a:close/>
                </a:path>
              </a:pathLst>
            </a:custGeom>
            <a:solidFill>
              <a:srgbClr val="BD2C28"/>
            </a:solidFill>
          </p:spPr>
          <p:txBody>
            <a:bodyPr wrap="square" lIns="0" tIns="0" rIns="0" bIns="0" rtlCol="0"/>
            <a:lstStyle/>
            <a:p>
              <a:endParaRPr/>
            </a:p>
          </p:txBody>
        </p:sp>
        <p:pic>
          <p:nvPicPr>
            <p:cNvPr id="12" name="object 12"/>
            <p:cNvPicPr/>
            <p:nvPr/>
          </p:nvPicPr>
          <p:blipFill>
            <a:blip r:embed="rId2" cstate="print"/>
            <a:stretch>
              <a:fillRect/>
            </a:stretch>
          </p:blipFill>
          <p:spPr>
            <a:xfrm>
              <a:off x="786383" y="5468149"/>
              <a:ext cx="11405616" cy="1389849"/>
            </a:xfrm>
            <a:prstGeom prst="rect">
              <a:avLst/>
            </a:prstGeom>
          </p:spPr>
        </p:pic>
        <p:sp>
          <p:nvSpPr>
            <p:cNvPr id="13" name="object 13"/>
            <p:cNvSpPr/>
            <p:nvPr/>
          </p:nvSpPr>
          <p:spPr>
            <a:xfrm>
              <a:off x="1091946" y="5773851"/>
              <a:ext cx="11100435" cy="1084580"/>
            </a:xfrm>
            <a:custGeom>
              <a:avLst/>
              <a:gdLst/>
              <a:ahLst/>
              <a:cxnLst/>
              <a:rect l="l" t="t" r="r" b="b"/>
              <a:pathLst>
                <a:path w="11100435" h="1084579">
                  <a:moveTo>
                    <a:pt x="11100054" y="0"/>
                  </a:moveTo>
                  <a:lnTo>
                    <a:pt x="7602950" y="562093"/>
                  </a:lnTo>
                  <a:lnTo>
                    <a:pt x="3983164" y="891136"/>
                  </a:lnTo>
                  <a:lnTo>
                    <a:pt x="1146810" y="1045648"/>
                  </a:lnTo>
                  <a:lnTo>
                    <a:pt x="0" y="1084148"/>
                  </a:lnTo>
                  <a:lnTo>
                    <a:pt x="11100054" y="1084148"/>
                  </a:lnTo>
                  <a:lnTo>
                    <a:pt x="11100054" y="0"/>
                  </a:lnTo>
                  <a:close/>
                </a:path>
              </a:pathLst>
            </a:custGeom>
            <a:solidFill>
              <a:srgbClr val="FFFFFF"/>
            </a:solidFill>
          </p:spPr>
          <p:txBody>
            <a:bodyPr wrap="square" lIns="0" tIns="0" rIns="0" bIns="0" rtlCol="0"/>
            <a:lstStyle/>
            <a:p>
              <a:endParaRPr/>
            </a:p>
          </p:txBody>
        </p:sp>
        <p:sp>
          <p:nvSpPr>
            <p:cNvPr id="14" name="object 14"/>
            <p:cNvSpPr/>
            <p:nvPr/>
          </p:nvSpPr>
          <p:spPr>
            <a:xfrm>
              <a:off x="10835183" y="6136944"/>
              <a:ext cx="1075055" cy="552450"/>
            </a:xfrm>
            <a:custGeom>
              <a:avLst/>
              <a:gdLst/>
              <a:ahLst/>
              <a:cxnLst/>
              <a:rect l="l" t="t" r="r" b="b"/>
              <a:pathLst>
                <a:path w="1075054" h="552450">
                  <a:moveTo>
                    <a:pt x="208356" y="257708"/>
                  </a:moveTo>
                  <a:lnTo>
                    <a:pt x="206248" y="247307"/>
                  </a:lnTo>
                  <a:lnTo>
                    <a:pt x="200507" y="238810"/>
                  </a:lnTo>
                  <a:lnTo>
                    <a:pt x="191985" y="233083"/>
                  </a:lnTo>
                  <a:lnTo>
                    <a:pt x="181559" y="230987"/>
                  </a:lnTo>
                  <a:lnTo>
                    <a:pt x="171132" y="233083"/>
                  </a:lnTo>
                  <a:lnTo>
                    <a:pt x="162610" y="238810"/>
                  </a:lnTo>
                  <a:lnTo>
                    <a:pt x="156870" y="247307"/>
                  </a:lnTo>
                  <a:lnTo>
                    <a:pt x="154762" y="257708"/>
                  </a:lnTo>
                  <a:lnTo>
                    <a:pt x="156870" y="268109"/>
                  </a:lnTo>
                  <a:lnTo>
                    <a:pt x="162610" y="276606"/>
                  </a:lnTo>
                  <a:lnTo>
                    <a:pt x="171132" y="282333"/>
                  </a:lnTo>
                  <a:lnTo>
                    <a:pt x="181559" y="284441"/>
                  </a:lnTo>
                  <a:lnTo>
                    <a:pt x="191985" y="282333"/>
                  </a:lnTo>
                  <a:lnTo>
                    <a:pt x="200507" y="276606"/>
                  </a:lnTo>
                  <a:lnTo>
                    <a:pt x="206248" y="268109"/>
                  </a:lnTo>
                  <a:lnTo>
                    <a:pt x="208356" y="257708"/>
                  </a:lnTo>
                  <a:close/>
                </a:path>
                <a:path w="1075054" h="552450">
                  <a:moveTo>
                    <a:pt x="427456" y="279400"/>
                  </a:moveTo>
                  <a:lnTo>
                    <a:pt x="417449" y="227164"/>
                  </a:lnTo>
                  <a:lnTo>
                    <a:pt x="389699" y="185953"/>
                  </a:lnTo>
                  <a:lnTo>
                    <a:pt x="384695" y="180987"/>
                  </a:lnTo>
                  <a:lnTo>
                    <a:pt x="384695" y="271500"/>
                  </a:lnTo>
                  <a:lnTo>
                    <a:pt x="384695" y="279400"/>
                  </a:lnTo>
                  <a:lnTo>
                    <a:pt x="369189" y="331114"/>
                  </a:lnTo>
                  <a:lnTo>
                    <a:pt x="326885" y="365988"/>
                  </a:lnTo>
                  <a:lnTo>
                    <a:pt x="290982" y="372808"/>
                  </a:lnTo>
                  <a:lnTo>
                    <a:pt x="102755" y="372808"/>
                  </a:lnTo>
                  <a:lnTo>
                    <a:pt x="42786" y="473951"/>
                  </a:lnTo>
                  <a:lnTo>
                    <a:pt x="42786" y="185953"/>
                  </a:lnTo>
                  <a:lnTo>
                    <a:pt x="291033" y="185953"/>
                  </a:lnTo>
                  <a:lnTo>
                    <a:pt x="302183" y="186563"/>
                  </a:lnTo>
                  <a:lnTo>
                    <a:pt x="312826" y="188366"/>
                  </a:lnTo>
                  <a:lnTo>
                    <a:pt x="322986" y="191350"/>
                  </a:lnTo>
                  <a:lnTo>
                    <a:pt x="332663" y="195516"/>
                  </a:lnTo>
                  <a:lnTo>
                    <a:pt x="326364" y="201612"/>
                  </a:lnTo>
                  <a:lnTo>
                    <a:pt x="321551" y="208991"/>
                  </a:lnTo>
                  <a:lnTo>
                    <a:pt x="318490" y="217398"/>
                  </a:lnTo>
                  <a:lnTo>
                    <a:pt x="317411" y="226568"/>
                  </a:lnTo>
                  <a:lnTo>
                    <a:pt x="320509" y="241858"/>
                  </a:lnTo>
                  <a:lnTo>
                    <a:pt x="328955" y="254342"/>
                  </a:lnTo>
                  <a:lnTo>
                    <a:pt x="341477" y="262775"/>
                  </a:lnTo>
                  <a:lnTo>
                    <a:pt x="356806" y="265861"/>
                  </a:lnTo>
                  <a:lnTo>
                    <a:pt x="363829" y="265239"/>
                  </a:lnTo>
                  <a:lnTo>
                    <a:pt x="370433" y="263436"/>
                  </a:lnTo>
                  <a:lnTo>
                    <a:pt x="376529" y="260578"/>
                  </a:lnTo>
                  <a:lnTo>
                    <a:pt x="382003" y="256768"/>
                  </a:lnTo>
                  <a:lnTo>
                    <a:pt x="383730" y="263969"/>
                  </a:lnTo>
                  <a:lnTo>
                    <a:pt x="384695" y="271500"/>
                  </a:lnTo>
                  <a:lnTo>
                    <a:pt x="384695" y="180987"/>
                  </a:lnTo>
                  <a:lnTo>
                    <a:pt x="366344" y="165773"/>
                  </a:lnTo>
                  <a:lnTo>
                    <a:pt x="343268" y="153276"/>
                  </a:lnTo>
                  <a:lnTo>
                    <a:pt x="318147" y="145783"/>
                  </a:lnTo>
                  <a:lnTo>
                    <a:pt x="290982" y="143281"/>
                  </a:lnTo>
                  <a:lnTo>
                    <a:pt x="162001" y="143281"/>
                  </a:lnTo>
                  <a:lnTo>
                    <a:pt x="161861" y="143090"/>
                  </a:lnTo>
                  <a:lnTo>
                    <a:pt x="84632" y="43459"/>
                  </a:lnTo>
                  <a:lnTo>
                    <a:pt x="84823" y="143090"/>
                  </a:lnTo>
                  <a:lnTo>
                    <a:pt x="0" y="0"/>
                  </a:lnTo>
                  <a:lnTo>
                    <a:pt x="0" y="552145"/>
                  </a:lnTo>
                  <a:lnTo>
                    <a:pt x="42786" y="552145"/>
                  </a:lnTo>
                  <a:lnTo>
                    <a:pt x="89712" y="473951"/>
                  </a:lnTo>
                  <a:lnTo>
                    <a:pt x="124815" y="415455"/>
                  </a:lnTo>
                  <a:lnTo>
                    <a:pt x="290982" y="415455"/>
                  </a:lnTo>
                  <a:lnTo>
                    <a:pt x="343242" y="405472"/>
                  </a:lnTo>
                  <a:lnTo>
                    <a:pt x="387400" y="375488"/>
                  </a:lnTo>
                  <a:lnTo>
                    <a:pt x="417436" y="331470"/>
                  </a:lnTo>
                  <a:lnTo>
                    <a:pt x="424954" y="306425"/>
                  </a:lnTo>
                  <a:lnTo>
                    <a:pt x="427456" y="279400"/>
                  </a:lnTo>
                  <a:close/>
                </a:path>
                <a:path w="1075054" h="552450">
                  <a:moveTo>
                    <a:pt x="539965" y="286918"/>
                  </a:moveTo>
                  <a:lnTo>
                    <a:pt x="511213" y="286918"/>
                  </a:lnTo>
                  <a:lnTo>
                    <a:pt x="511213" y="344093"/>
                  </a:lnTo>
                  <a:lnTo>
                    <a:pt x="510819" y="344093"/>
                  </a:lnTo>
                  <a:lnTo>
                    <a:pt x="510425" y="343598"/>
                  </a:lnTo>
                  <a:lnTo>
                    <a:pt x="510425" y="376008"/>
                  </a:lnTo>
                  <a:lnTo>
                    <a:pt x="508850" y="384479"/>
                  </a:lnTo>
                  <a:lnTo>
                    <a:pt x="504520" y="390944"/>
                  </a:lnTo>
                  <a:lnTo>
                    <a:pt x="498068" y="395058"/>
                  </a:lnTo>
                  <a:lnTo>
                    <a:pt x="490067" y="396494"/>
                  </a:lnTo>
                  <a:lnTo>
                    <a:pt x="482104" y="395058"/>
                  </a:lnTo>
                  <a:lnTo>
                    <a:pt x="475703" y="390944"/>
                  </a:lnTo>
                  <a:lnTo>
                    <a:pt x="471449" y="384479"/>
                  </a:lnTo>
                  <a:lnTo>
                    <a:pt x="469912" y="376008"/>
                  </a:lnTo>
                  <a:lnTo>
                    <a:pt x="471424" y="367499"/>
                  </a:lnTo>
                  <a:lnTo>
                    <a:pt x="475640" y="361035"/>
                  </a:lnTo>
                  <a:lnTo>
                    <a:pt x="482028" y="356920"/>
                  </a:lnTo>
                  <a:lnTo>
                    <a:pt x="490067" y="355473"/>
                  </a:lnTo>
                  <a:lnTo>
                    <a:pt x="498157" y="356920"/>
                  </a:lnTo>
                  <a:lnTo>
                    <a:pt x="504609" y="361035"/>
                  </a:lnTo>
                  <a:lnTo>
                    <a:pt x="508876" y="367499"/>
                  </a:lnTo>
                  <a:lnTo>
                    <a:pt x="510425" y="376008"/>
                  </a:lnTo>
                  <a:lnTo>
                    <a:pt x="510425" y="343598"/>
                  </a:lnTo>
                  <a:lnTo>
                    <a:pt x="505993" y="338010"/>
                  </a:lnTo>
                  <a:lnTo>
                    <a:pt x="499719" y="333336"/>
                  </a:lnTo>
                  <a:lnTo>
                    <a:pt x="491794" y="330327"/>
                  </a:lnTo>
                  <a:lnTo>
                    <a:pt x="482066" y="329272"/>
                  </a:lnTo>
                  <a:lnTo>
                    <a:pt x="465899" y="332244"/>
                  </a:lnTo>
                  <a:lnTo>
                    <a:pt x="452640" y="341096"/>
                  </a:lnTo>
                  <a:lnTo>
                    <a:pt x="443661" y="355714"/>
                  </a:lnTo>
                  <a:lnTo>
                    <a:pt x="440359" y="376008"/>
                  </a:lnTo>
                  <a:lnTo>
                    <a:pt x="443661" y="396290"/>
                  </a:lnTo>
                  <a:lnTo>
                    <a:pt x="452640" y="410908"/>
                  </a:lnTo>
                  <a:lnTo>
                    <a:pt x="465899" y="419760"/>
                  </a:lnTo>
                  <a:lnTo>
                    <a:pt x="482066" y="422732"/>
                  </a:lnTo>
                  <a:lnTo>
                    <a:pt x="491807" y="421665"/>
                  </a:lnTo>
                  <a:lnTo>
                    <a:pt x="499732" y="418668"/>
                  </a:lnTo>
                  <a:lnTo>
                    <a:pt x="506006" y="413994"/>
                  </a:lnTo>
                  <a:lnTo>
                    <a:pt x="510819" y="407911"/>
                  </a:lnTo>
                  <a:lnTo>
                    <a:pt x="511213" y="407911"/>
                  </a:lnTo>
                  <a:lnTo>
                    <a:pt x="511213" y="419887"/>
                  </a:lnTo>
                  <a:lnTo>
                    <a:pt x="539965" y="419887"/>
                  </a:lnTo>
                  <a:lnTo>
                    <a:pt x="539965" y="407911"/>
                  </a:lnTo>
                  <a:lnTo>
                    <a:pt x="539965" y="396494"/>
                  </a:lnTo>
                  <a:lnTo>
                    <a:pt x="539965" y="355473"/>
                  </a:lnTo>
                  <a:lnTo>
                    <a:pt x="539965" y="344093"/>
                  </a:lnTo>
                  <a:lnTo>
                    <a:pt x="539965" y="286918"/>
                  </a:lnTo>
                  <a:close/>
                </a:path>
                <a:path w="1075054" h="552450">
                  <a:moveTo>
                    <a:pt x="542251" y="180594"/>
                  </a:moveTo>
                  <a:lnTo>
                    <a:pt x="510451" y="180594"/>
                  </a:lnTo>
                  <a:lnTo>
                    <a:pt x="491223" y="236067"/>
                  </a:lnTo>
                  <a:lnTo>
                    <a:pt x="472186" y="180594"/>
                  </a:lnTo>
                  <a:lnTo>
                    <a:pt x="440385" y="180594"/>
                  </a:lnTo>
                  <a:lnTo>
                    <a:pt x="476948" y="268351"/>
                  </a:lnTo>
                  <a:lnTo>
                    <a:pt x="505701" y="268351"/>
                  </a:lnTo>
                  <a:lnTo>
                    <a:pt x="542251" y="180594"/>
                  </a:lnTo>
                  <a:close/>
                </a:path>
                <a:path w="1075054" h="552450">
                  <a:moveTo>
                    <a:pt x="580910" y="180594"/>
                  </a:moveTo>
                  <a:lnTo>
                    <a:pt x="552132" y="180594"/>
                  </a:lnTo>
                  <a:lnTo>
                    <a:pt x="552132" y="268351"/>
                  </a:lnTo>
                  <a:lnTo>
                    <a:pt x="580910" y="268351"/>
                  </a:lnTo>
                  <a:lnTo>
                    <a:pt x="580910" y="180594"/>
                  </a:lnTo>
                  <a:close/>
                </a:path>
                <a:path w="1075054" h="552450">
                  <a:moveTo>
                    <a:pt x="581850" y="135572"/>
                  </a:moveTo>
                  <a:lnTo>
                    <a:pt x="551002" y="135572"/>
                  </a:lnTo>
                  <a:lnTo>
                    <a:pt x="551002" y="164439"/>
                  </a:lnTo>
                  <a:lnTo>
                    <a:pt x="581850" y="164439"/>
                  </a:lnTo>
                  <a:lnTo>
                    <a:pt x="581850" y="135572"/>
                  </a:lnTo>
                  <a:close/>
                </a:path>
                <a:path w="1075054" h="552450">
                  <a:moveTo>
                    <a:pt x="651725" y="375983"/>
                  </a:moveTo>
                  <a:lnTo>
                    <a:pt x="648004" y="356920"/>
                  </a:lnTo>
                  <a:lnTo>
                    <a:pt x="647039" y="355473"/>
                  </a:lnTo>
                  <a:lnTo>
                    <a:pt x="637616" y="342087"/>
                  </a:lnTo>
                  <a:lnTo>
                    <a:pt x="622769" y="333133"/>
                  </a:lnTo>
                  <a:lnTo>
                    <a:pt x="622769" y="375983"/>
                  </a:lnTo>
                  <a:lnTo>
                    <a:pt x="621157" y="384479"/>
                  </a:lnTo>
                  <a:lnTo>
                    <a:pt x="616775" y="390944"/>
                  </a:lnTo>
                  <a:lnTo>
                    <a:pt x="610095" y="395147"/>
                  </a:lnTo>
                  <a:lnTo>
                    <a:pt x="609727" y="395147"/>
                  </a:lnTo>
                  <a:lnTo>
                    <a:pt x="602208" y="396494"/>
                  </a:lnTo>
                  <a:lnTo>
                    <a:pt x="594690" y="395147"/>
                  </a:lnTo>
                  <a:lnTo>
                    <a:pt x="594334" y="395147"/>
                  </a:lnTo>
                  <a:lnTo>
                    <a:pt x="587654" y="390944"/>
                  </a:lnTo>
                  <a:lnTo>
                    <a:pt x="583260" y="384479"/>
                  </a:lnTo>
                  <a:lnTo>
                    <a:pt x="581647" y="375983"/>
                  </a:lnTo>
                  <a:lnTo>
                    <a:pt x="583222" y="367499"/>
                  </a:lnTo>
                  <a:lnTo>
                    <a:pt x="587578" y="361035"/>
                  </a:lnTo>
                  <a:lnTo>
                    <a:pt x="594093" y="356920"/>
                  </a:lnTo>
                  <a:lnTo>
                    <a:pt x="602208" y="355473"/>
                  </a:lnTo>
                  <a:lnTo>
                    <a:pt x="610323" y="356920"/>
                  </a:lnTo>
                  <a:lnTo>
                    <a:pt x="616839" y="361035"/>
                  </a:lnTo>
                  <a:lnTo>
                    <a:pt x="621195" y="367499"/>
                  </a:lnTo>
                  <a:lnTo>
                    <a:pt x="622769" y="375983"/>
                  </a:lnTo>
                  <a:lnTo>
                    <a:pt x="622769" y="333133"/>
                  </a:lnTo>
                  <a:lnTo>
                    <a:pt x="621919" y="332613"/>
                  </a:lnTo>
                  <a:lnTo>
                    <a:pt x="602208" y="329272"/>
                  </a:lnTo>
                  <a:lnTo>
                    <a:pt x="582536" y="332613"/>
                  </a:lnTo>
                  <a:lnTo>
                    <a:pt x="566915" y="342087"/>
                  </a:lnTo>
                  <a:lnTo>
                    <a:pt x="557555" y="355473"/>
                  </a:lnTo>
                  <a:lnTo>
                    <a:pt x="556590" y="356920"/>
                  </a:lnTo>
                  <a:lnTo>
                    <a:pt x="552894" y="375983"/>
                  </a:lnTo>
                  <a:lnTo>
                    <a:pt x="556577" y="395147"/>
                  </a:lnTo>
                  <a:lnTo>
                    <a:pt x="566839" y="409879"/>
                  </a:lnTo>
                  <a:lnTo>
                    <a:pt x="582447" y="419354"/>
                  </a:lnTo>
                  <a:lnTo>
                    <a:pt x="602208" y="422706"/>
                  </a:lnTo>
                  <a:lnTo>
                    <a:pt x="621995" y="419354"/>
                  </a:lnTo>
                  <a:lnTo>
                    <a:pt x="637679" y="409879"/>
                  </a:lnTo>
                  <a:lnTo>
                    <a:pt x="647065" y="396494"/>
                  </a:lnTo>
                  <a:lnTo>
                    <a:pt x="648017" y="395147"/>
                  </a:lnTo>
                  <a:lnTo>
                    <a:pt x="651725" y="375983"/>
                  </a:lnTo>
                  <a:close/>
                </a:path>
                <a:path w="1075054" h="552450">
                  <a:moveTo>
                    <a:pt x="655561" y="180594"/>
                  </a:moveTo>
                  <a:lnTo>
                    <a:pt x="637463" y="180594"/>
                  </a:lnTo>
                  <a:lnTo>
                    <a:pt x="637463" y="145440"/>
                  </a:lnTo>
                  <a:lnTo>
                    <a:pt x="608698" y="145440"/>
                  </a:lnTo>
                  <a:lnTo>
                    <a:pt x="608698" y="180594"/>
                  </a:lnTo>
                  <a:lnTo>
                    <a:pt x="591566" y="180594"/>
                  </a:lnTo>
                  <a:lnTo>
                    <a:pt x="591566" y="204533"/>
                  </a:lnTo>
                  <a:lnTo>
                    <a:pt x="608698" y="204533"/>
                  </a:lnTo>
                  <a:lnTo>
                    <a:pt x="608698" y="238721"/>
                  </a:lnTo>
                  <a:lnTo>
                    <a:pt x="610781" y="252247"/>
                  </a:lnTo>
                  <a:lnTo>
                    <a:pt x="616737" y="261442"/>
                  </a:lnTo>
                  <a:lnTo>
                    <a:pt x="626046" y="266687"/>
                  </a:lnTo>
                  <a:lnTo>
                    <a:pt x="638213" y="268351"/>
                  </a:lnTo>
                  <a:lnTo>
                    <a:pt x="650214" y="268351"/>
                  </a:lnTo>
                  <a:lnTo>
                    <a:pt x="650214" y="241757"/>
                  </a:lnTo>
                  <a:lnTo>
                    <a:pt x="639546" y="241757"/>
                  </a:lnTo>
                  <a:lnTo>
                    <a:pt x="637425" y="239064"/>
                  </a:lnTo>
                  <a:lnTo>
                    <a:pt x="637425" y="204533"/>
                  </a:lnTo>
                  <a:lnTo>
                    <a:pt x="655561" y="204533"/>
                  </a:lnTo>
                  <a:lnTo>
                    <a:pt x="655561" y="180594"/>
                  </a:lnTo>
                  <a:close/>
                </a:path>
                <a:path w="1075054" h="552450">
                  <a:moveTo>
                    <a:pt x="759345" y="332117"/>
                  </a:moveTo>
                  <a:lnTo>
                    <a:pt x="730567" y="332117"/>
                  </a:lnTo>
                  <a:lnTo>
                    <a:pt x="730567" y="344093"/>
                  </a:lnTo>
                  <a:lnTo>
                    <a:pt x="730173" y="344093"/>
                  </a:lnTo>
                  <a:lnTo>
                    <a:pt x="729805" y="343636"/>
                  </a:lnTo>
                  <a:lnTo>
                    <a:pt x="729805" y="375983"/>
                  </a:lnTo>
                  <a:lnTo>
                    <a:pt x="728230" y="384479"/>
                  </a:lnTo>
                  <a:lnTo>
                    <a:pt x="723900" y="390944"/>
                  </a:lnTo>
                  <a:lnTo>
                    <a:pt x="717423" y="395058"/>
                  </a:lnTo>
                  <a:lnTo>
                    <a:pt x="709422" y="396494"/>
                  </a:lnTo>
                  <a:lnTo>
                    <a:pt x="701459" y="395058"/>
                  </a:lnTo>
                  <a:lnTo>
                    <a:pt x="695058" y="390944"/>
                  </a:lnTo>
                  <a:lnTo>
                    <a:pt x="690803" y="384479"/>
                  </a:lnTo>
                  <a:lnTo>
                    <a:pt x="689254" y="375983"/>
                  </a:lnTo>
                  <a:lnTo>
                    <a:pt x="690778" y="367499"/>
                  </a:lnTo>
                  <a:lnTo>
                    <a:pt x="694982" y="361035"/>
                  </a:lnTo>
                  <a:lnTo>
                    <a:pt x="701382" y="356920"/>
                  </a:lnTo>
                  <a:lnTo>
                    <a:pt x="709422" y="355473"/>
                  </a:lnTo>
                  <a:lnTo>
                    <a:pt x="717511" y="356920"/>
                  </a:lnTo>
                  <a:lnTo>
                    <a:pt x="723976" y="361035"/>
                  </a:lnTo>
                  <a:lnTo>
                    <a:pt x="728256" y="367499"/>
                  </a:lnTo>
                  <a:lnTo>
                    <a:pt x="729767" y="375818"/>
                  </a:lnTo>
                  <a:lnTo>
                    <a:pt x="729805" y="375983"/>
                  </a:lnTo>
                  <a:lnTo>
                    <a:pt x="725347" y="338010"/>
                  </a:lnTo>
                  <a:lnTo>
                    <a:pt x="701421" y="329272"/>
                  </a:lnTo>
                  <a:lnTo>
                    <a:pt x="685253" y="332270"/>
                  </a:lnTo>
                  <a:lnTo>
                    <a:pt x="671995" y="341160"/>
                  </a:lnTo>
                  <a:lnTo>
                    <a:pt x="663016" y="355727"/>
                  </a:lnTo>
                  <a:lnTo>
                    <a:pt x="659714" y="375818"/>
                  </a:lnTo>
                  <a:lnTo>
                    <a:pt x="662851" y="395058"/>
                  </a:lnTo>
                  <a:lnTo>
                    <a:pt x="662965" y="395757"/>
                  </a:lnTo>
                  <a:lnTo>
                    <a:pt x="671842" y="410006"/>
                  </a:lnTo>
                  <a:lnTo>
                    <a:pt x="685025" y="418553"/>
                  </a:lnTo>
                  <a:lnTo>
                    <a:pt x="701230" y="421398"/>
                  </a:lnTo>
                  <a:lnTo>
                    <a:pt x="711301" y="420281"/>
                  </a:lnTo>
                  <a:lnTo>
                    <a:pt x="719340" y="417309"/>
                  </a:lnTo>
                  <a:lnTo>
                    <a:pt x="725563" y="413067"/>
                  </a:lnTo>
                  <a:lnTo>
                    <a:pt x="730173" y="408101"/>
                  </a:lnTo>
                  <a:lnTo>
                    <a:pt x="730567" y="408101"/>
                  </a:lnTo>
                  <a:lnTo>
                    <a:pt x="730567" y="413804"/>
                  </a:lnTo>
                  <a:lnTo>
                    <a:pt x="729361" y="423430"/>
                  </a:lnTo>
                  <a:lnTo>
                    <a:pt x="725614" y="429628"/>
                  </a:lnTo>
                  <a:lnTo>
                    <a:pt x="718997" y="433031"/>
                  </a:lnTo>
                  <a:lnTo>
                    <a:pt x="718362" y="433031"/>
                  </a:lnTo>
                  <a:lnTo>
                    <a:pt x="709815" y="433920"/>
                  </a:lnTo>
                  <a:lnTo>
                    <a:pt x="704227" y="433730"/>
                  </a:lnTo>
                  <a:lnTo>
                    <a:pt x="697318" y="433031"/>
                  </a:lnTo>
                  <a:lnTo>
                    <a:pt x="688949" y="431685"/>
                  </a:lnTo>
                  <a:lnTo>
                    <a:pt x="679297" y="429628"/>
                  </a:lnTo>
                  <a:lnTo>
                    <a:pt x="678954" y="429628"/>
                  </a:lnTo>
                  <a:lnTo>
                    <a:pt x="704253" y="460451"/>
                  </a:lnTo>
                  <a:lnTo>
                    <a:pt x="711923" y="460705"/>
                  </a:lnTo>
                  <a:lnTo>
                    <a:pt x="731291" y="458304"/>
                  </a:lnTo>
                  <a:lnTo>
                    <a:pt x="731939" y="458304"/>
                  </a:lnTo>
                  <a:lnTo>
                    <a:pt x="746975" y="450621"/>
                  </a:lnTo>
                  <a:lnTo>
                    <a:pt x="756132" y="437870"/>
                  </a:lnTo>
                  <a:lnTo>
                    <a:pt x="756831" y="433920"/>
                  </a:lnTo>
                  <a:lnTo>
                    <a:pt x="759269" y="420281"/>
                  </a:lnTo>
                  <a:lnTo>
                    <a:pt x="759345" y="408101"/>
                  </a:lnTo>
                  <a:lnTo>
                    <a:pt x="759345" y="396494"/>
                  </a:lnTo>
                  <a:lnTo>
                    <a:pt x="759345" y="355473"/>
                  </a:lnTo>
                  <a:lnTo>
                    <a:pt x="759345" y="344093"/>
                  </a:lnTo>
                  <a:lnTo>
                    <a:pt x="759345" y="332117"/>
                  </a:lnTo>
                  <a:close/>
                </a:path>
                <a:path w="1075054" h="552450">
                  <a:moveTo>
                    <a:pt x="759371" y="180708"/>
                  </a:moveTo>
                  <a:lnTo>
                    <a:pt x="730592" y="180708"/>
                  </a:lnTo>
                  <a:lnTo>
                    <a:pt x="730592" y="192570"/>
                  </a:lnTo>
                  <a:lnTo>
                    <a:pt x="730224" y="192570"/>
                  </a:lnTo>
                  <a:lnTo>
                    <a:pt x="729818" y="192062"/>
                  </a:lnTo>
                  <a:lnTo>
                    <a:pt x="729818" y="224472"/>
                  </a:lnTo>
                  <a:lnTo>
                    <a:pt x="728243" y="232930"/>
                  </a:lnTo>
                  <a:lnTo>
                    <a:pt x="723925" y="239395"/>
                  </a:lnTo>
                  <a:lnTo>
                    <a:pt x="717448" y="243509"/>
                  </a:lnTo>
                  <a:lnTo>
                    <a:pt x="709447" y="244957"/>
                  </a:lnTo>
                  <a:lnTo>
                    <a:pt x="701484" y="243509"/>
                  </a:lnTo>
                  <a:lnTo>
                    <a:pt x="695083" y="239395"/>
                  </a:lnTo>
                  <a:lnTo>
                    <a:pt x="690829" y="232930"/>
                  </a:lnTo>
                  <a:lnTo>
                    <a:pt x="689279" y="224472"/>
                  </a:lnTo>
                  <a:lnTo>
                    <a:pt x="690803" y="215963"/>
                  </a:lnTo>
                  <a:lnTo>
                    <a:pt x="695007" y="209499"/>
                  </a:lnTo>
                  <a:lnTo>
                    <a:pt x="701395" y="205384"/>
                  </a:lnTo>
                  <a:lnTo>
                    <a:pt x="709447" y="203936"/>
                  </a:lnTo>
                  <a:lnTo>
                    <a:pt x="717537" y="205384"/>
                  </a:lnTo>
                  <a:lnTo>
                    <a:pt x="724001" y="209499"/>
                  </a:lnTo>
                  <a:lnTo>
                    <a:pt x="728281" y="215963"/>
                  </a:lnTo>
                  <a:lnTo>
                    <a:pt x="729818" y="224472"/>
                  </a:lnTo>
                  <a:lnTo>
                    <a:pt x="729818" y="192062"/>
                  </a:lnTo>
                  <a:lnTo>
                    <a:pt x="725385" y="186486"/>
                  </a:lnTo>
                  <a:lnTo>
                    <a:pt x="719099" y="181800"/>
                  </a:lnTo>
                  <a:lnTo>
                    <a:pt x="711187" y="178803"/>
                  </a:lnTo>
                  <a:lnTo>
                    <a:pt x="701446" y="177736"/>
                  </a:lnTo>
                  <a:lnTo>
                    <a:pt x="685292" y="180708"/>
                  </a:lnTo>
                  <a:lnTo>
                    <a:pt x="672020" y="189560"/>
                  </a:lnTo>
                  <a:lnTo>
                    <a:pt x="663041" y="204177"/>
                  </a:lnTo>
                  <a:lnTo>
                    <a:pt x="659739" y="224472"/>
                  </a:lnTo>
                  <a:lnTo>
                    <a:pt x="663041" y="244754"/>
                  </a:lnTo>
                  <a:lnTo>
                    <a:pt x="672020" y="259372"/>
                  </a:lnTo>
                  <a:lnTo>
                    <a:pt x="685469" y="268351"/>
                  </a:lnTo>
                  <a:lnTo>
                    <a:pt x="685939" y="268351"/>
                  </a:lnTo>
                  <a:lnTo>
                    <a:pt x="701446" y="271195"/>
                  </a:lnTo>
                  <a:lnTo>
                    <a:pt x="711200" y="270141"/>
                  </a:lnTo>
                  <a:lnTo>
                    <a:pt x="719124" y="267144"/>
                  </a:lnTo>
                  <a:lnTo>
                    <a:pt x="725411" y="262458"/>
                  </a:lnTo>
                  <a:lnTo>
                    <a:pt x="730224" y="256374"/>
                  </a:lnTo>
                  <a:lnTo>
                    <a:pt x="730592" y="256374"/>
                  </a:lnTo>
                  <a:lnTo>
                    <a:pt x="730592" y="268351"/>
                  </a:lnTo>
                  <a:lnTo>
                    <a:pt x="759371" y="268351"/>
                  </a:lnTo>
                  <a:lnTo>
                    <a:pt x="759371" y="256374"/>
                  </a:lnTo>
                  <a:lnTo>
                    <a:pt x="759371" y="244957"/>
                  </a:lnTo>
                  <a:lnTo>
                    <a:pt x="759371" y="203936"/>
                  </a:lnTo>
                  <a:lnTo>
                    <a:pt x="759371" y="192570"/>
                  </a:lnTo>
                  <a:lnTo>
                    <a:pt x="759371" y="180708"/>
                  </a:lnTo>
                  <a:close/>
                </a:path>
                <a:path w="1075054" h="552450">
                  <a:moveTo>
                    <a:pt x="921029" y="211162"/>
                  </a:moveTo>
                  <a:lnTo>
                    <a:pt x="918679" y="196964"/>
                  </a:lnTo>
                  <a:lnTo>
                    <a:pt x="912164" y="186474"/>
                  </a:lnTo>
                  <a:lnTo>
                    <a:pt x="902220" y="179971"/>
                  </a:lnTo>
                  <a:lnTo>
                    <a:pt x="889596" y="177736"/>
                  </a:lnTo>
                  <a:lnTo>
                    <a:pt x="880389" y="178879"/>
                  </a:lnTo>
                  <a:lnTo>
                    <a:pt x="872286" y="182219"/>
                  </a:lnTo>
                  <a:lnTo>
                    <a:pt x="865454" y="187579"/>
                  </a:lnTo>
                  <a:lnTo>
                    <a:pt x="860094" y="194818"/>
                  </a:lnTo>
                  <a:lnTo>
                    <a:pt x="859701" y="194818"/>
                  </a:lnTo>
                  <a:lnTo>
                    <a:pt x="855294" y="187680"/>
                  </a:lnTo>
                  <a:lnTo>
                    <a:pt x="849058" y="182295"/>
                  </a:lnTo>
                  <a:lnTo>
                    <a:pt x="841248" y="178917"/>
                  </a:lnTo>
                  <a:lnTo>
                    <a:pt x="832104" y="177736"/>
                  </a:lnTo>
                  <a:lnTo>
                    <a:pt x="823048" y="178841"/>
                  </a:lnTo>
                  <a:lnTo>
                    <a:pt x="815378" y="181991"/>
                  </a:lnTo>
                  <a:lnTo>
                    <a:pt x="809218" y="186944"/>
                  </a:lnTo>
                  <a:lnTo>
                    <a:pt x="804672" y="193484"/>
                  </a:lnTo>
                  <a:lnTo>
                    <a:pt x="804278" y="193484"/>
                  </a:lnTo>
                  <a:lnTo>
                    <a:pt x="804278" y="180594"/>
                  </a:lnTo>
                  <a:lnTo>
                    <a:pt x="776097" y="180594"/>
                  </a:lnTo>
                  <a:lnTo>
                    <a:pt x="776122" y="268325"/>
                  </a:lnTo>
                  <a:lnTo>
                    <a:pt x="804900" y="268325"/>
                  </a:lnTo>
                  <a:lnTo>
                    <a:pt x="804900" y="224815"/>
                  </a:lnTo>
                  <a:lnTo>
                    <a:pt x="806107" y="214426"/>
                  </a:lnTo>
                  <a:lnTo>
                    <a:pt x="809409" y="207695"/>
                  </a:lnTo>
                  <a:lnTo>
                    <a:pt x="814362" y="204063"/>
                  </a:lnTo>
                  <a:lnTo>
                    <a:pt x="820496" y="202971"/>
                  </a:lnTo>
                  <a:lnTo>
                    <a:pt x="830580" y="202971"/>
                  </a:lnTo>
                  <a:lnTo>
                    <a:pt x="834758" y="209600"/>
                  </a:lnTo>
                  <a:lnTo>
                    <a:pt x="834758" y="268325"/>
                  </a:lnTo>
                  <a:lnTo>
                    <a:pt x="862355" y="268325"/>
                  </a:lnTo>
                  <a:lnTo>
                    <a:pt x="862355" y="224815"/>
                  </a:lnTo>
                  <a:lnTo>
                    <a:pt x="863574" y="214426"/>
                  </a:lnTo>
                  <a:lnTo>
                    <a:pt x="866889" y="207695"/>
                  </a:lnTo>
                  <a:lnTo>
                    <a:pt x="871855" y="204063"/>
                  </a:lnTo>
                  <a:lnTo>
                    <a:pt x="877989" y="202971"/>
                  </a:lnTo>
                  <a:lnTo>
                    <a:pt x="888072" y="202971"/>
                  </a:lnTo>
                  <a:lnTo>
                    <a:pt x="892263" y="209600"/>
                  </a:lnTo>
                  <a:lnTo>
                    <a:pt x="892263" y="268325"/>
                  </a:lnTo>
                  <a:lnTo>
                    <a:pt x="921029" y="268325"/>
                  </a:lnTo>
                  <a:lnTo>
                    <a:pt x="921029" y="211162"/>
                  </a:lnTo>
                  <a:close/>
                </a:path>
                <a:path w="1075054" h="552450">
                  <a:moveTo>
                    <a:pt x="966533" y="180594"/>
                  </a:moveTo>
                  <a:lnTo>
                    <a:pt x="937755" y="180594"/>
                  </a:lnTo>
                  <a:lnTo>
                    <a:pt x="937755" y="268351"/>
                  </a:lnTo>
                  <a:lnTo>
                    <a:pt x="966533" y="268351"/>
                  </a:lnTo>
                  <a:lnTo>
                    <a:pt x="966533" y="180594"/>
                  </a:lnTo>
                  <a:close/>
                </a:path>
                <a:path w="1075054" h="552450">
                  <a:moveTo>
                    <a:pt x="967473" y="135572"/>
                  </a:moveTo>
                  <a:lnTo>
                    <a:pt x="936625" y="135572"/>
                  </a:lnTo>
                  <a:lnTo>
                    <a:pt x="936625" y="164439"/>
                  </a:lnTo>
                  <a:lnTo>
                    <a:pt x="967473" y="164439"/>
                  </a:lnTo>
                  <a:lnTo>
                    <a:pt x="967473" y="135572"/>
                  </a:lnTo>
                  <a:close/>
                </a:path>
                <a:path w="1075054" h="552450">
                  <a:moveTo>
                    <a:pt x="1074483" y="213995"/>
                  </a:moveTo>
                  <a:lnTo>
                    <a:pt x="1072045" y="197739"/>
                  </a:lnTo>
                  <a:lnTo>
                    <a:pt x="1065212" y="186448"/>
                  </a:lnTo>
                  <a:lnTo>
                    <a:pt x="1054722" y="179857"/>
                  </a:lnTo>
                  <a:lnTo>
                    <a:pt x="1041349" y="177723"/>
                  </a:lnTo>
                  <a:lnTo>
                    <a:pt x="1032484" y="178803"/>
                  </a:lnTo>
                  <a:lnTo>
                    <a:pt x="1024610" y="181940"/>
                  </a:lnTo>
                  <a:lnTo>
                    <a:pt x="1017917" y="187007"/>
                  </a:lnTo>
                  <a:lnTo>
                    <a:pt x="1012596" y="193852"/>
                  </a:lnTo>
                  <a:lnTo>
                    <a:pt x="1012202" y="193852"/>
                  </a:lnTo>
                  <a:lnTo>
                    <a:pt x="1012202" y="180543"/>
                  </a:lnTo>
                  <a:lnTo>
                    <a:pt x="984021" y="180543"/>
                  </a:lnTo>
                  <a:lnTo>
                    <a:pt x="984021" y="268325"/>
                  </a:lnTo>
                  <a:lnTo>
                    <a:pt x="1012774" y="268325"/>
                  </a:lnTo>
                  <a:lnTo>
                    <a:pt x="1012774" y="224269"/>
                  </a:lnTo>
                  <a:lnTo>
                    <a:pt x="1014056" y="214363"/>
                  </a:lnTo>
                  <a:lnTo>
                    <a:pt x="1017612" y="207772"/>
                  </a:lnTo>
                  <a:lnTo>
                    <a:pt x="1022985" y="204101"/>
                  </a:lnTo>
                  <a:lnTo>
                    <a:pt x="1029741" y="202971"/>
                  </a:lnTo>
                  <a:lnTo>
                    <a:pt x="1040409" y="202971"/>
                  </a:lnTo>
                  <a:lnTo>
                    <a:pt x="1045921" y="208864"/>
                  </a:lnTo>
                  <a:lnTo>
                    <a:pt x="1045921" y="268325"/>
                  </a:lnTo>
                  <a:lnTo>
                    <a:pt x="1074483" y="268325"/>
                  </a:lnTo>
                  <a:lnTo>
                    <a:pt x="1074483" y="213995"/>
                  </a:lnTo>
                  <a:close/>
                </a:path>
              </a:pathLst>
            </a:custGeom>
            <a:solidFill>
              <a:srgbClr val="000000"/>
            </a:solidFill>
          </p:spPr>
          <p:txBody>
            <a:bodyPr wrap="square" lIns="0" tIns="0" rIns="0" bIns="0" rtlCol="0"/>
            <a:lstStyle/>
            <a:p>
              <a:endParaRPr/>
            </a:p>
          </p:txBody>
        </p:sp>
      </p:grpSp>
      <p:sp>
        <p:nvSpPr>
          <p:cNvPr id="15" name="object 15"/>
          <p:cNvSpPr txBox="1"/>
          <p:nvPr/>
        </p:nvSpPr>
        <p:spPr>
          <a:xfrm>
            <a:off x="5654166" y="285039"/>
            <a:ext cx="5628005" cy="1715135"/>
          </a:xfrm>
          <a:prstGeom prst="rect">
            <a:avLst/>
          </a:prstGeom>
        </p:spPr>
        <p:txBody>
          <a:bodyPr vert="horz" wrap="square" lIns="0" tIns="73660" rIns="0" bIns="0" rtlCol="0">
            <a:spAutoFit/>
          </a:bodyPr>
          <a:lstStyle/>
          <a:p>
            <a:pPr marL="12700">
              <a:lnSpc>
                <a:spcPct val="100000"/>
              </a:lnSpc>
              <a:spcBef>
                <a:spcPts val="580"/>
              </a:spcBef>
            </a:pPr>
            <a:r>
              <a:rPr sz="2000" spc="-55" dirty="0">
                <a:solidFill>
                  <a:srgbClr val="BD2C28"/>
                </a:solidFill>
                <a:latin typeface="Arial Black"/>
                <a:cs typeface="Arial Black"/>
              </a:rPr>
              <a:t>Untapped</a:t>
            </a:r>
            <a:r>
              <a:rPr sz="2000" spc="-165" dirty="0">
                <a:solidFill>
                  <a:srgbClr val="BD2C28"/>
                </a:solidFill>
                <a:latin typeface="Arial Black"/>
                <a:cs typeface="Arial Black"/>
              </a:rPr>
              <a:t> </a:t>
            </a:r>
            <a:r>
              <a:rPr sz="2000" spc="-85" dirty="0">
                <a:solidFill>
                  <a:srgbClr val="BD2C28"/>
                </a:solidFill>
                <a:latin typeface="Arial Black"/>
                <a:cs typeface="Arial Black"/>
              </a:rPr>
              <a:t>Revenue</a:t>
            </a:r>
            <a:r>
              <a:rPr sz="2000" spc="-204" dirty="0">
                <a:solidFill>
                  <a:srgbClr val="BD2C28"/>
                </a:solidFill>
                <a:latin typeface="Arial Black"/>
                <a:cs typeface="Arial Black"/>
              </a:rPr>
              <a:t> </a:t>
            </a:r>
            <a:r>
              <a:rPr sz="2000" spc="-10" dirty="0">
                <a:solidFill>
                  <a:srgbClr val="BD2C28"/>
                </a:solidFill>
                <a:latin typeface="Arial Black"/>
                <a:cs typeface="Arial Black"/>
              </a:rPr>
              <a:t>Potential</a:t>
            </a:r>
            <a:endParaRPr sz="2000" dirty="0">
              <a:latin typeface="Arial Black"/>
              <a:cs typeface="Arial Black"/>
            </a:endParaRPr>
          </a:p>
          <a:p>
            <a:pPr marL="12700" marR="5080">
              <a:lnSpc>
                <a:spcPct val="100000"/>
              </a:lnSpc>
              <a:spcBef>
                <a:spcPts val="335"/>
              </a:spcBef>
            </a:pPr>
            <a:r>
              <a:rPr sz="1400" dirty="0">
                <a:latin typeface="Lucida Sans Unicode"/>
                <a:cs typeface="Lucida Sans Unicode"/>
              </a:rPr>
              <a:t>With</a:t>
            </a:r>
            <a:r>
              <a:rPr sz="1400" spc="90" dirty="0">
                <a:latin typeface="Lucida Sans Unicode"/>
                <a:cs typeface="Lucida Sans Unicode"/>
              </a:rPr>
              <a:t> </a:t>
            </a:r>
            <a:r>
              <a:rPr sz="1400" dirty="0">
                <a:latin typeface="Lucida Sans Unicode"/>
                <a:cs typeface="Lucida Sans Unicode"/>
              </a:rPr>
              <a:t>the</a:t>
            </a:r>
            <a:r>
              <a:rPr sz="1400" spc="55" dirty="0">
                <a:latin typeface="Lucida Sans Unicode"/>
                <a:cs typeface="Lucida Sans Unicode"/>
              </a:rPr>
              <a:t> </a:t>
            </a:r>
            <a:r>
              <a:rPr sz="1400" dirty="0">
                <a:latin typeface="Lucida Sans Unicode"/>
                <a:cs typeface="Lucida Sans Unicode"/>
              </a:rPr>
              <a:t>European</a:t>
            </a:r>
            <a:r>
              <a:rPr sz="1400" spc="70" dirty="0">
                <a:latin typeface="Lucida Sans Unicode"/>
                <a:cs typeface="Lucida Sans Unicode"/>
              </a:rPr>
              <a:t> </a:t>
            </a:r>
            <a:r>
              <a:rPr sz="1400" dirty="0">
                <a:latin typeface="Lucida Sans Unicode"/>
                <a:cs typeface="Lucida Sans Unicode"/>
              </a:rPr>
              <a:t>market</a:t>
            </a:r>
            <a:r>
              <a:rPr sz="1400" spc="55" dirty="0">
                <a:latin typeface="Lucida Sans Unicode"/>
                <a:cs typeface="Lucida Sans Unicode"/>
              </a:rPr>
              <a:t> </a:t>
            </a:r>
            <a:r>
              <a:rPr sz="1400" spc="-30" dirty="0">
                <a:latin typeface="Lucida Sans Unicode"/>
                <a:cs typeface="Lucida Sans Unicode"/>
              </a:rPr>
              <a:t>for</a:t>
            </a:r>
            <a:r>
              <a:rPr sz="1400" spc="110" dirty="0">
                <a:latin typeface="Lucida Sans Unicode"/>
                <a:cs typeface="Lucida Sans Unicode"/>
              </a:rPr>
              <a:t> </a:t>
            </a:r>
            <a:r>
              <a:rPr sz="1400" dirty="0">
                <a:latin typeface="Lucida Sans Unicode"/>
                <a:cs typeface="Lucida Sans Unicode"/>
              </a:rPr>
              <a:t>energy</a:t>
            </a:r>
            <a:r>
              <a:rPr sz="1400" spc="35" dirty="0">
                <a:latin typeface="Lucida Sans Unicode"/>
                <a:cs typeface="Lucida Sans Unicode"/>
              </a:rPr>
              <a:t> </a:t>
            </a:r>
            <a:r>
              <a:rPr sz="1400" spc="80" dirty="0">
                <a:latin typeface="Lucida Sans Unicode"/>
                <a:cs typeface="Lucida Sans Unicode"/>
              </a:rPr>
              <a:t>and</a:t>
            </a:r>
            <a:r>
              <a:rPr sz="1400" spc="95" dirty="0">
                <a:latin typeface="Lucida Sans Unicode"/>
                <a:cs typeface="Lucida Sans Unicode"/>
              </a:rPr>
              <a:t> </a:t>
            </a:r>
            <a:r>
              <a:rPr sz="1400" dirty="0">
                <a:latin typeface="Lucida Sans Unicode"/>
                <a:cs typeface="Lucida Sans Unicode"/>
              </a:rPr>
              <a:t>vitamin</a:t>
            </a:r>
            <a:r>
              <a:rPr sz="1400" spc="80" dirty="0">
                <a:latin typeface="Lucida Sans Unicode"/>
                <a:cs typeface="Lucida Sans Unicode"/>
              </a:rPr>
              <a:t> </a:t>
            </a:r>
            <a:r>
              <a:rPr sz="1400" spc="40" dirty="0">
                <a:latin typeface="Lucida Sans Unicode"/>
                <a:cs typeface="Lucida Sans Unicode"/>
              </a:rPr>
              <a:t>water </a:t>
            </a:r>
            <a:r>
              <a:rPr sz="1400" dirty="0">
                <a:latin typeface="Lucida Sans Unicode"/>
                <a:cs typeface="Lucida Sans Unicode"/>
              </a:rPr>
              <a:t>generating</a:t>
            </a:r>
            <a:r>
              <a:rPr sz="1400" spc="5" dirty="0">
                <a:latin typeface="Lucida Sans Unicode"/>
                <a:cs typeface="Lucida Sans Unicode"/>
              </a:rPr>
              <a:t> </a:t>
            </a:r>
            <a:r>
              <a:rPr sz="1400" dirty="0">
                <a:latin typeface="Lucida Sans Unicode"/>
                <a:cs typeface="Lucida Sans Unicode"/>
              </a:rPr>
              <a:t>€65.5</a:t>
            </a:r>
            <a:r>
              <a:rPr sz="1400" spc="30" dirty="0">
                <a:latin typeface="Lucida Sans Unicode"/>
                <a:cs typeface="Lucida Sans Unicode"/>
              </a:rPr>
              <a:t> </a:t>
            </a:r>
            <a:r>
              <a:rPr sz="1400" spc="-10" dirty="0">
                <a:latin typeface="Lucida Sans Unicode"/>
                <a:cs typeface="Lucida Sans Unicode"/>
              </a:rPr>
              <a:t>billion</a:t>
            </a:r>
            <a:r>
              <a:rPr sz="1400" spc="50" dirty="0">
                <a:latin typeface="Lucida Sans Unicode"/>
                <a:cs typeface="Lucida Sans Unicode"/>
              </a:rPr>
              <a:t> </a:t>
            </a:r>
            <a:r>
              <a:rPr sz="1400" dirty="0">
                <a:latin typeface="Lucida Sans Unicode"/>
                <a:cs typeface="Lucida Sans Unicode"/>
              </a:rPr>
              <a:t>annually,</a:t>
            </a:r>
            <a:r>
              <a:rPr sz="1400" spc="50" dirty="0">
                <a:latin typeface="Lucida Sans Unicode"/>
                <a:cs typeface="Lucida Sans Unicode"/>
              </a:rPr>
              <a:t> </a:t>
            </a:r>
            <a:r>
              <a:rPr sz="1400" dirty="0">
                <a:latin typeface="Lucida Sans Unicode"/>
                <a:cs typeface="Lucida Sans Unicode"/>
              </a:rPr>
              <a:t>there’s</a:t>
            </a:r>
            <a:r>
              <a:rPr sz="1400" spc="-25" dirty="0">
                <a:latin typeface="Lucida Sans Unicode"/>
                <a:cs typeface="Lucida Sans Unicode"/>
              </a:rPr>
              <a:t> </a:t>
            </a:r>
            <a:r>
              <a:rPr sz="1400" spc="170" dirty="0">
                <a:latin typeface="Lucida Sans Unicode"/>
                <a:cs typeface="Lucida Sans Unicode"/>
              </a:rPr>
              <a:t>a</a:t>
            </a:r>
            <a:r>
              <a:rPr sz="1400" spc="45" dirty="0">
                <a:latin typeface="Lucida Sans Unicode"/>
                <a:cs typeface="Lucida Sans Unicode"/>
              </a:rPr>
              <a:t> </a:t>
            </a:r>
            <a:r>
              <a:rPr sz="1400" spc="55" dirty="0">
                <a:latin typeface="Lucida Sans Unicode"/>
                <a:cs typeface="Lucida Sans Unicode"/>
              </a:rPr>
              <a:t>clear</a:t>
            </a:r>
            <a:r>
              <a:rPr sz="1400" spc="25" dirty="0">
                <a:latin typeface="Lucida Sans Unicode"/>
                <a:cs typeface="Lucida Sans Unicode"/>
              </a:rPr>
              <a:t> </a:t>
            </a:r>
            <a:r>
              <a:rPr sz="1400" dirty="0">
                <a:latin typeface="Lucida Sans Unicode"/>
                <a:cs typeface="Lucida Sans Unicode"/>
              </a:rPr>
              <a:t>opportunity</a:t>
            </a:r>
            <a:r>
              <a:rPr sz="1400" spc="20" dirty="0">
                <a:latin typeface="Lucida Sans Unicode"/>
                <a:cs typeface="Lucida Sans Unicode"/>
              </a:rPr>
              <a:t> </a:t>
            </a:r>
            <a:r>
              <a:rPr sz="1400" spc="-25" dirty="0">
                <a:latin typeface="Lucida Sans Unicode"/>
                <a:cs typeface="Lucida Sans Unicode"/>
              </a:rPr>
              <a:t>to </a:t>
            </a:r>
            <a:r>
              <a:rPr sz="1400" spc="75" dirty="0">
                <a:latin typeface="Lucida Sans Unicode"/>
                <a:cs typeface="Lucida Sans Unicode"/>
              </a:rPr>
              <a:t>tap</a:t>
            </a:r>
            <a:r>
              <a:rPr sz="1400" spc="-30" dirty="0">
                <a:latin typeface="Lucida Sans Unicode"/>
                <a:cs typeface="Lucida Sans Unicode"/>
              </a:rPr>
              <a:t> </a:t>
            </a:r>
            <a:r>
              <a:rPr sz="1400" dirty="0">
                <a:latin typeface="Lucida Sans Unicode"/>
                <a:cs typeface="Lucida Sans Unicode"/>
              </a:rPr>
              <a:t>into</a:t>
            </a:r>
            <a:r>
              <a:rPr sz="1400" spc="-20" dirty="0">
                <a:latin typeface="Lucida Sans Unicode"/>
                <a:cs typeface="Lucida Sans Unicode"/>
              </a:rPr>
              <a:t> </a:t>
            </a:r>
            <a:r>
              <a:rPr sz="1400" spc="-10" dirty="0">
                <a:latin typeface="Lucida Sans Unicode"/>
                <a:cs typeface="Lucida Sans Unicode"/>
              </a:rPr>
              <a:t>this</a:t>
            </a:r>
            <a:r>
              <a:rPr sz="1400" spc="-20" dirty="0">
                <a:latin typeface="Lucida Sans Unicode"/>
                <a:cs typeface="Lucida Sans Unicode"/>
              </a:rPr>
              <a:t> </a:t>
            </a:r>
            <a:r>
              <a:rPr sz="1400" spc="95" dirty="0">
                <a:latin typeface="Lucida Sans Unicode"/>
                <a:cs typeface="Lucida Sans Unicode"/>
              </a:rPr>
              <a:t>space</a:t>
            </a:r>
            <a:r>
              <a:rPr sz="1400" spc="-35" dirty="0">
                <a:latin typeface="Lucida Sans Unicode"/>
                <a:cs typeface="Lucida Sans Unicode"/>
              </a:rPr>
              <a:t> </a:t>
            </a:r>
            <a:r>
              <a:rPr sz="1400" spc="-25" dirty="0">
                <a:latin typeface="Lucida Sans Unicode"/>
                <a:cs typeface="Lucida Sans Unicode"/>
              </a:rPr>
              <a:t>for</a:t>
            </a:r>
            <a:r>
              <a:rPr sz="1400" spc="-15" dirty="0">
                <a:latin typeface="Lucida Sans Unicode"/>
                <a:cs typeface="Lucida Sans Unicode"/>
              </a:rPr>
              <a:t> </a:t>
            </a:r>
            <a:r>
              <a:rPr sz="1400" dirty="0">
                <a:latin typeface="Lucida Sans Unicode"/>
                <a:cs typeface="Lucida Sans Unicode"/>
              </a:rPr>
              <a:t>pets.</a:t>
            </a:r>
            <a:r>
              <a:rPr sz="1400" spc="-35" dirty="0">
                <a:latin typeface="Lucida Sans Unicode"/>
                <a:cs typeface="Lucida Sans Unicode"/>
              </a:rPr>
              <a:t> </a:t>
            </a:r>
            <a:r>
              <a:rPr sz="1400" dirty="0">
                <a:latin typeface="Lucida Sans Unicode"/>
                <a:cs typeface="Lucida Sans Unicode"/>
              </a:rPr>
              <a:t>Even</a:t>
            </a:r>
            <a:r>
              <a:rPr sz="1400" spc="-50" dirty="0">
                <a:latin typeface="Lucida Sans Unicode"/>
                <a:cs typeface="Lucida Sans Unicode"/>
              </a:rPr>
              <a:t> </a:t>
            </a:r>
            <a:r>
              <a:rPr sz="1400" dirty="0">
                <a:latin typeface="Lucida Sans Unicode"/>
                <a:cs typeface="Lucida Sans Unicode"/>
              </a:rPr>
              <a:t>capturing</a:t>
            </a:r>
            <a:r>
              <a:rPr sz="1400" spc="-20" dirty="0">
                <a:latin typeface="Lucida Sans Unicode"/>
                <a:cs typeface="Lucida Sans Unicode"/>
              </a:rPr>
              <a:t> </a:t>
            </a:r>
            <a:r>
              <a:rPr sz="1400" spc="-10" dirty="0">
                <a:latin typeface="Lucida Sans Unicode"/>
                <a:cs typeface="Lucida Sans Unicode"/>
              </a:rPr>
              <a:t>just</a:t>
            </a:r>
            <a:r>
              <a:rPr sz="1400" spc="-15" dirty="0">
                <a:latin typeface="Lucida Sans Unicode"/>
                <a:cs typeface="Lucida Sans Unicode"/>
              </a:rPr>
              <a:t> </a:t>
            </a:r>
            <a:r>
              <a:rPr sz="1400" spc="-125" dirty="0">
                <a:latin typeface="Lucida Sans Unicode"/>
                <a:cs typeface="Lucida Sans Unicode"/>
              </a:rPr>
              <a:t>10%</a:t>
            </a:r>
            <a:r>
              <a:rPr sz="1400" spc="-25" dirty="0">
                <a:latin typeface="Lucida Sans Unicode"/>
                <a:cs typeface="Lucida Sans Unicode"/>
              </a:rPr>
              <a:t> </a:t>
            </a:r>
            <a:r>
              <a:rPr sz="1400" dirty="0">
                <a:latin typeface="Lucida Sans Unicode"/>
                <a:cs typeface="Lucida Sans Unicode"/>
              </a:rPr>
              <a:t>of</a:t>
            </a:r>
            <a:r>
              <a:rPr sz="1400" spc="-20" dirty="0">
                <a:latin typeface="Lucida Sans Unicode"/>
                <a:cs typeface="Lucida Sans Unicode"/>
              </a:rPr>
              <a:t> </a:t>
            </a:r>
            <a:r>
              <a:rPr sz="1400" dirty="0">
                <a:latin typeface="Lucida Sans Unicode"/>
                <a:cs typeface="Lucida Sans Unicode"/>
              </a:rPr>
              <a:t>the</a:t>
            </a:r>
            <a:r>
              <a:rPr sz="1400" spc="-45" dirty="0">
                <a:latin typeface="Lucida Sans Unicode"/>
                <a:cs typeface="Lucida Sans Unicode"/>
              </a:rPr>
              <a:t> </a:t>
            </a:r>
            <a:r>
              <a:rPr sz="1400" spc="35" dirty="0">
                <a:latin typeface="Lucida Sans Unicode"/>
                <a:cs typeface="Lucida Sans Unicode"/>
              </a:rPr>
              <a:t>dog </a:t>
            </a:r>
            <a:r>
              <a:rPr sz="1400" spc="10" dirty="0">
                <a:latin typeface="Lucida Sans Unicode"/>
                <a:cs typeface="Lucida Sans Unicode"/>
              </a:rPr>
              <a:t>owner</a:t>
            </a:r>
            <a:r>
              <a:rPr sz="1400" spc="20" dirty="0">
                <a:latin typeface="Lucida Sans Unicode"/>
                <a:cs typeface="Lucida Sans Unicode"/>
              </a:rPr>
              <a:t> </a:t>
            </a:r>
            <a:r>
              <a:rPr sz="1400" spc="10" dirty="0">
                <a:latin typeface="Lucida Sans Unicode"/>
                <a:cs typeface="Lucida Sans Unicode"/>
              </a:rPr>
              <a:t>market would</a:t>
            </a:r>
            <a:r>
              <a:rPr sz="1400" spc="40" dirty="0">
                <a:latin typeface="Lucida Sans Unicode"/>
                <a:cs typeface="Lucida Sans Unicode"/>
              </a:rPr>
              <a:t> </a:t>
            </a:r>
            <a:r>
              <a:rPr sz="1400" dirty="0">
                <a:latin typeface="Lucida Sans Unicode"/>
                <a:cs typeface="Lucida Sans Unicode"/>
              </a:rPr>
              <a:t>result</a:t>
            </a:r>
            <a:r>
              <a:rPr sz="1400" spc="15" dirty="0">
                <a:latin typeface="Lucida Sans Unicode"/>
                <a:cs typeface="Lucida Sans Unicode"/>
              </a:rPr>
              <a:t> </a:t>
            </a:r>
            <a:r>
              <a:rPr sz="1400" dirty="0">
                <a:latin typeface="Lucida Sans Unicode"/>
                <a:cs typeface="Lucida Sans Unicode"/>
              </a:rPr>
              <a:t>in</a:t>
            </a:r>
            <a:r>
              <a:rPr sz="1400" spc="55" dirty="0">
                <a:latin typeface="Lucida Sans Unicode"/>
                <a:cs typeface="Lucida Sans Unicode"/>
              </a:rPr>
              <a:t> </a:t>
            </a:r>
            <a:r>
              <a:rPr sz="1400" spc="10" dirty="0">
                <a:latin typeface="Lucida Sans Unicode"/>
                <a:cs typeface="Lucida Sans Unicode"/>
              </a:rPr>
              <a:t>projected</a:t>
            </a:r>
            <a:r>
              <a:rPr sz="1400" spc="-10" dirty="0">
                <a:latin typeface="Lucida Sans Unicode"/>
                <a:cs typeface="Lucida Sans Unicode"/>
              </a:rPr>
              <a:t> </a:t>
            </a:r>
            <a:r>
              <a:rPr sz="1400" spc="10" dirty="0">
                <a:latin typeface="Lucida Sans Unicode"/>
                <a:cs typeface="Lucida Sans Unicode"/>
              </a:rPr>
              <a:t>revenues</a:t>
            </a:r>
            <a:r>
              <a:rPr sz="1400" spc="-15" dirty="0">
                <a:latin typeface="Lucida Sans Unicode"/>
                <a:cs typeface="Lucida Sans Unicode"/>
              </a:rPr>
              <a:t> </a:t>
            </a:r>
            <a:r>
              <a:rPr sz="1400" dirty="0">
                <a:latin typeface="Lucida Sans Unicode"/>
                <a:cs typeface="Lucida Sans Unicode"/>
              </a:rPr>
              <a:t>of</a:t>
            </a:r>
            <a:r>
              <a:rPr sz="1400" spc="45" dirty="0">
                <a:latin typeface="Lucida Sans Unicode"/>
                <a:cs typeface="Lucida Sans Unicode"/>
              </a:rPr>
              <a:t> </a:t>
            </a:r>
            <a:r>
              <a:rPr sz="1400" spc="-10" dirty="0">
                <a:latin typeface="Lucida Sans Unicode"/>
                <a:cs typeface="Lucida Sans Unicode"/>
              </a:rPr>
              <a:t>nearly</a:t>
            </a:r>
            <a:endParaRPr sz="1400" dirty="0">
              <a:latin typeface="Lucida Sans Unicode"/>
              <a:cs typeface="Lucida Sans Unicode"/>
            </a:endParaRPr>
          </a:p>
          <a:p>
            <a:pPr marL="12700">
              <a:lnSpc>
                <a:spcPct val="100000"/>
              </a:lnSpc>
            </a:pPr>
            <a:r>
              <a:rPr sz="1400" spc="-10" dirty="0">
                <a:latin typeface="Lucida Sans Unicode"/>
                <a:cs typeface="Lucida Sans Unicode"/>
              </a:rPr>
              <a:t>€89.7</a:t>
            </a:r>
            <a:r>
              <a:rPr sz="1400" dirty="0">
                <a:latin typeface="Lucida Sans Unicode"/>
                <a:cs typeface="Lucida Sans Unicode"/>
              </a:rPr>
              <a:t> </a:t>
            </a:r>
            <a:r>
              <a:rPr sz="1400" spc="-10" dirty="0">
                <a:latin typeface="Lucida Sans Unicode"/>
                <a:cs typeface="Lucida Sans Unicode"/>
              </a:rPr>
              <a:t>million</a:t>
            </a:r>
            <a:r>
              <a:rPr sz="1400" spc="25" dirty="0">
                <a:latin typeface="Lucida Sans Unicode"/>
                <a:cs typeface="Lucida Sans Unicode"/>
              </a:rPr>
              <a:t> </a:t>
            </a:r>
            <a:r>
              <a:rPr sz="1400" dirty="0">
                <a:latin typeface="Lucida Sans Unicode"/>
                <a:cs typeface="Lucida Sans Unicode"/>
              </a:rPr>
              <a:t>annually,</a:t>
            </a:r>
            <a:r>
              <a:rPr sz="1400" spc="30" dirty="0">
                <a:latin typeface="Lucida Sans Unicode"/>
                <a:cs typeface="Lucida Sans Unicode"/>
              </a:rPr>
              <a:t> </a:t>
            </a:r>
            <a:r>
              <a:rPr sz="1400" spc="50" dirty="0">
                <a:latin typeface="Lucida Sans Unicode"/>
                <a:cs typeface="Lucida Sans Unicode"/>
              </a:rPr>
              <a:t>showcasing</a:t>
            </a:r>
            <a:r>
              <a:rPr sz="1400" spc="5" dirty="0">
                <a:latin typeface="Lucida Sans Unicode"/>
                <a:cs typeface="Lucida Sans Unicode"/>
              </a:rPr>
              <a:t> </a:t>
            </a:r>
            <a:r>
              <a:rPr sz="1400" dirty="0">
                <a:latin typeface="Lucida Sans Unicode"/>
                <a:cs typeface="Lucida Sans Unicode"/>
              </a:rPr>
              <a:t>the</a:t>
            </a:r>
            <a:r>
              <a:rPr sz="1400" spc="10" dirty="0">
                <a:latin typeface="Lucida Sans Unicode"/>
                <a:cs typeface="Lucida Sans Unicode"/>
              </a:rPr>
              <a:t> </a:t>
            </a:r>
            <a:r>
              <a:rPr sz="1400" dirty="0">
                <a:latin typeface="Lucida Sans Unicode"/>
                <a:cs typeface="Lucida Sans Unicode"/>
              </a:rPr>
              <a:t>significant</a:t>
            </a:r>
            <a:r>
              <a:rPr sz="1400" spc="20" dirty="0">
                <a:latin typeface="Lucida Sans Unicode"/>
                <a:cs typeface="Lucida Sans Unicode"/>
              </a:rPr>
              <a:t> </a:t>
            </a:r>
            <a:r>
              <a:rPr sz="1400" spc="-10" dirty="0">
                <a:latin typeface="Lucida Sans Unicode"/>
                <a:cs typeface="Lucida Sans Unicode"/>
              </a:rPr>
              <a:t>financial</a:t>
            </a:r>
            <a:endParaRPr sz="1400" dirty="0">
              <a:latin typeface="Lucida Sans Unicode"/>
              <a:cs typeface="Lucida Sans Unicode"/>
            </a:endParaRPr>
          </a:p>
          <a:p>
            <a:pPr marL="12700">
              <a:lnSpc>
                <a:spcPct val="100000"/>
              </a:lnSpc>
              <a:spcBef>
                <a:spcPts val="5"/>
              </a:spcBef>
            </a:pPr>
            <a:r>
              <a:rPr sz="1400" dirty="0">
                <a:latin typeface="Lucida Sans Unicode"/>
                <a:cs typeface="Lucida Sans Unicode"/>
              </a:rPr>
              <a:t>potential</a:t>
            </a:r>
            <a:r>
              <a:rPr sz="1400" spc="-10" dirty="0">
                <a:latin typeface="Lucida Sans Unicode"/>
                <a:cs typeface="Lucida Sans Unicode"/>
              </a:rPr>
              <a:t> </a:t>
            </a:r>
            <a:r>
              <a:rPr sz="1400" dirty="0">
                <a:latin typeface="Lucida Sans Unicode"/>
                <a:cs typeface="Lucida Sans Unicode"/>
              </a:rPr>
              <a:t>in</a:t>
            </a:r>
            <a:r>
              <a:rPr sz="1400" spc="20" dirty="0">
                <a:latin typeface="Lucida Sans Unicode"/>
                <a:cs typeface="Lucida Sans Unicode"/>
              </a:rPr>
              <a:t> </a:t>
            </a:r>
            <a:r>
              <a:rPr sz="1400" dirty="0">
                <a:latin typeface="Lucida Sans Unicode"/>
                <a:cs typeface="Lucida Sans Unicode"/>
              </a:rPr>
              <a:t>offering</a:t>
            </a:r>
            <a:r>
              <a:rPr sz="1400" spc="5" dirty="0">
                <a:latin typeface="Lucida Sans Unicode"/>
                <a:cs typeface="Lucida Sans Unicode"/>
              </a:rPr>
              <a:t> </a:t>
            </a:r>
            <a:r>
              <a:rPr sz="1400" dirty="0">
                <a:latin typeface="Lucida Sans Unicode"/>
                <a:cs typeface="Lucida Sans Unicode"/>
              </a:rPr>
              <a:t>vitamin</a:t>
            </a:r>
            <a:r>
              <a:rPr sz="1400" spc="-5" dirty="0">
                <a:latin typeface="Lucida Sans Unicode"/>
                <a:cs typeface="Lucida Sans Unicode"/>
              </a:rPr>
              <a:t> </a:t>
            </a:r>
            <a:r>
              <a:rPr sz="1400" spc="50" dirty="0">
                <a:latin typeface="Lucida Sans Unicode"/>
                <a:cs typeface="Lucida Sans Unicode"/>
              </a:rPr>
              <a:t>water</a:t>
            </a:r>
            <a:r>
              <a:rPr sz="1400" spc="-25" dirty="0">
                <a:latin typeface="Lucida Sans Unicode"/>
                <a:cs typeface="Lucida Sans Unicode"/>
              </a:rPr>
              <a:t> </a:t>
            </a:r>
            <a:r>
              <a:rPr sz="1400" spc="-30" dirty="0">
                <a:latin typeface="Lucida Sans Unicode"/>
                <a:cs typeface="Lucida Sans Unicode"/>
              </a:rPr>
              <a:t>for</a:t>
            </a:r>
            <a:r>
              <a:rPr sz="1400" spc="20" dirty="0">
                <a:latin typeface="Lucida Sans Unicode"/>
                <a:cs typeface="Lucida Sans Unicode"/>
              </a:rPr>
              <a:t> </a:t>
            </a:r>
            <a:r>
              <a:rPr sz="1400" spc="-10" dirty="0">
                <a:latin typeface="Lucida Sans Unicode"/>
                <a:cs typeface="Lucida Sans Unicode"/>
              </a:rPr>
              <a:t>dogs.</a:t>
            </a:r>
            <a:endParaRPr sz="1400" dirty="0">
              <a:latin typeface="Lucida Sans Unicode"/>
              <a:cs typeface="Lucida Sans Unicode"/>
            </a:endParaRPr>
          </a:p>
        </p:txBody>
      </p:sp>
      <p:sp>
        <p:nvSpPr>
          <p:cNvPr id="16" name="object 16"/>
          <p:cNvSpPr txBox="1"/>
          <p:nvPr/>
        </p:nvSpPr>
        <p:spPr>
          <a:xfrm>
            <a:off x="5654166" y="2449464"/>
            <a:ext cx="5293995" cy="1501775"/>
          </a:xfrm>
          <a:prstGeom prst="rect">
            <a:avLst/>
          </a:prstGeom>
        </p:spPr>
        <p:txBody>
          <a:bodyPr vert="horz" wrap="square" lIns="0" tIns="73660" rIns="0" bIns="0" rtlCol="0">
            <a:spAutoFit/>
          </a:bodyPr>
          <a:lstStyle/>
          <a:p>
            <a:pPr marL="12700">
              <a:lnSpc>
                <a:spcPct val="100000"/>
              </a:lnSpc>
              <a:spcBef>
                <a:spcPts val="580"/>
              </a:spcBef>
            </a:pPr>
            <a:r>
              <a:rPr sz="2000" spc="-155" dirty="0">
                <a:solidFill>
                  <a:srgbClr val="BD2C28"/>
                </a:solidFill>
                <a:latin typeface="Arial Black"/>
                <a:cs typeface="Arial Black"/>
              </a:rPr>
              <a:t>Lack</a:t>
            </a:r>
            <a:r>
              <a:rPr sz="2000" spc="-235" dirty="0">
                <a:solidFill>
                  <a:srgbClr val="BD2C28"/>
                </a:solidFill>
                <a:latin typeface="Arial Black"/>
                <a:cs typeface="Arial Black"/>
              </a:rPr>
              <a:t> </a:t>
            </a:r>
            <a:r>
              <a:rPr sz="2000" spc="-75" dirty="0">
                <a:solidFill>
                  <a:srgbClr val="BD2C28"/>
                </a:solidFill>
                <a:latin typeface="Arial Black"/>
                <a:cs typeface="Arial Black"/>
              </a:rPr>
              <a:t>of</a:t>
            </a:r>
            <a:r>
              <a:rPr sz="2000" spc="-220" dirty="0">
                <a:solidFill>
                  <a:srgbClr val="BD2C28"/>
                </a:solidFill>
                <a:latin typeface="Arial Black"/>
                <a:cs typeface="Arial Black"/>
              </a:rPr>
              <a:t> </a:t>
            </a:r>
            <a:r>
              <a:rPr sz="2000" spc="-10" dirty="0">
                <a:solidFill>
                  <a:srgbClr val="BD2C28"/>
                </a:solidFill>
                <a:latin typeface="Arial Black"/>
                <a:cs typeface="Arial Black"/>
              </a:rPr>
              <a:t>Competition</a:t>
            </a:r>
            <a:endParaRPr sz="2000" dirty="0">
              <a:latin typeface="Arial Black"/>
              <a:cs typeface="Arial Black"/>
            </a:endParaRPr>
          </a:p>
          <a:p>
            <a:pPr marL="12700" marR="5080">
              <a:lnSpc>
                <a:spcPct val="100000"/>
              </a:lnSpc>
              <a:spcBef>
                <a:spcPts val="340"/>
              </a:spcBef>
            </a:pPr>
            <a:r>
              <a:rPr sz="1400" dirty="0">
                <a:latin typeface="Lucida Sans Unicode"/>
                <a:cs typeface="Lucida Sans Unicode"/>
              </a:rPr>
              <a:t>Despite</a:t>
            </a:r>
            <a:r>
              <a:rPr sz="1400" spc="5" dirty="0">
                <a:latin typeface="Lucida Sans Unicode"/>
                <a:cs typeface="Lucida Sans Unicode"/>
              </a:rPr>
              <a:t> </a:t>
            </a:r>
            <a:r>
              <a:rPr sz="1400" dirty="0">
                <a:latin typeface="Lucida Sans Unicode"/>
                <a:cs typeface="Lucida Sans Unicode"/>
              </a:rPr>
              <a:t>the</a:t>
            </a:r>
            <a:r>
              <a:rPr sz="1400" spc="15" dirty="0">
                <a:latin typeface="Lucida Sans Unicode"/>
                <a:cs typeface="Lucida Sans Unicode"/>
              </a:rPr>
              <a:t> </a:t>
            </a:r>
            <a:r>
              <a:rPr sz="1400" dirty="0">
                <a:latin typeface="Lucida Sans Unicode"/>
                <a:cs typeface="Lucida Sans Unicode"/>
              </a:rPr>
              <a:t>rapid</a:t>
            </a:r>
            <a:r>
              <a:rPr sz="1400" spc="-15" dirty="0">
                <a:latin typeface="Lucida Sans Unicode"/>
                <a:cs typeface="Lucida Sans Unicode"/>
              </a:rPr>
              <a:t> </a:t>
            </a:r>
            <a:r>
              <a:rPr sz="1400" dirty="0">
                <a:latin typeface="Lucida Sans Unicode"/>
                <a:cs typeface="Lucida Sans Unicode"/>
              </a:rPr>
              <a:t>growth</a:t>
            </a:r>
            <a:r>
              <a:rPr sz="1400" spc="20" dirty="0">
                <a:latin typeface="Lucida Sans Unicode"/>
                <a:cs typeface="Lucida Sans Unicode"/>
              </a:rPr>
              <a:t> </a:t>
            </a:r>
            <a:r>
              <a:rPr sz="1400" dirty="0">
                <a:latin typeface="Lucida Sans Unicode"/>
                <a:cs typeface="Lucida Sans Unicode"/>
              </a:rPr>
              <a:t>in</a:t>
            </a:r>
            <a:r>
              <a:rPr sz="1400" spc="20" dirty="0">
                <a:latin typeface="Lucida Sans Unicode"/>
                <a:cs typeface="Lucida Sans Unicode"/>
              </a:rPr>
              <a:t> </a:t>
            </a:r>
            <a:r>
              <a:rPr sz="1400" dirty="0">
                <a:latin typeface="Lucida Sans Unicode"/>
                <a:cs typeface="Lucida Sans Unicode"/>
              </a:rPr>
              <a:t>the</a:t>
            </a:r>
            <a:r>
              <a:rPr sz="1400" spc="10" dirty="0">
                <a:latin typeface="Lucida Sans Unicode"/>
                <a:cs typeface="Lucida Sans Unicode"/>
              </a:rPr>
              <a:t> </a:t>
            </a:r>
            <a:r>
              <a:rPr sz="1400" spc="45" dirty="0">
                <a:latin typeface="Lucida Sans Unicode"/>
                <a:cs typeface="Lucida Sans Unicode"/>
              </a:rPr>
              <a:t>premium</a:t>
            </a:r>
            <a:r>
              <a:rPr sz="1400" spc="-20" dirty="0">
                <a:latin typeface="Lucida Sans Unicode"/>
                <a:cs typeface="Lucida Sans Unicode"/>
              </a:rPr>
              <a:t> </a:t>
            </a:r>
            <a:r>
              <a:rPr sz="1400" dirty="0">
                <a:latin typeface="Lucida Sans Unicode"/>
                <a:cs typeface="Lucida Sans Unicode"/>
              </a:rPr>
              <a:t>pet</a:t>
            </a:r>
            <a:r>
              <a:rPr sz="1400" spc="10" dirty="0">
                <a:latin typeface="Lucida Sans Unicode"/>
                <a:cs typeface="Lucida Sans Unicode"/>
              </a:rPr>
              <a:t> </a:t>
            </a:r>
            <a:r>
              <a:rPr sz="1400" spc="85" dirty="0">
                <a:latin typeface="Lucida Sans Unicode"/>
                <a:cs typeface="Lucida Sans Unicode"/>
              </a:rPr>
              <a:t>care</a:t>
            </a:r>
            <a:r>
              <a:rPr sz="1400" spc="10" dirty="0">
                <a:latin typeface="Lucida Sans Unicode"/>
                <a:cs typeface="Lucida Sans Unicode"/>
              </a:rPr>
              <a:t> </a:t>
            </a:r>
            <a:r>
              <a:rPr sz="1400" spc="-10" dirty="0">
                <a:latin typeface="Lucida Sans Unicode"/>
                <a:cs typeface="Lucida Sans Unicode"/>
              </a:rPr>
              <a:t>sector, </a:t>
            </a:r>
            <a:r>
              <a:rPr sz="1400" spc="10" dirty="0">
                <a:latin typeface="Lucida Sans Unicode"/>
                <a:cs typeface="Lucida Sans Unicode"/>
              </a:rPr>
              <a:t>there</a:t>
            </a:r>
            <a:r>
              <a:rPr sz="1400" spc="-10" dirty="0">
                <a:latin typeface="Lucida Sans Unicode"/>
                <a:cs typeface="Lucida Sans Unicode"/>
              </a:rPr>
              <a:t> </a:t>
            </a:r>
            <a:r>
              <a:rPr sz="1400" spc="70" dirty="0">
                <a:latin typeface="Lucida Sans Unicode"/>
                <a:cs typeface="Lucida Sans Unicode"/>
              </a:rPr>
              <a:t>are</a:t>
            </a:r>
            <a:r>
              <a:rPr sz="1400" spc="30" dirty="0">
                <a:latin typeface="Lucida Sans Unicode"/>
                <a:cs typeface="Lucida Sans Unicode"/>
              </a:rPr>
              <a:t> </a:t>
            </a:r>
            <a:r>
              <a:rPr sz="1400" spc="10" dirty="0">
                <a:latin typeface="Lucida Sans Unicode"/>
                <a:cs typeface="Lucida Sans Unicode"/>
              </a:rPr>
              <a:t>few</a:t>
            </a:r>
            <a:r>
              <a:rPr sz="1400" spc="40" dirty="0">
                <a:latin typeface="Lucida Sans Unicode"/>
                <a:cs typeface="Lucida Sans Unicode"/>
              </a:rPr>
              <a:t> </a:t>
            </a:r>
            <a:r>
              <a:rPr sz="1400" spc="10" dirty="0">
                <a:latin typeface="Lucida Sans Unicode"/>
                <a:cs typeface="Lucida Sans Unicode"/>
              </a:rPr>
              <a:t>products</a:t>
            </a:r>
            <a:r>
              <a:rPr sz="1400" spc="20" dirty="0">
                <a:latin typeface="Lucida Sans Unicode"/>
                <a:cs typeface="Lucida Sans Unicode"/>
              </a:rPr>
              <a:t> </a:t>
            </a:r>
            <a:r>
              <a:rPr sz="1400" spc="10" dirty="0">
                <a:latin typeface="Lucida Sans Unicode"/>
                <a:cs typeface="Lucida Sans Unicode"/>
              </a:rPr>
              <a:t>specifically</a:t>
            </a:r>
            <a:r>
              <a:rPr sz="1400" spc="40" dirty="0">
                <a:latin typeface="Lucida Sans Unicode"/>
                <a:cs typeface="Lucida Sans Unicode"/>
              </a:rPr>
              <a:t> </a:t>
            </a:r>
            <a:r>
              <a:rPr sz="1400" spc="45" dirty="0">
                <a:latin typeface="Lucida Sans Unicode"/>
                <a:cs typeface="Lucida Sans Unicode"/>
              </a:rPr>
              <a:t>focused</a:t>
            </a:r>
            <a:r>
              <a:rPr sz="1400" spc="20" dirty="0">
                <a:latin typeface="Lucida Sans Unicode"/>
                <a:cs typeface="Lucida Sans Unicode"/>
              </a:rPr>
              <a:t> </a:t>
            </a:r>
            <a:r>
              <a:rPr sz="1400" spc="10" dirty="0">
                <a:latin typeface="Lucida Sans Unicode"/>
                <a:cs typeface="Lucida Sans Unicode"/>
              </a:rPr>
              <a:t>on</a:t>
            </a:r>
            <a:r>
              <a:rPr sz="1400" spc="40" dirty="0">
                <a:latin typeface="Lucida Sans Unicode"/>
                <a:cs typeface="Lucida Sans Unicode"/>
              </a:rPr>
              <a:t> </a:t>
            </a:r>
            <a:r>
              <a:rPr sz="1400" spc="10" dirty="0">
                <a:latin typeface="Lucida Sans Unicode"/>
                <a:cs typeface="Lucida Sans Unicode"/>
              </a:rPr>
              <a:t>vitamin</a:t>
            </a:r>
            <a:r>
              <a:rPr sz="1400" spc="25" dirty="0">
                <a:latin typeface="Lucida Sans Unicode"/>
                <a:cs typeface="Lucida Sans Unicode"/>
              </a:rPr>
              <a:t> </a:t>
            </a:r>
            <a:r>
              <a:rPr sz="1400" spc="-25" dirty="0">
                <a:latin typeface="Lucida Sans Unicode"/>
                <a:cs typeface="Lucida Sans Unicode"/>
              </a:rPr>
              <a:t>or </a:t>
            </a:r>
            <a:r>
              <a:rPr sz="1400" dirty="0">
                <a:latin typeface="Lucida Sans Unicode"/>
                <a:cs typeface="Lucida Sans Unicode"/>
              </a:rPr>
              <a:t>energy</a:t>
            </a:r>
            <a:r>
              <a:rPr sz="1400" spc="-25" dirty="0">
                <a:latin typeface="Lucida Sans Unicode"/>
                <a:cs typeface="Lucida Sans Unicode"/>
              </a:rPr>
              <a:t> </a:t>
            </a:r>
            <a:r>
              <a:rPr sz="1400" spc="50" dirty="0">
                <a:latin typeface="Lucida Sans Unicode"/>
                <a:cs typeface="Lucida Sans Unicode"/>
              </a:rPr>
              <a:t>water</a:t>
            </a:r>
            <a:r>
              <a:rPr sz="1400" spc="-25" dirty="0">
                <a:latin typeface="Lucida Sans Unicode"/>
                <a:cs typeface="Lucida Sans Unicode"/>
              </a:rPr>
              <a:t> </a:t>
            </a:r>
            <a:r>
              <a:rPr sz="1400" spc="-30" dirty="0">
                <a:latin typeface="Lucida Sans Unicode"/>
                <a:cs typeface="Lucida Sans Unicode"/>
              </a:rPr>
              <a:t>for</a:t>
            </a:r>
            <a:r>
              <a:rPr sz="1400" spc="20" dirty="0">
                <a:latin typeface="Lucida Sans Unicode"/>
                <a:cs typeface="Lucida Sans Unicode"/>
              </a:rPr>
              <a:t> </a:t>
            </a:r>
            <a:r>
              <a:rPr sz="1400" dirty="0">
                <a:latin typeface="Lucida Sans Unicode"/>
                <a:cs typeface="Lucida Sans Unicode"/>
              </a:rPr>
              <a:t>dogs.</a:t>
            </a:r>
            <a:r>
              <a:rPr sz="1400" spc="10" dirty="0">
                <a:latin typeface="Lucida Sans Unicode"/>
                <a:cs typeface="Lucida Sans Unicode"/>
              </a:rPr>
              <a:t> </a:t>
            </a:r>
            <a:r>
              <a:rPr sz="1400" spc="-35" dirty="0">
                <a:latin typeface="Lucida Sans Unicode"/>
                <a:cs typeface="Lucida Sans Unicode"/>
              </a:rPr>
              <a:t>This</a:t>
            </a:r>
            <a:r>
              <a:rPr sz="1400" spc="5" dirty="0">
                <a:latin typeface="Lucida Sans Unicode"/>
                <a:cs typeface="Lucida Sans Unicode"/>
              </a:rPr>
              <a:t> </a:t>
            </a:r>
            <a:r>
              <a:rPr sz="1400" dirty="0">
                <a:latin typeface="Lucida Sans Unicode"/>
                <a:cs typeface="Lucida Sans Unicode"/>
              </a:rPr>
              <a:t>presents</a:t>
            </a:r>
            <a:r>
              <a:rPr sz="1400" spc="-10" dirty="0">
                <a:latin typeface="Lucida Sans Unicode"/>
                <a:cs typeface="Lucida Sans Unicode"/>
              </a:rPr>
              <a:t> </a:t>
            </a:r>
            <a:r>
              <a:rPr sz="1400" spc="170" dirty="0">
                <a:latin typeface="Lucida Sans Unicode"/>
                <a:cs typeface="Lucida Sans Unicode"/>
              </a:rPr>
              <a:t>a</a:t>
            </a:r>
            <a:r>
              <a:rPr sz="1400" spc="-30" dirty="0">
                <a:latin typeface="Lucida Sans Unicode"/>
                <a:cs typeface="Lucida Sans Unicode"/>
              </a:rPr>
              <a:t> </a:t>
            </a:r>
            <a:r>
              <a:rPr sz="1400" dirty="0">
                <a:latin typeface="Lucida Sans Unicode"/>
                <a:cs typeface="Lucida Sans Unicode"/>
              </a:rPr>
              <a:t>unique</a:t>
            </a:r>
            <a:r>
              <a:rPr sz="1400" spc="-5" dirty="0">
                <a:latin typeface="Lucida Sans Unicode"/>
                <a:cs typeface="Lucida Sans Unicode"/>
              </a:rPr>
              <a:t> </a:t>
            </a:r>
            <a:r>
              <a:rPr sz="1400" spc="90" dirty="0">
                <a:latin typeface="Lucida Sans Unicode"/>
                <a:cs typeface="Lucida Sans Unicode"/>
              </a:rPr>
              <a:t>chance</a:t>
            </a:r>
            <a:r>
              <a:rPr sz="1400" spc="-5" dirty="0">
                <a:latin typeface="Lucida Sans Unicode"/>
                <a:cs typeface="Lucida Sans Unicode"/>
              </a:rPr>
              <a:t> </a:t>
            </a:r>
            <a:r>
              <a:rPr sz="1400" dirty="0">
                <a:latin typeface="Lucida Sans Unicode"/>
                <a:cs typeface="Lucida Sans Unicode"/>
              </a:rPr>
              <a:t>to</a:t>
            </a:r>
            <a:r>
              <a:rPr sz="1400" spc="5" dirty="0">
                <a:latin typeface="Lucida Sans Unicode"/>
                <a:cs typeface="Lucida Sans Unicode"/>
              </a:rPr>
              <a:t> </a:t>
            </a:r>
            <a:r>
              <a:rPr sz="1400" spc="55" dirty="0">
                <a:latin typeface="Lucida Sans Unicode"/>
                <a:cs typeface="Lucida Sans Unicode"/>
              </a:rPr>
              <a:t>be </a:t>
            </a:r>
            <a:r>
              <a:rPr sz="1400" spc="170" dirty="0">
                <a:latin typeface="Lucida Sans Unicode"/>
                <a:cs typeface="Lucida Sans Unicode"/>
              </a:rPr>
              <a:t>a</a:t>
            </a:r>
            <a:r>
              <a:rPr sz="1400" spc="-40" dirty="0">
                <a:latin typeface="Lucida Sans Unicode"/>
                <a:cs typeface="Lucida Sans Unicode"/>
              </a:rPr>
              <a:t> </a:t>
            </a:r>
            <a:r>
              <a:rPr sz="1400" spc="-35" dirty="0">
                <a:latin typeface="Lucida Sans Unicode"/>
                <a:cs typeface="Lucida Sans Unicode"/>
              </a:rPr>
              <a:t>first</a:t>
            </a:r>
            <a:r>
              <a:rPr sz="1400" spc="-25" dirty="0">
                <a:latin typeface="Lucida Sans Unicode"/>
                <a:cs typeface="Lucida Sans Unicode"/>
              </a:rPr>
              <a:t> </a:t>
            </a:r>
            <a:r>
              <a:rPr sz="1400" spc="50" dirty="0">
                <a:latin typeface="Lucida Sans Unicode"/>
                <a:cs typeface="Lucida Sans Unicode"/>
              </a:rPr>
              <a:t>mover</a:t>
            </a:r>
            <a:r>
              <a:rPr sz="1400" spc="-55" dirty="0">
                <a:latin typeface="Lucida Sans Unicode"/>
                <a:cs typeface="Lucida Sans Unicode"/>
              </a:rPr>
              <a:t> </a:t>
            </a:r>
            <a:r>
              <a:rPr sz="1400" spc="80" dirty="0">
                <a:latin typeface="Lucida Sans Unicode"/>
                <a:cs typeface="Lucida Sans Unicode"/>
              </a:rPr>
              <a:t>and</a:t>
            </a:r>
            <a:r>
              <a:rPr sz="1400" spc="-35" dirty="0">
                <a:latin typeface="Lucida Sans Unicode"/>
                <a:cs typeface="Lucida Sans Unicode"/>
              </a:rPr>
              <a:t> </a:t>
            </a:r>
            <a:r>
              <a:rPr sz="1400" dirty="0">
                <a:latin typeface="Lucida Sans Unicode"/>
                <a:cs typeface="Lucida Sans Unicode"/>
              </a:rPr>
              <a:t>establish</a:t>
            </a:r>
            <a:r>
              <a:rPr sz="1400" spc="-60" dirty="0">
                <a:latin typeface="Lucida Sans Unicode"/>
                <a:cs typeface="Lucida Sans Unicode"/>
              </a:rPr>
              <a:t> </a:t>
            </a:r>
            <a:r>
              <a:rPr sz="1400" spc="170" dirty="0">
                <a:latin typeface="Lucida Sans Unicode"/>
                <a:cs typeface="Lucida Sans Unicode"/>
              </a:rPr>
              <a:t>a</a:t>
            </a:r>
            <a:r>
              <a:rPr sz="1400" spc="-25" dirty="0">
                <a:latin typeface="Lucida Sans Unicode"/>
                <a:cs typeface="Lucida Sans Unicode"/>
              </a:rPr>
              <a:t> </a:t>
            </a:r>
            <a:r>
              <a:rPr sz="1400" dirty="0">
                <a:latin typeface="Lucida Sans Unicode"/>
                <a:cs typeface="Lucida Sans Unicode"/>
              </a:rPr>
              <a:t>strong</a:t>
            </a:r>
            <a:r>
              <a:rPr sz="1400" spc="-55" dirty="0">
                <a:latin typeface="Lucida Sans Unicode"/>
                <a:cs typeface="Lucida Sans Unicode"/>
              </a:rPr>
              <a:t> </a:t>
            </a:r>
            <a:r>
              <a:rPr sz="1400" spc="55" dirty="0">
                <a:latin typeface="Lucida Sans Unicode"/>
                <a:cs typeface="Lucida Sans Unicode"/>
              </a:rPr>
              <a:t>brand</a:t>
            </a:r>
            <a:r>
              <a:rPr sz="1400" spc="-20" dirty="0">
                <a:latin typeface="Lucida Sans Unicode"/>
                <a:cs typeface="Lucida Sans Unicode"/>
              </a:rPr>
              <a:t> </a:t>
            </a:r>
            <a:r>
              <a:rPr sz="1400" spc="55" dirty="0">
                <a:latin typeface="Lucida Sans Unicode"/>
                <a:cs typeface="Lucida Sans Unicode"/>
              </a:rPr>
              <a:t>presence</a:t>
            </a:r>
            <a:r>
              <a:rPr sz="1400" spc="-45" dirty="0">
                <a:latin typeface="Lucida Sans Unicode"/>
                <a:cs typeface="Lucida Sans Unicode"/>
              </a:rPr>
              <a:t> </a:t>
            </a:r>
            <a:r>
              <a:rPr sz="1400" spc="-20" dirty="0">
                <a:latin typeface="Lucida Sans Unicode"/>
                <a:cs typeface="Lucida Sans Unicode"/>
              </a:rPr>
              <a:t>in</a:t>
            </a:r>
            <a:r>
              <a:rPr sz="1400" spc="-60" dirty="0">
                <a:latin typeface="Lucida Sans Unicode"/>
                <a:cs typeface="Lucida Sans Unicode"/>
              </a:rPr>
              <a:t> </a:t>
            </a:r>
            <a:r>
              <a:rPr sz="1400" spc="70" dirty="0">
                <a:latin typeface="Lucida Sans Unicode"/>
                <a:cs typeface="Lucida Sans Unicode"/>
              </a:rPr>
              <a:t>an </a:t>
            </a:r>
            <a:r>
              <a:rPr sz="1400" spc="45" dirty="0">
                <a:latin typeface="Lucida Sans Unicode"/>
                <a:cs typeface="Lucida Sans Unicode"/>
              </a:rPr>
              <a:t>underdeveloped</a:t>
            </a:r>
            <a:r>
              <a:rPr sz="1400" spc="-60" dirty="0">
                <a:latin typeface="Lucida Sans Unicode"/>
                <a:cs typeface="Lucida Sans Unicode"/>
              </a:rPr>
              <a:t> </a:t>
            </a:r>
            <a:r>
              <a:rPr sz="1400" spc="-10" dirty="0">
                <a:latin typeface="Lucida Sans Unicode"/>
                <a:cs typeface="Lucida Sans Unicode"/>
              </a:rPr>
              <a:t>niche.</a:t>
            </a:r>
            <a:endParaRPr sz="1400" dirty="0">
              <a:latin typeface="Lucida Sans Unicode"/>
              <a:cs typeface="Lucida Sans Unicode"/>
            </a:endParaRPr>
          </a:p>
        </p:txBody>
      </p:sp>
      <p:sp>
        <p:nvSpPr>
          <p:cNvPr id="17" name="object 17"/>
          <p:cNvSpPr txBox="1"/>
          <p:nvPr/>
        </p:nvSpPr>
        <p:spPr>
          <a:xfrm>
            <a:off x="5654166" y="4383075"/>
            <a:ext cx="5547995" cy="1501140"/>
          </a:xfrm>
          <a:prstGeom prst="rect">
            <a:avLst/>
          </a:prstGeom>
        </p:spPr>
        <p:txBody>
          <a:bodyPr vert="horz" wrap="square" lIns="0" tIns="73660" rIns="0" bIns="0" rtlCol="0">
            <a:spAutoFit/>
          </a:bodyPr>
          <a:lstStyle/>
          <a:p>
            <a:pPr marL="12700">
              <a:lnSpc>
                <a:spcPct val="100000"/>
              </a:lnSpc>
              <a:spcBef>
                <a:spcPts val="580"/>
              </a:spcBef>
            </a:pPr>
            <a:r>
              <a:rPr sz="2000" spc="-90" dirty="0">
                <a:solidFill>
                  <a:srgbClr val="BD2C28"/>
                </a:solidFill>
                <a:latin typeface="Arial Black"/>
                <a:cs typeface="Arial Black"/>
              </a:rPr>
              <a:t>Established</a:t>
            </a:r>
            <a:r>
              <a:rPr sz="2000" spc="-180" dirty="0">
                <a:solidFill>
                  <a:srgbClr val="BD2C28"/>
                </a:solidFill>
                <a:latin typeface="Arial Black"/>
                <a:cs typeface="Arial Black"/>
              </a:rPr>
              <a:t> </a:t>
            </a:r>
            <a:r>
              <a:rPr sz="2000" spc="-50" dirty="0">
                <a:solidFill>
                  <a:srgbClr val="BD2C28"/>
                </a:solidFill>
                <a:latin typeface="Arial Black"/>
                <a:cs typeface="Arial Black"/>
              </a:rPr>
              <a:t>Buying</a:t>
            </a:r>
            <a:r>
              <a:rPr sz="2000" spc="-200" dirty="0">
                <a:solidFill>
                  <a:srgbClr val="BD2C28"/>
                </a:solidFill>
                <a:latin typeface="Arial Black"/>
                <a:cs typeface="Arial Black"/>
              </a:rPr>
              <a:t> </a:t>
            </a:r>
            <a:r>
              <a:rPr sz="2000" spc="-10" dirty="0">
                <a:solidFill>
                  <a:srgbClr val="BD2C28"/>
                </a:solidFill>
                <a:latin typeface="Arial Black"/>
                <a:cs typeface="Arial Black"/>
              </a:rPr>
              <a:t>Behaviour</a:t>
            </a:r>
            <a:endParaRPr sz="2000">
              <a:latin typeface="Arial Black"/>
              <a:cs typeface="Arial Black"/>
            </a:endParaRPr>
          </a:p>
          <a:p>
            <a:pPr marL="12700" marR="5080">
              <a:lnSpc>
                <a:spcPct val="100000"/>
              </a:lnSpc>
              <a:spcBef>
                <a:spcPts val="335"/>
              </a:spcBef>
            </a:pPr>
            <a:r>
              <a:rPr sz="1400" spc="55" dirty="0">
                <a:latin typeface="Lucida Sans Unicode"/>
                <a:cs typeface="Lucida Sans Unicode"/>
              </a:rPr>
              <a:t>Human</a:t>
            </a:r>
            <a:r>
              <a:rPr sz="1400" spc="25" dirty="0">
                <a:latin typeface="Lucida Sans Unicode"/>
                <a:cs typeface="Lucida Sans Unicode"/>
              </a:rPr>
              <a:t> </a:t>
            </a:r>
            <a:r>
              <a:rPr sz="1400" dirty="0">
                <a:latin typeface="Lucida Sans Unicode"/>
                <a:cs typeface="Lucida Sans Unicode"/>
              </a:rPr>
              <a:t>consumption</a:t>
            </a:r>
            <a:r>
              <a:rPr sz="1400" spc="30" dirty="0">
                <a:latin typeface="Lucida Sans Unicode"/>
                <a:cs typeface="Lucida Sans Unicode"/>
              </a:rPr>
              <a:t> </a:t>
            </a:r>
            <a:r>
              <a:rPr sz="1400" dirty="0">
                <a:latin typeface="Lucida Sans Unicode"/>
                <a:cs typeface="Lucida Sans Unicode"/>
              </a:rPr>
              <a:t>of</a:t>
            </a:r>
            <a:r>
              <a:rPr sz="1400" spc="60" dirty="0">
                <a:latin typeface="Lucida Sans Unicode"/>
                <a:cs typeface="Lucida Sans Unicode"/>
              </a:rPr>
              <a:t> </a:t>
            </a:r>
            <a:r>
              <a:rPr sz="1400" dirty="0">
                <a:latin typeface="Lucida Sans Unicode"/>
                <a:cs typeface="Lucida Sans Unicode"/>
              </a:rPr>
              <a:t>vitamin</a:t>
            </a:r>
            <a:r>
              <a:rPr sz="1400" spc="15" dirty="0">
                <a:latin typeface="Lucida Sans Unicode"/>
                <a:cs typeface="Lucida Sans Unicode"/>
              </a:rPr>
              <a:t> </a:t>
            </a:r>
            <a:r>
              <a:rPr sz="1400" spc="80" dirty="0">
                <a:latin typeface="Lucida Sans Unicode"/>
                <a:cs typeface="Lucida Sans Unicode"/>
              </a:rPr>
              <a:t>and</a:t>
            </a:r>
            <a:r>
              <a:rPr sz="1400" spc="55" dirty="0">
                <a:latin typeface="Lucida Sans Unicode"/>
                <a:cs typeface="Lucida Sans Unicode"/>
              </a:rPr>
              <a:t> </a:t>
            </a:r>
            <a:r>
              <a:rPr sz="1400" dirty="0">
                <a:latin typeface="Lucida Sans Unicode"/>
                <a:cs typeface="Lucida Sans Unicode"/>
              </a:rPr>
              <a:t>energy</a:t>
            </a:r>
            <a:r>
              <a:rPr sz="1400" spc="20" dirty="0">
                <a:latin typeface="Lucida Sans Unicode"/>
                <a:cs typeface="Lucida Sans Unicode"/>
              </a:rPr>
              <a:t> </a:t>
            </a:r>
            <a:r>
              <a:rPr sz="1400" spc="50" dirty="0">
                <a:latin typeface="Lucida Sans Unicode"/>
                <a:cs typeface="Lucida Sans Unicode"/>
              </a:rPr>
              <a:t>water</a:t>
            </a:r>
            <a:r>
              <a:rPr sz="1400" spc="15" dirty="0">
                <a:latin typeface="Lucida Sans Unicode"/>
                <a:cs typeface="Lucida Sans Unicode"/>
              </a:rPr>
              <a:t> </a:t>
            </a:r>
            <a:r>
              <a:rPr sz="1400" spc="-10" dirty="0">
                <a:latin typeface="Lucida Sans Unicode"/>
                <a:cs typeface="Lucida Sans Unicode"/>
              </a:rPr>
              <a:t>is</a:t>
            </a:r>
            <a:r>
              <a:rPr sz="1400" spc="50" dirty="0">
                <a:latin typeface="Lucida Sans Unicode"/>
                <a:cs typeface="Lucida Sans Unicode"/>
              </a:rPr>
              <a:t> already </a:t>
            </a:r>
            <a:r>
              <a:rPr sz="1400" spc="10" dirty="0">
                <a:latin typeface="Lucida Sans Unicode"/>
                <a:cs typeface="Lucida Sans Unicode"/>
              </a:rPr>
              <a:t>widespread,</a:t>
            </a:r>
            <a:r>
              <a:rPr sz="1400" spc="-45" dirty="0">
                <a:latin typeface="Lucida Sans Unicode"/>
                <a:cs typeface="Lucida Sans Unicode"/>
              </a:rPr>
              <a:t> </a:t>
            </a:r>
            <a:r>
              <a:rPr sz="1400" spc="10" dirty="0">
                <a:latin typeface="Lucida Sans Unicode"/>
                <a:cs typeface="Lucida Sans Unicode"/>
              </a:rPr>
              <a:t>with</a:t>
            </a:r>
            <a:r>
              <a:rPr sz="1400" spc="-10" dirty="0">
                <a:latin typeface="Lucida Sans Unicode"/>
                <a:cs typeface="Lucida Sans Unicode"/>
              </a:rPr>
              <a:t> </a:t>
            </a:r>
            <a:r>
              <a:rPr sz="1400" spc="50" dirty="0">
                <a:latin typeface="Lucida Sans Unicode"/>
                <a:cs typeface="Lucida Sans Unicode"/>
              </a:rPr>
              <a:t>pet</a:t>
            </a:r>
            <a:r>
              <a:rPr sz="1400" spc="-20" dirty="0">
                <a:latin typeface="Lucida Sans Unicode"/>
                <a:cs typeface="Lucida Sans Unicode"/>
              </a:rPr>
              <a:t> </a:t>
            </a:r>
            <a:r>
              <a:rPr sz="1400" spc="10" dirty="0">
                <a:latin typeface="Lucida Sans Unicode"/>
                <a:cs typeface="Lucida Sans Unicode"/>
              </a:rPr>
              <a:t>owners</a:t>
            </a:r>
            <a:r>
              <a:rPr sz="1400" spc="-40" dirty="0">
                <a:latin typeface="Lucida Sans Unicode"/>
                <a:cs typeface="Lucida Sans Unicode"/>
              </a:rPr>
              <a:t> </a:t>
            </a:r>
            <a:r>
              <a:rPr sz="1400" spc="10" dirty="0">
                <a:latin typeface="Lucida Sans Unicode"/>
                <a:cs typeface="Lucida Sans Unicode"/>
              </a:rPr>
              <a:t>often</a:t>
            </a:r>
            <a:r>
              <a:rPr sz="1400" spc="-25" dirty="0">
                <a:latin typeface="Lucida Sans Unicode"/>
                <a:cs typeface="Lucida Sans Unicode"/>
              </a:rPr>
              <a:t> </a:t>
            </a:r>
            <a:r>
              <a:rPr sz="1400" dirty="0">
                <a:latin typeface="Lucida Sans Unicode"/>
                <a:cs typeface="Lucida Sans Unicode"/>
              </a:rPr>
              <a:t>mirroring</a:t>
            </a:r>
            <a:r>
              <a:rPr sz="1400" spc="-20" dirty="0">
                <a:latin typeface="Lucida Sans Unicode"/>
                <a:cs typeface="Lucida Sans Unicode"/>
              </a:rPr>
              <a:t> </a:t>
            </a:r>
            <a:r>
              <a:rPr sz="1400" dirty="0">
                <a:latin typeface="Lucida Sans Unicode"/>
                <a:cs typeface="Lucida Sans Unicode"/>
              </a:rPr>
              <a:t>their</a:t>
            </a:r>
            <a:r>
              <a:rPr sz="1400" spc="-20" dirty="0">
                <a:latin typeface="Lucida Sans Unicode"/>
                <a:cs typeface="Lucida Sans Unicode"/>
              </a:rPr>
              <a:t> </a:t>
            </a:r>
            <a:r>
              <a:rPr sz="1400" spc="10" dirty="0">
                <a:latin typeface="Lucida Sans Unicode"/>
                <a:cs typeface="Lucida Sans Unicode"/>
              </a:rPr>
              <a:t>own</a:t>
            </a:r>
            <a:r>
              <a:rPr sz="1400" spc="-10" dirty="0">
                <a:latin typeface="Lucida Sans Unicode"/>
                <a:cs typeface="Lucida Sans Unicode"/>
              </a:rPr>
              <a:t> buying </a:t>
            </a:r>
            <a:r>
              <a:rPr sz="1400" dirty="0">
                <a:latin typeface="Lucida Sans Unicode"/>
                <a:cs typeface="Lucida Sans Unicode"/>
              </a:rPr>
              <a:t>habits</a:t>
            </a:r>
            <a:r>
              <a:rPr sz="1400" spc="-5" dirty="0">
                <a:latin typeface="Lucida Sans Unicode"/>
                <a:cs typeface="Lucida Sans Unicode"/>
              </a:rPr>
              <a:t> </a:t>
            </a:r>
            <a:r>
              <a:rPr sz="1400" spc="-25" dirty="0">
                <a:latin typeface="Lucida Sans Unicode"/>
                <a:cs typeface="Lucida Sans Unicode"/>
              </a:rPr>
              <a:t>for</a:t>
            </a:r>
            <a:r>
              <a:rPr sz="1400" spc="5" dirty="0">
                <a:latin typeface="Lucida Sans Unicode"/>
                <a:cs typeface="Lucida Sans Unicode"/>
              </a:rPr>
              <a:t> </a:t>
            </a:r>
            <a:r>
              <a:rPr sz="1400" dirty="0">
                <a:latin typeface="Lucida Sans Unicode"/>
                <a:cs typeface="Lucida Sans Unicode"/>
              </a:rPr>
              <a:t>their</a:t>
            </a:r>
            <a:r>
              <a:rPr sz="1400" spc="-10" dirty="0">
                <a:latin typeface="Lucida Sans Unicode"/>
                <a:cs typeface="Lucida Sans Unicode"/>
              </a:rPr>
              <a:t> </a:t>
            </a:r>
            <a:r>
              <a:rPr sz="1400" dirty="0">
                <a:latin typeface="Lucida Sans Unicode"/>
                <a:cs typeface="Lucida Sans Unicode"/>
              </a:rPr>
              <a:t>pets.</a:t>
            </a:r>
            <a:r>
              <a:rPr sz="1400" spc="-20" dirty="0">
                <a:latin typeface="Lucida Sans Unicode"/>
                <a:cs typeface="Lucida Sans Unicode"/>
              </a:rPr>
              <a:t> </a:t>
            </a:r>
            <a:r>
              <a:rPr sz="1400" dirty="0">
                <a:latin typeface="Lucida Sans Unicode"/>
                <a:cs typeface="Lucida Sans Unicode"/>
              </a:rPr>
              <a:t>Offering</a:t>
            </a:r>
            <a:r>
              <a:rPr sz="1400" spc="-5" dirty="0">
                <a:latin typeface="Lucida Sans Unicode"/>
                <a:cs typeface="Lucida Sans Unicode"/>
              </a:rPr>
              <a:t> </a:t>
            </a:r>
            <a:r>
              <a:rPr sz="1400" spc="170" dirty="0">
                <a:latin typeface="Lucida Sans Unicode"/>
                <a:cs typeface="Lucida Sans Unicode"/>
              </a:rPr>
              <a:t>a</a:t>
            </a:r>
            <a:r>
              <a:rPr sz="1400" dirty="0">
                <a:latin typeface="Lucida Sans Unicode"/>
                <a:cs typeface="Lucida Sans Unicode"/>
              </a:rPr>
              <a:t> similar</a:t>
            </a:r>
            <a:r>
              <a:rPr sz="1400" spc="-10" dirty="0">
                <a:latin typeface="Lucida Sans Unicode"/>
                <a:cs typeface="Lucida Sans Unicode"/>
              </a:rPr>
              <a:t> </a:t>
            </a:r>
            <a:r>
              <a:rPr sz="1400" dirty="0">
                <a:latin typeface="Lucida Sans Unicode"/>
                <a:cs typeface="Lucida Sans Unicode"/>
              </a:rPr>
              <a:t>product </a:t>
            </a:r>
            <a:r>
              <a:rPr sz="1400" spc="-25" dirty="0">
                <a:latin typeface="Lucida Sans Unicode"/>
                <a:cs typeface="Lucida Sans Unicode"/>
              </a:rPr>
              <a:t>for</a:t>
            </a:r>
            <a:r>
              <a:rPr sz="1400" spc="5" dirty="0">
                <a:latin typeface="Lucida Sans Unicode"/>
                <a:cs typeface="Lucida Sans Unicode"/>
              </a:rPr>
              <a:t> </a:t>
            </a:r>
            <a:r>
              <a:rPr sz="1400" dirty="0">
                <a:latin typeface="Lucida Sans Unicode"/>
                <a:cs typeface="Lucida Sans Unicode"/>
              </a:rPr>
              <a:t>dogs</a:t>
            </a:r>
            <a:r>
              <a:rPr sz="1400" spc="-5" dirty="0">
                <a:latin typeface="Lucida Sans Unicode"/>
                <a:cs typeface="Lucida Sans Unicode"/>
              </a:rPr>
              <a:t> </a:t>
            </a:r>
            <a:r>
              <a:rPr sz="1400" spc="50" dirty="0">
                <a:latin typeface="Lucida Sans Unicode"/>
                <a:cs typeface="Lucida Sans Unicode"/>
              </a:rPr>
              <a:t>makes </a:t>
            </a:r>
            <a:r>
              <a:rPr sz="1400" spc="-30" dirty="0">
                <a:latin typeface="Lucida Sans Unicode"/>
                <a:cs typeface="Lucida Sans Unicode"/>
              </a:rPr>
              <a:t>it</a:t>
            </a:r>
            <a:r>
              <a:rPr sz="1400" spc="-15" dirty="0">
                <a:latin typeface="Lucida Sans Unicode"/>
                <a:cs typeface="Lucida Sans Unicode"/>
              </a:rPr>
              <a:t> </a:t>
            </a:r>
            <a:r>
              <a:rPr sz="1400" spc="80" dirty="0">
                <a:latin typeface="Lucida Sans Unicode"/>
                <a:cs typeface="Lucida Sans Unicode"/>
              </a:rPr>
              <a:t>easy</a:t>
            </a:r>
            <a:r>
              <a:rPr sz="1400" spc="-50" dirty="0">
                <a:latin typeface="Lucida Sans Unicode"/>
                <a:cs typeface="Lucida Sans Unicode"/>
              </a:rPr>
              <a:t> </a:t>
            </a:r>
            <a:r>
              <a:rPr sz="1400" spc="-30" dirty="0">
                <a:latin typeface="Lucida Sans Unicode"/>
                <a:cs typeface="Lucida Sans Unicode"/>
              </a:rPr>
              <a:t>for</a:t>
            </a:r>
            <a:r>
              <a:rPr sz="1400" spc="-10" dirty="0">
                <a:latin typeface="Lucida Sans Unicode"/>
                <a:cs typeface="Lucida Sans Unicode"/>
              </a:rPr>
              <a:t> </a:t>
            </a:r>
            <a:r>
              <a:rPr sz="1400" dirty="0">
                <a:latin typeface="Lucida Sans Unicode"/>
                <a:cs typeface="Lucida Sans Unicode"/>
              </a:rPr>
              <a:t>owners</a:t>
            </a:r>
            <a:r>
              <a:rPr sz="1400" spc="-55" dirty="0">
                <a:latin typeface="Lucida Sans Unicode"/>
                <a:cs typeface="Lucida Sans Unicode"/>
              </a:rPr>
              <a:t> </a:t>
            </a:r>
            <a:r>
              <a:rPr sz="1400" dirty="0">
                <a:latin typeface="Lucida Sans Unicode"/>
                <a:cs typeface="Lucida Sans Unicode"/>
              </a:rPr>
              <a:t>to</a:t>
            </a:r>
            <a:r>
              <a:rPr sz="1400" spc="-15" dirty="0">
                <a:latin typeface="Lucida Sans Unicode"/>
                <a:cs typeface="Lucida Sans Unicode"/>
              </a:rPr>
              <a:t> </a:t>
            </a:r>
            <a:r>
              <a:rPr sz="1400" dirty="0">
                <a:latin typeface="Lucida Sans Unicode"/>
                <a:cs typeface="Lucida Sans Unicode"/>
              </a:rPr>
              <a:t>extend</a:t>
            </a:r>
            <a:r>
              <a:rPr sz="1400" spc="-50" dirty="0">
                <a:latin typeface="Lucida Sans Unicode"/>
                <a:cs typeface="Lucida Sans Unicode"/>
              </a:rPr>
              <a:t> </a:t>
            </a:r>
            <a:r>
              <a:rPr sz="1400" dirty="0">
                <a:latin typeface="Lucida Sans Unicode"/>
                <a:cs typeface="Lucida Sans Unicode"/>
              </a:rPr>
              <a:t>this</a:t>
            </a:r>
            <a:r>
              <a:rPr sz="1400" spc="-20" dirty="0">
                <a:latin typeface="Lucida Sans Unicode"/>
                <a:cs typeface="Lucida Sans Unicode"/>
              </a:rPr>
              <a:t> </a:t>
            </a:r>
            <a:r>
              <a:rPr sz="1400" dirty="0">
                <a:latin typeface="Lucida Sans Unicode"/>
                <a:cs typeface="Lucida Sans Unicode"/>
              </a:rPr>
              <a:t>behavior,</a:t>
            </a:r>
            <a:r>
              <a:rPr sz="1400" spc="-40" dirty="0">
                <a:latin typeface="Lucida Sans Unicode"/>
                <a:cs typeface="Lucida Sans Unicode"/>
              </a:rPr>
              <a:t> </a:t>
            </a:r>
            <a:r>
              <a:rPr sz="1400" spc="-10" dirty="0">
                <a:latin typeface="Lucida Sans Unicode"/>
                <a:cs typeface="Lucida Sans Unicode"/>
              </a:rPr>
              <a:t>ensuring</a:t>
            </a:r>
            <a:endParaRPr sz="1400">
              <a:latin typeface="Lucida Sans Unicode"/>
              <a:cs typeface="Lucida Sans Unicode"/>
            </a:endParaRPr>
          </a:p>
          <a:p>
            <a:pPr marL="12700">
              <a:lnSpc>
                <a:spcPct val="100000"/>
              </a:lnSpc>
            </a:pPr>
            <a:r>
              <a:rPr sz="1400" spc="170" dirty="0">
                <a:latin typeface="Lucida Sans Unicode"/>
                <a:cs typeface="Lucida Sans Unicode"/>
              </a:rPr>
              <a:t>a</a:t>
            </a:r>
            <a:r>
              <a:rPr sz="1400" spc="80" dirty="0">
                <a:latin typeface="Lucida Sans Unicode"/>
                <a:cs typeface="Lucida Sans Unicode"/>
              </a:rPr>
              <a:t> </a:t>
            </a:r>
            <a:r>
              <a:rPr sz="1400" dirty="0">
                <a:latin typeface="Lucida Sans Unicode"/>
                <a:cs typeface="Lucida Sans Unicode"/>
              </a:rPr>
              <a:t>smooth</a:t>
            </a:r>
            <a:r>
              <a:rPr sz="1400" spc="60" dirty="0">
                <a:latin typeface="Lucida Sans Unicode"/>
                <a:cs typeface="Lucida Sans Unicode"/>
              </a:rPr>
              <a:t> </a:t>
            </a:r>
            <a:r>
              <a:rPr sz="1400" dirty="0">
                <a:latin typeface="Lucida Sans Unicode"/>
                <a:cs typeface="Lucida Sans Unicode"/>
              </a:rPr>
              <a:t>market</a:t>
            </a:r>
            <a:r>
              <a:rPr sz="1400" spc="50" dirty="0">
                <a:latin typeface="Lucida Sans Unicode"/>
                <a:cs typeface="Lucida Sans Unicode"/>
              </a:rPr>
              <a:t> </a:t>
            </a:r>
            <a:r>
              <a:rPr sz="1400" spc="-10" dirty="0">
                <a:latin typeface="Lucida Sans Unicode"/>
                <a:cs typeface="Lucida Sans Unicode"/>
              </a:rPr>
              <a:t>adoption.</a:t>
            </a:r>
            <a:endParaRPr sz="1400">
              <a:latin typeface="Lucida Sans Unicode"/>
              <a:cs typeface="Lucida Sans Unicode"/>
            </a:endParaRPr>
          </a:p>
        </p:txBody>
      </p:sp>
      <p:grpSp>
        <p:nvGrpSpPr>
          <p:cNvPr id="18" name="object 18"/>
          <p:cNvGrpSpPr/>
          <p:nvPr/>
        </p:nvGrpSpPr>
        <p:grpSpPr>
          <a:xfrm>
            <a:off x="4673853" y="1155319"/>
            <a:ext cx="810895" cy="4547870"/>
            <a:chOff x="4673853" y="1155319"/>
            <a:chExt cx="810895" cy="4547870"/>
          </a:xfrm>
        </p:grpSpPr>
        <p:sp>
          <p:nvSpPr>
            <p:cNvPr id="19" name="object 19"/>
            <p:cNvSpPr/>
            <p:nvPr/>
          </p:nvSpPr>
          <p:spPr>
            <a:xfrm>
              <a:off x="4702428" y="1183894"/>
              <a:ext cx="753745" cy="753745"/>
            </a:xfrm>
            <a:custGeom>
              <a:avLst/>
              <a:gdLst/>
              <a:ahLst/>
              <a:cxnLst/>
              <a:rect l="l" t="t" r="r" b="b"/>
              <a:pathLst>
                <a:path w="753745" h="753744">
                  <a:moveTo>
                    <a:pt x="376682" y="0"/>
                  </a:moveTo>
                  <a:lnTo>
                    <a:pt x="329433" y="2935"/>
                  </a:lnTo>
                  <a:lnTo>
                    <a:pt x="283936" y="11504"/>
                  </a:lnTo>
                  <a:lnTo>
                    <a:pt x="240542" y="25356"/>
                  </a:lnTo>
                  <a:lnTo>
                    <a:pt x="199606" y="44136"/>
                  </a:lnTo>
                  <a:lnTo>
                    <a:pt x="161479" y="67491"/>
                  </a:lnTo>
                  <a:lnTo>
                    <a:pt x="126516" y="95069"/>
                  </a:lnTo>
                  <a:lnTo>
                    <a:pt x="95069" y="126516"/>
                  </a:lnTo>
                  <a:lnTo>
                    <a:pt x="67491" y="161479"/>
                  </a:lnTo>
                  <a:lnTo>
                    <a:pt x="44136" y="199606"/>
                  </a:lnTo>
                  <a:lnTo>
                    <a:pt x="25356" y="240542"/>
                  </a:lnTo>
                  <a:lnTo>
                    <a:pt x="11504" y="283936"/>
                  </a:lnTo>
                  <a:lnTo>
                    <a:pt x="2935" y="329433"/>
                  </a:lnTo>
                  <a:lnTo>
                    <a:pt x="0" y="376681"/>
                  </a:lnTo>
                  <a:lnTo>
                    <a:pt x="2935" y="423930"/>
                  </a:lnTo>
                  <a:lnTo>
                    <a:pt x="11504" y="469427"/>
                  </a:lnTo>
                  <a:lnTo>
                    <a:pt x="25356" y="512821"/>
                  </a:lnTo>
                  <a:lnTo>
                    <a:pt x="44136" y="553757"/>
                  </a:lnTo>
                  <a:lnTo>
                    <a:pt x="67491" y="591884"/>
                  </a:lnTo>
                  <a:lnTo>
                    <a:pt x="95069" y="626847"/>
                  </a:lnTo>
                  <a:lnTo>
                    <a:pt x="126516" y="658294"/>
                  </a:lnTo>
                  <a:lnTo>
                    <a:pt x="161479" y="685872"/>
                  </a:lnTo>
                  <a:lnTo>
                    <a:pt x="199606" y="709227"/>
                  </a:lnTo>
                  <a:lnTo>
                    <a:pt x="240542" y="728007"/>
                  </a:lnTo>
                  <a:lnTo>
                    <a:pt x="283936" y="741859"/>
                  </a:lnTo>
                  <a:lnTo>
                    <a:pt x="329433" y="750428"/>
                  </a:lnTo>
                  <a:lnTo>
                    <a:pt x="376682" y="753363"/>
                  </a:lnTo>
                  <a:lnTo>
                    <a:pt x="423903" y="750428"/>
                  </a:lnTo>
                  <a:lnTo>
                    <a:pt x="469377" y="741859"/>
                  </a:lnTo>
                  <a:lnTo>
                    <a:pt x="512752" y="728007"/>
                  </a:lnTo>
                  <a:lnTo>
                    <a:pt x="553672" y="709227"/>
                  </a:lnTo>
                  <a:lnTo>
                    <a:pt x="591786" y="685872"/>
                  </a:lnTo>
                  <a:lnTo>
                    <a:pt x="626740" y="658294"/>
                  </a:lnTo>
                  <a:lnTo>
                    <a:pt x="658180" y="626847"/>
                  </a:lnTo>
                  <a:lnTo>
                    <a:pt x="685752" y="591884"/>
                  </a:lnTo>
                  <a:lnTo>
                    <a:pt x="709104" y="553757"/>
                  </a:lnTo>
                  <a:lnTo>
                    <a:pt x="727882" y="512821"/>
                  </a:lnTo>
                  <a:lnTo>
                    <a:pt x="741732" y="469427"/>
                  </a:lnTo>
                  <a:lnTo>
                    <a:pt x="750302" y="423930"/>
                  </a:lnTo>
                  <a:lnTo>
                    <a:pt x="753237" y="376681"/>
                  </a:lnTo>
                  <a:lnTo>
                    <a:pt x="750302" y="329433"/>
                  </a:lnTo>
                  <a:lnTo>
                    <a:pt x="741732" y="283936"/>
                  </a:lnTo>
                  <a:lnTo>
                    <a:pt x="727882" y="240542"/>
                  </a:lnTo>
                  <a:lnTo>
                    <a:pt x="709104" y="199606"/>
                  </a:lnTo>
                  <a:lnTo>
                    <a:pt x="685752" y="161479"/>
                  </a:lnTo>
                  <a:lnTo>
                    <a:pt x="658180" y="126516"/>
                  </a:lnTo>
                  <a:lnTo>
                    <a:pt x="626740" y="95069"/>
                  </a:lnTo>
                  <a:lnTo>
                    <a:pt x="591786" y="67491"/>
                  </a:lnTo>
                  <a:lnTo>
                    <a:pt x="553672" y="44136"/>
                  </a:lnTo>
                  <a:lnTo>
                    <a:pt x="512752" y="25356"/>
                  </a:lnTo>
                  <a:lnTo>
                    <a:pt x="469377" y="11504"/>
                  </a:lnTo>
                  <a:lnTo>
                    <a:pt x="423903" y="2935"/>
                  </a:lnTo>
                  <a:lnTo>
                    <a:pt x="376682" y="0"/>
                  </a:lnTo>
                  <a:close/>
                </a:path>
              </a:pathLst>
            </a:custGeom>
            <a:solidFill>
              <a:srgbClr val="BD2C28"/>
            </a:solidFill>
          </p:spPr>
          <p:txBody>
            <a:bodyPr wrap="square" lIns="0" tIns="0" rIns="0" bIns="0" rtlCol="0"/>
            <a:lstStyle/>
            <a:p>
              <a:endParaRPr/>
            </a:p>
          </p:txBody>
        </p:sp>
        <p:sp>
          <p:nvSpPr>
            <p:cNvPr id="20" name="object 20"/>
            <p:cNvSpPr/>
            <p:nvPr/>
          </p:nvSpPr>
          <p:spPr>
            <a:xfrm>
              <a:off x="4702428" y="1183894"/>
              <a:ext cx="753745" cy="753745"/>
            </a:xfrm>
            <a:custGeom>
              <a:avLst/>
              <a:gdLst/>
              <a:ahLst/>
              <a:cxnLst/>
              <a:rect l="l" t="t" r="r" b="b"/>
              <a:pathLst>
                <a:path w="753745" h="753744">
                  <a:moveTo>
                    <a:pt x="0" y="376681"/>
                  </a:moveTo>
                  <a:lnTo>
                    <a:pt x="2935" y="329433"/>
                  </a:lnTo>
                  <a:lnTo>
                    <a:pt x="11504" y="283936"/>
                  </a:lnTo>
                  <a:lnTo>
                    <a:pt x="25356" y="240542"/>
                  </a:lnTo>
                  <a:lnTo>
                    <a:pt x="44136" y="199606"/>
                  </a:lnTo>
                  <a:lnTo>
                    <a:pt x="67491" y="161479"/>
                  </a:lnTo>
                  <a:lnTo>
                    <a:pt x="95069" y="126516"/>
                  </a:lnTo>
                  <a:lnTo>
                    <a:pt x="126516" y="95069"/>
                  </a:lnTo>
                  <a:lnTo>
                    <a:pt x="161479" y="67491"/>
                  </a:lnTo>
                  <a:lnTo>
                    <a:pt x="199606" y="44136"/>
                  </a:lnTo>
                  <a:lnTo>
                    <a:pt x="240542" y="25356"/>
                  </a:lnTo>
                  <a:lnTo>
                    <a:pt x="283936" y="11504"/>
                  </a:lnTo>
                  <a:lnTo>
                    <a:pt x="329433" y="2935"/>
                  </a:lnTo>
                  <a:lnTo>
                    <a:pt x="376682" y="0"/>
                  </a:lnTo>
                  <a:lnTo>
                    <a:pt x="423903" y="2935"/>
                  </a:lnTo>
                  <a:lnTo>
                    <a:pt x="469377" y="11504"/>
                  </a:lnTo>
                  <a:lnTo>
                    <a:pt x="512752" y="25356"/>
                  </a:lnTo>
                  <a:lnTo>
                    <a:pt x="553672" y="44136"/>
                  </a:lnTo>
                  <a:lnTo>
                    <a:pt x="591786" y="67491"/>
                  </a:lnTo>
                  <a:lnTo>
                    <a:pt x="626740" y="95069"/>
                  </a:lnTo>
                  <a:lnTo>
                    <a:pt x="658180" y="126516"/>
                  </a:lnTo>
                  <a:lnTo>
                    <a:pt x="685752" y="161479"/>
                  </a:lnTo>
                  <a:lnTo>
                    <a:pt x="709104" y="199606"/>
                  </a:lnTo>
                  <a:lnTo>
                    <a:pt x="727882" y="240542"/>
                  </a:lnTo>
                  <a:lnTo>
                    <a:pt x="741732" y="283936"/>
                  </a:lnTo>
                  <a:lnTo>
                    <a:pt x="750302" y="329433"/>
                  </a:lnTo>
                  <a:lnTo>
                    <a:pt x="753237" y="376681"/>
                  </a:lnTo>
                  <a:lnTo>
                    <a:pt x="750302" y="423930"/>
                  </a:lnTo>
                  <a:lnTo>
                    <a:pt x="741732" y="469427"/>
                  </a:lnTo>
                  <a:lnTo>
                    <a:pt x="727882" y="512821"/>
                  </a:lnTo>
                  <a:lnTo>
                    <a:pt x="709104" y="553757"/>
                  </a:lnTo>
                  <a:lnTo>
                    <a:pt x="685752" y="591884"/>
                  </a:lnTo>
                  <a:lnTo>
                    <a:pt x="658180" y="626847"/>
                  </a:lnTo>
                  <a:lnTo>
                    <a:pt x="626740" y="658294"/>
                  </a:lnTo>
                  <a:lnTo>
                    <a:pt x="591786" y="685872"/>
                  </a:lnTo>
                  <a:lnTo>
                    <a:pt x="553672" y="709227"/>
                  </a:lnTo>
                  <a:lnTo>
                    <a:pt x="512752" y="728007"/>
                  </a:lnTo>
                  <a:lnTo>
                    <a:pt x="469377" y="741859"/>
                  </a:lnTo>
                  <a:lnTo>
                    <a:pt x="423903" y="750428"/>
                  </a:lnTo>
                  <a:lnTo>
                    <a:pt x="376682" y="753363"/>
                  </a:lnTo>
                  <a:lnTo>
                    <a:pt x="329433" y="750428"/>
                  </a:lnTo>
                  <a:lnTo>
                    <a:pt x="283936" y="741859"/>
                  </a:lnTo>
                  <a:lnTo>
                    <a:pt x="240542" y="728007"/>
                  </a:lnTo>
                  <a:lnTo>
                    <a:pt x="199606" y="709227"/>
                  </a:lnTo>
                  <a:lnTo>
                    <a:pt x="161479" y="685872"/>
                  </a:lnTo>
                  <a:lnTo>
                    <a:pt x="126516" y="658294"/>
                  </a:lnTo>
                  <a:lnTo>
                    <a:pt x="95069" y="626847"/>
                  </a:lnTo>
                  <a:lnTo>
                    <a:pt x="67491" y="591884"/>
                  </a:lnTo>
                  <a:lnTo>
                    <a:pt x="44136" y="553757"/>
                  </a:lnTo>
                  <a:lnTo>
                    <a:pt x="25356" y="512821"/>
                  </a:lnTo>
                  <a:lnTo>
                    <a:pt x="11504" y="469427"/>
                  </a:lnTo>
                  <a:lnTo>
                    <a:pt x="2935" y="423930"/>
                  </a:lnTo>
                  <a:lnTo>
                    <a:pt x="0" y="376681"/>
                  </a:lnTo>
                  <a:close/>
                </a:path>
              </a:pathLst>
            </a:custGeom>
            <a:ln w="57150">
              <a:solidFill>
                <a:srgbClr val="FFFFFF"/>
              </a:solidFill>
            </a:ln>
          </p:spPr>
          <p:txBody>
            <a:bodyPr wrap="square" lIns="0" tIns="0" rIns="0" bIns="0" rtlCol="0"/>
            <a:lstStyle/>
            <a:p>
              <a:endParaRPr/>
            </a:p>
          </p:txBody>
        </p:sp>
        <p:sp>
          <p:nvSpPr>
            <p:cNvPr id="21" name="object 21"/>
            <p:cNvSpPr/>
            <p:nvPr/>
          </p:nvSpPr>
          <p:spPr>
            <a:xfrm>
              <a:off x="4900802" y="1398016"/>
              <a:ext cx="389255" cy="330200"/>
            </a:xfrm>
            <a:custGeom>
              <a:avLst/>
              <a:gdLst/>
              <a:ahLst/>
              <a:cxnLst/>
              <a:rect l="l" t="t" r="r" b="b"/>
              <a:pathLst>
                <a:path w="389254" h="330200">
                  <a:moveTo>
                    <a:pt x="49530" y="125729"/>
                  </a:moveTo>
                  <a:lnTo>
                    <a:pt x="18796" y="125729"/>
                  </a:lnTo>
                  <a:lnTo>
                    <a:pt x="11519" y="127000"/>
                  </a:lnTo>
                  <a:lnTo>
                    <a:pt x="5540" y="130810"/>
                  </a:lnTo>
                  <a:lnTo>
                    <a:pt x="1490" y="137160"/>
                  </a:lnTo>
                  <a:lnTo>
                    <a:pt x="0" y="144779"/>
                  </a:lnTo>
                  <a:lnTo>
                    <a:pt x="0" y="254000"/>
                  </a:lnTo>
                  <a:lnTo>
                    <a:pt x="1490" y="261620"/>
                  </a:lnTo>
                  <a:lnTo>
                    <a:pt x="5540" y="266700"/>
                  </a:lnTo>
                  <a:lnTo>
                    <a:pt x="11519" y="271779"/>
                  </a:lnTo>
                  <a:lnTo>
                    <a:pt x="18796" y="273050"/>
                  </a:lnTo>
                  <a:lnTo>
                    <a:pt x="194437" y="273050"/>
                  </a:lnTo>
                  <a:lnTo>
                    <a:pt x="210415" y="297179"/>
                  </a:lnTo>
                  <a:lnTo>
                    <a:pt x="232060" y="314960"/>
                  </a:lnTo>
                  <a:lnTo>
                    <a:pt x="257944" y="326389"/>
                  </a:lnTo>
                  <a:lnTo>
                    <a:pt x="286638" y="330200"/>
                  </a:lnTo>
                  <a:lnTo>
                    <a:pt x="326421" y="322579"/>
                  </a:lnTo>
                  <a:lnTo>
                    <a:pt x="332164" y="318770"/>
                  </a:lnTo>
                  <a:lnTo>
                    <a:pt x="286638" y="318770"/>
                  </a:lnTo>
                  <a:lnTo>
                    <a:pt x="260598" y="314960"/>
                  </a:lnTo>
                  <a:lnTo>
                    <a:pt x="218041" y="285750"/>
                  </a:lnTo>
                  <a:lnTo>
                    <a:pt x="202565" y="260350"/>
                  </a:lnTo>
                  <a:lnTo>
                    <a:pt x="15367" y="260350"/>
                  </a:lnTo>
                  <a:lnTo>
                    <a:pt x="12573" y="256539"/>
                  </a:lnTo>
                  <a:lnTo>
                    <a:pt x="12573" y="245110"/>
                  </a:lnTo>
                  <a:lnTo>
                    <a:pt x="198500" y="245110"/>
                  </a:lnTo>
                  <a:lnTo>
                    <a:pt x="198247" y="243839"/>
                  </a:lnTo>
                  <a:lnTo>
                    <a:pt x="197866" y="242570"/>
                  </a:lnTo>
                  <a:lnTo>
                    <a:pt x="197358" y="237489"/>
                  </a:lnTo>
                  <a:lnTo>
                    <a:pt x="196976" y="234950"/>
                  </a:lnTo>
                  <a:lnTo>
                    <a:pt x="196976" y="232410"/>
                  </a:lnTo>
                  <a:lnTo>
                    <a:pt x="12573" y="232410"/>
                  </a:lnTo>
                  <a:lnTo>
                    <a:pt x="12573" y="140970"/>
                  </a:lnTo>
                  <a:lnTo>
                    <a:pt x="15367" y="138429"/>
                  </a:lnTo>
                  <a:lnTo>
                    <a:pt x="67209" y="138429"/>
                  </a:lnTo>
                  <a:lnTo>
                    <a:pt x="66960" y="137160"/>
                  </a:lnTo>
                  <a:lnTo>
                    <a:pt x="62896" y="130810"/>
                  </a:lnTo>
                  <a:lnTo>
                    <a:pt x="56880" y="127000"/>
                  </a:lnTo>
                  <a:lnTo>
                    <a:pt x="49530" y="125729"/>
                  </a:lnTo>
                  <a:close/>
                </a:path>
                <a:path w="389254" h="330200">
                  <a:moveTo>
                    <a:pt x="290541" y="12700"/>
                  </a:moveTo>
                  <a:lnTo>
                    <a:pt x="276351" y="12700"/>
                  </a:lnTo>
                  <a:lnTo>
                    <a:pt x="279146" y="15239"/>
                  </a:lnTo>
                  <a:lnTo>
                    <a:pt x="279146" y="125729"/>
                  </a:lnTo>
                  <a:lnTo>
                    <a:pt x="273431" y="125729"/>
                  </a:lnTo>
                  <a:lnTo>
                    <a:pt x="273176" y="127000"/>
                  </a:lnTo>
                  <a:lnTo>
                    <a:pt x="265302" y="127000"/>
                  </a:lnTo>
                  <a:lnTo>
                    <a:pt x="263017" y="128270"/>
                  </a:lnTo>
                  <a:lnTo>
                    <a:pt x="261112" y="128270"/>
                  </a:lnTo>
                  <a:lnTo>
                    <a:pt x="260223" y="129539"/>
                  </a:lnTo>
                  <a:lnTo>
                    <a:pt x="257429" y="129539"/>
                  </a:lnTo>
                  <a:lnTo>
                    <a:pt x="255143" y="130810"/>
                  </a:lnTo>
                  <a:lnTo>
                    <a:pt x="252857" y="130810"/>
                  </a:lnTo>
                  <a:lnTo>
                    <a:pt x="251841" y="132079"/>
                  </a:lnTo>
                  <a:lnTo>
                    <a:pt x="248920" y="132079"/>
                  </a:lnTo>
                  <a:lnTo>
                    <a:pt x="248031" y="133350"/>
                  </a:lnTo>
                  <a:lnTo>
                    <a:pt x="246380" y="133350"/>
                  </a:lnTo>
                  <a:lnTo>
                    <a:pt x="245363" y="134620"/>
                  </a:lnTo>
                  <a:lnTo>
                    <a:pt x="243205" y="134620"/>
                  </a:lnTo>
                  <a:lnTo>
                    <a:pt x="241681" y="135889"/>
                  </a:lnTo>
                  <a:lnTo>
                    <a:pt x="240792" y="135889"/>
                  </a:lnTo>
                  <a:lnTo>
                    <a:pt x="240030" y="137160"/>
                  </a:lnTo>
                  <a:lnTo>
                    <a:pt x="239013" y="137160"/>
                  </a:lnTo>
                  <a:lnTo>
                    <a:pt x="238125" y="138429"/>
                  </a:lnTo>
                  <a:lnTo>
                    <a:pt x="286512" y="138429"/>
                  </a:lnTo>
                  <a:lnTo>
                    <a:pt x="321563" y="144779"/>
                  </a:lnTo>
                  <a:lnTo>
                    <a:pt x="350107" y="163829"/>
                  </a:lnTo>
                  <a:lnTo>
                    <a:pt x="369363" y="193039"/>
                  </a:lnTo>
                  <a:lnTo>
                    <a:pt x="376427" y="228600"/>
                  </a:lnTo>
                  <a:lnTo>
                    <a:pt x="369363" y="262889"/>
                  </a:lnTo>
                  <a:lnTo>
                    <a:pt x="350107" y="292100"/>
                  </a:lnTo>
                  <a:lnTo>
                    <a:pt x="321563" y="311150"/>
                  </a:lnTo>
                  <a:lnTo>
                    <a:pt x="286638" y="318770"/>
                  </a:lnTo>
                  <a:lnTo>
                    <a:pt x="332164" y="318770"/>
                  </a:lnTo>
                  <a:lnTo>
                    <a:pt x="358965" y="300989"/>
                  </a:lnTo>
                  <a:lnTo>
                    <a:pt x="380936" y="267970"/>
                  </a:lnTo>
                  <a:lnTo>
                    <a:pt x="389000" y="228600"/>
                  </a:lnTo>
                  <a:lnTo>
                    <a:pt x="381408" y="187960"/>
                  </a:lnTo>
                  <a:lnTo>
                    <a:pt x="360648" y="156210"/>
                  </a:lnTo>
                  <a:lnTo>
                    <a:pt x="329743" y="134620"/>
                  </a:lnTo>
                  <a:lnTo>
                    <a:pt x="291719" y="125729"/>
                  </a:lnTo>
                  <a:lnTo>
                    <a:pt x="291719" y="17779"/>
                  </a:lnTo>
                  <a:lnTo>
                    <a:pt x="290541" y="12700"/>
                  </a:lnTo>
                  <a:close/>
                </a:path>
                <a:path w="389254" h="330200">
                  <a:moveTo>
                    <a:pt x="198500" y="245110"/>
                  </a:moveTo>
                  <a:lnTo>
                    <a:pt x="185800" y="245110"/>
                  </a:lnTo>
                  <a:lnTo>
                    <a:pt x="186817" y="250189"/>
                  </a:lnTo>
                  <a:lnTo>
                    <a:pt x="186944" y="251460"/>
                  </a:lnTo>
                  <a:lnTo>
                    <a:pt x="187198" y="252729"/>
                  </a:lnTo>
                  <a:lnTo>
                    <a:pt x="187451" y="252729"/>
                  </a:lnTo>
                  <a:lnTo>
                    <a:pt x="188087" y="255270"/>
                  </a:lnTo>
                  <a:lnTo>
                    <a:pt x="188213" y="256539"/>
                  </a:lnTo>
                  <a:lnTo>
                    <a:pt x="188468" y="256539"/>
                  </a:lnTo>
                  <a:lnTo>
                    <a:pt x="188595" y="257810"/>
                  </a:lnTo>
                  <a:lnTo>
                    <a:pt x="188849" y="257810"/>
                  </a:lnTo>
                  <a:lnTo>
                    <a:pt x="188975" y="259079"/>
                  </a:lnTo>
                  <a:lnTo>
                    <a:pt x="189357" y="260350"/>
                  </a:lnTo>
                  <a:lnTo>
                    <a:pt x="202565" y="260350"/>
                  </a:lnTo>
                  <a:lnTo>
                    <a:pt x="202057" y="259079"/>
                  </a:lnTo>
                  <a:lnTo>
                    <a:pt x="200025" y="252729"/>
                  </a:lnTo>
                  <a:lnTo>
                    <a:pt x="198500" y="245110"/>
                  </a:lnTo>
                  <a:close/>
                </a:path>
                <a:path w="389254" h="330200">
                  <a:moveTo>
                    <a:pt x="67209" y="138429"/>
                  </a:moveTo>
                  <a:lnTo>
                    <a:pt x="53086" y="138429"/>
                  </a:lnTo>
                  <a:lnTo>
                    <a:pt x="55880" y="140970"/>
                  </a:lnTo>
                  <a:lnTo>
                    <a:pt x="55880" y="232410"/>
                  </a:lnTo>
                  <a:lnTo>
                    <a:pt x="68452" y="232410"/>
                  </a:lnTo>
                  <a:lnTo>
                    <a:pt x="68452" y="144779"/>
                  </a:lnTo>
                  <a:lnTo>
                    <a:pt x="67209" y="138429"/>
                  </a:lnTo>
                  <a:close/>
                </a:path>
                <a:path w="389254" h="330200">
                  <a:moveTo>
                    <a:pt x="124079" y="91439"/>
                  </a:moveTo>
                  <a:lnTo>
                    <a:pt x="93345" y="91439"/>
                  </a:lnTo>
                  <a:lnTo>
                    <a:pt x="85994" y="93979"/>
                  </a:lnTo>
                  <a:lnTo>
                    <a:pt x="79978" y="97789"/>
                  </a:lnTo>
                  <a:lnTo>
                    <a:pt x="75914" y="102870"/>
                  </a:lnTo>
                  <a:lnTo>
                    <a:pt x="74422" y="110489"/>
                  </a:lnTo>
                  <a:lnTo>
                    <a:pt x="74422" y="232410"/>
                  </a:lnTo>
                  <a:lnTo>
                    <a:pt x="86995" y="232410"/>
                  </a:lnTo>
                  <a:lnTo>
                    <a:pt x="86995" y="107950"/>
                  </a:lnTo>
                  <a:lnTo>
                    <a:pt x="89788" y="104139"/>
                  </a:lnTo>
                  <a:lnTo>
                    <a:pt x="141633" y="104139"/>
                  </a:lnTo>
                  <a:lnTo>
                    <a:pt x="141384" y="102870"/>
                  </a:lnTo>
                  <a:lnTo>
                    <a:pt x="137334" y="97789"/>
                  </a:lnTo>
                  <a:lnTo>
                    <a:pt x="131355" y="93979"/>
                  </a:lnTo>
                  <a:lnTo>
                    <a:pt x="124079" y="91439"/>
                  </a:lnTo>
                  <a:close/>
                </a:path>
                <a:path w="389254" h="330200">
                  <a:moveTo>
                    <a:pt x="141633" y="104139"/>
                  </a:moveTo>
                  <a:lnTo>
                    <a:pt x="127508" y="104139"/>
                  </a:lnTo>
                  <a:lnTo>
                    <a:pt x="130301" y="107950"/>
                  </a:lnTo>
                  <a:lnTo>
                    <a:pt x="130301" y="232410"/>
                  </a:lnTo>
                  <a:lnTo>
                    <a:pt x="142875" y="232410"/>
                  </a:lnTo>
                  <a:lnTo>
                    <a:pt x="142875" y="110489"/>
                  </a:lnTo>
                  <a:lnTo>
                    <a:pt x="141633" y="104139"/>
                  </a:lnTo>
                  <a:close/>
                </a:path>
                <a:path w="389254" h="330200">
                  <a:moveTo>
                    <a:pt x="198500" y="49529"/>
                  </a:moveTo>
                  <a:lnTo>
                    <a:pt x="167767" y="49529"/>
                  </a:lnTo>
                  <a:lnTo>
                    <a:pt x="160436" y="50800"/>
                  </a:lnTo>
                  <a:lnTo>
                    <a:pt x="154463" y="54610"/>
                  </a:lnTo>
                  <a:lnTo>
                    <a:pt x="150443" y="60960"/>
                  </a:lnTo>
                  <a:lnTo>
                    <a:pt x="148971" y="68579"/>
                  </a:lnTo>
                  <a:lnTo>
                    <a:pt x="148971" y="232410"/>
                  </a:lnTo>
                  <a:lnTo>
                    <a:pt x="161417" y="232410"/>
                  </a:lnTo>
                  <a:lnTo>
                    <a:pt x="161417" y="64770"/>
                  </a:lnTo>
                  <a:lnTo>
                    <a:pt x="164337" y="62229"/>
                  </a:lnTo>
                  <a:lnTo>
                    <a:pt x="216069" y="62229"/>
                  </a:lnTo>
                  <a:lnTo>
                    <a:pt x="215824" y="60960"/>
                  </a:lnTo>
                  <a:lnTo>
                    <a:pt x="211804" y="54610"/>
                  </a:lnTo>
                  <a:lnTo>
                    <a:pt x="205831" y="50800"/>
                  </a:lnTo>
                  <a:lnTo>
                    <a:pt x="198500" y="49529"/>
                  </a:lnTo>
                  <a:close/>
                </a:path>
                <a:path w="389254" h="330200">
                  <a:moveTo>
                    <a:pt x="216069" y="62229"/>
                  </a:moveTo>
                  <a:lnTo>
                    <a:pt x="201930" y="62229"/>
                  </a:lnTo>
                  <a:lnTo>
                    <a:pt x="204724" y="64770"/>
                  </a:lnTo>
                  <a:lnTo>
                    <a:pt x="204724" y="166370"/>
                  </a:lnTo>
                  <a:lnTo>
                    <a:pt x="204470" y="166370"/>
                  </a:lnTo>
                  <a:lnTo>
                    <a:pt x="204343" y="167639"/>
                  </a:lnTo>
                  <a:lnTo>
                    <a:pt x="203708" y="167639"/>
                  </a:lnTo>
                  <a:lnTo>
                    <a:pt x="202946" y="168910"/>
                  </a:lnTo>
                  <a:lnTo>
                    <a:pt x="202564" y="170179"/>
                  </a:lnTo>
                  <a:lnTo>
                    <a:pt x="202057" y="170179"/>
                  </a:lnTo>
                  <a:lnTo>
                    <a:pt x="201675" y="171450"/>
                  </a:lnTo>
                  <a:lnTo>
                    <a:pt x="200913" y="171450"/>
                  </a:lnTo>
                  <a:lnTo>
                    <a:pt x="200533" y="172720"/>
                  </a:lnTo>
                  <a:lnTo>
                    <a:pt x="199389" y="173989"/>
                  </a:lnTo>
                  <a:lnTo>
                    <a:pt x="199009" y="175260"/>
                  </a:lnTo>
                  <a:lnTo>
                    <a:pt x="198755" y="175260"/>
                  </a:lnTo>
                  <a:lnTo>
                    <a:pt x="198374" y="176529"/>
                  </a:lnTo>
                  <a:lnTo>
                    <a:pt x="197231" y="177800"/>
                  </a:lnTo>
                  <a:lnTo>
                    <a:pt x="196976" y="179070"/>
                  </a:lnTo>
                  <a:lnTo>
                    <a:pt x="196596" y="179070"/>
                  </a:lnTo>
                  <a:lnTo>
                    <a:pt x="196342" y="180339"/>
                  </a:lnTo>
                  <a:lnTo>
                    <a:pt x="195580" y="181610"/>
                  </a:lnTo>
                  <a:lnTo>
                    <a:pt x="195325" y="181610"/>
                  </a:lnTo>
                  <a:lnTo>
                    <a:pt x="195072" y="182879"/>
                  </a:lnTo>
                  <a:lnTo>
                    <a:pt x="194691" y="182879"/>
                  </a:lnTo>
                  <a:lnTo>
                    <a:pt x="194056" y="184150"/>
                  </a:lnTo>
                  <a:lnTo>
                    <a:pt x="193548" y="185420"/>
                  </a:lnTo>
                  <a:lnTo>
                    <a:pt x="193167" y="186689"/>
                  </a:lnTo>
                  <a:lnTo>
                    <a:pt x="192659" y="186689"/>
                  </a:lnTo>
                  <a:lnTo>
                    <a:pt x="192150" y="189229"/>
                  </a:lnTo>
                  <a:lnTo>
                    <a:pt x="191770" y="189229"/>
                  </a:lnTo>
                  <a:lnTo>
                    <a:pt x="191516" y="190500"/>
                  </a:lnTo>
                  <a:lnTo>
                    <a:pt x="191388" y="190500"/>
                  </a:lnTo>
                  <a:lnTo>
                    <a:pt x="190881" y="191770"/>
                  </a:lnTo>
                  <a:lnTo>
                    <a:pt x="190626" y="193039"/>
                  </a:lnTo>
                  <a:lnTo>
                    <a:pt x="189864" y="194310"/>
                  </a:lnTo>
                  <a:lnTo>
                    <a:pt x="189737" y="195579"/>
                  </a:lnTo>
                  <a:lnTo>
                    <a:pt x="189230" y="196850"/>
                  </a:lnTo>
                  <a:lnTo>
                    <a:pt x="188975" y="196850"/>
                  </a:lnTo>
                  <a:lnTo>
                    <a:pt x="188849" y="198120"/>
                  </a:lnTo>
                  <a:lnTo>
                    <a:pt x="188595" y="198120"/>
                  </a:lnTo>
                  <a:lnTo>
                    <a:pt x="188468" y="199389"/>
                  </a:lnTo>
                  <a:lnTo>
                    <a:pt x="188213" y="199389"/>
                  </a:lnTo>
                  <a:lnTo>
                    <a:pt x="187706" y="201929"/>
                  </a:lnTo>
                  <a:lnTo>
                    <a:pt x="187451" y="201929"/>
                  </a:lnTo>
                  <a:lnTo>
                    <a:pt x="185674" y="210820"/>
                  </a:lnTo>
                  <a:lnTo>
                    <a:pt x="185547" y="212089"/>
                  </a:lnTo>
                  <a:lnTo>
                    <a:pt x="185293" y="213360"/>
                  </a:lnTo>
                  <a:lnTo>
                    <a:pt x="185038" y="215900"/>
                  </a:lnTo>
                  <a:lnTo>
                    <a:pt x="184912" y="217170"/>
                  </a:lnTo>
                  <a:lnTo>
                    <a:pt x="184785" y="218439"/>
                  </a:lnTo>
                  <a:lnTo>
                    <a:pt x="184658" y="219710"/>
                  </a:lnTo>
                  <a:lnTo>
                    <a:pt x="184531" y="222250"/>
                  </a:lnTo>
                  <a:lnTo>
                    <a:pt x="184276" y="224789"/>
                  </a:lnTo>
                  <a:lnTo>
                    <a:pt x="184276" y="231139"/>
                  </a:lnTo>
                  <a:lnTo>
                    <a:pt x="184404" y="231139"/>
                  </a:lnTo>
                  <a:lnTo>
                    <a:pt x="184404" y="232410"/>
                  </a:lnTo>
                  <a:lnTo>
                    <a:pt x="196976" y="232410"/>
                  </a:lnTo>
                  <a:lnTo>
                    <a:pt x="197078" y="219710"/>
                  </a:lnTo>
                  <a:lnTo>
                    <a:pt x="197104" y="218439"/>
                  </a:lnTo>
                  <a:lnTo>
                    <a:pt x="197866" y="213360"/>
                  </a:lnTo>
                  <a:lnTo>
                    <a:pt x="199136" y="208279"/>
                  </a:lnTo>
                  <a:lnTo>
                    <a:pt x="200660" y="201929"/>
                  </a:lnTo>
                  <a:lnTo>
                    <a:pt x="201675" y="199389"/>
                  </a:lnTo>
                  <a:lnTo>
                    <a:pt x="201802" y="198120"/>
                  </a:lnTo>
                  <a:lnTo>
                    <a:pt x="204541" y="191770"/>
                  </a:lnTo>
                  <a:lnTo>
                    <a:pt x="226822" y="160020"/>
                  </a:lnTo>
                  <a:lnTo>
                    <a:pt x="238069" y="152400"/>
                  </a:lnTo>
                  <a:lnTo>
                    <a:pt x="217297" y="152400"/>
                  </a:lnTo>
                  <a:lnTo>
                    <a:pt x="217297" y="68579"/>
                  </a:lnTo>
                  <a:lnTo>
                    <a:pt x="216069" y="62229"/>
                  </a:lnTo>
                  <a:close/>
                </a:path>
                <a:path w="389254" h="330200">
                  <a:moveTo>
                    <a:pt x="272923" y="0"/>
                  </a:moveTo>
                  <a:lnTo>
                    <a:pt x="242188" y="0"/>
                  </a:lnTo>
                  <a:lnTo>
                    <a:pt x="234858" y="1270"/>
                  </a:lnTo>
                  <a:lnTo>
                    <a:pt x="228885" y="5079"/>
                  </a:lnTo>
                  <a:lnTo>
                    <a:pt x="224865" y="11429"/>
                  </a:lnTo>
                  <a:lnTo>
                    <a:pt x="223393" y="17779"/>
                  </a:lnTo>
                  <a:lnTo>
                    <a:pt x="223393" y="147320"/>
                  </a:lnTo>
                  <a:lnTo>
                    <a:pt x="221234" y="148589"/>
                  </a:lnTo>
                  <a:lnTo>
                    <a:pt x="219201" y="151129"/>
                  </a:lnTo>
                  <a:lnTo>
                    <a:pt x="217297" y="152400"/>
                  </a:lnTo>
                  <a:lnTo>
                    <a:pt x="238069" y="152400"/>
                  </a:lnTo>
                  <a:lnTo>
                    <a:pt x="245225" y="148589"/>
                  </a:lnTo>
                  <a:lnTo>
                    <a:pt x="258032" y="142239"/>
                  </a:lnTo>
                  <a:lnTo>
                    <a:pt x="271553" y="139700"/>
                  </a:lnTo>
                  <a:lnTo>
                    <a:pt x="285623" y="138429"/>
                  </a:lnTo>
                  <a:lnTo>
                    <a:pt x="235966" y="138429"/>
                  </a:lnTo>
                  <a:lnTo>
                    <a:pt x="235872" y="49529"/>
                  </a:lnTo>
                  <a:lnTo>
                    <a:pt x="235838" y="15239"/>
                  </a:lnTo>
                  <a:lnTo>
                    <a:pt x="238760" y="12700"/>
                  </a:lnTo>
                  <a:lnTo>
                    <a:pt x="290541" y="12700"/>
                  </a:lnTo>
                  <a:lnTo>
                    <a:pt x="290246" y="11429"/>
                  </a:lnTo>
                  <a:lnTo>
                    <a:pt x="286226" y="5079"/>
                  </a:lnTo>
                  <a:lnTo>
                    <a:pt x="280253" y="1270"/>
                  </a:lnTo>
                  <a:lnTo>
                    <a:pt x="272923" y="0"/>
                  </a:lnTo>
                  <a:close/>
                </a:path>
              </a:pathLst>
            </a:custGeom>
            <a:solidFill>
              <a:srgbClr val="FFFFFF"/>
            </a:solidFill>
          </p:spPr>
          <p:txBody>
            <a:bodyPr wrap="square" lIns="0" tIns="0" rIns="0" bIns="0" rtlCol="0"/>
            <a:lstStyle/>
            <a:p>
              <a:endParaRPr/>
            </a:p>
          </p:txBody>
        </p:sp>
        <p:pic>
          <p:nvPicPr>
            <p:cNvPr id="22" name="object 22"/>
            <p:cNvPicPr/>
            <p:nvPr/>
          </p:nvPicPr>
          <p:blipFill>
            <a:blip r:embed="rId4" cstate="print"/>
            <a:stretch>
              <a:fillRect/>
            </a:stretch>
          </p:blipFill>
          <p:spPr>
            <a:xfrm>
              <a:off x="5154675" y="1553845"/>
              <a:ext cx="65532" cy="143509"/>
            </a:xfrm>
            <a:prstGeom prst="rect">
              <a:avLst/>
            </a:prstGeom>
          </p:spPr>
        </p:pic>
        <p:pic>
          <p:nvPicPr>
            <p:cNvPr id="23" name="object 23"/>
            <p:cNvPicPr/>
            <p:nvPr/>
          </p:nvPicPr>
          <p:blipFill>
            <a:blip r:embed="rId5" cstate="print"/>
            <a:stretch>
              <a:fillRect/>
            </a:stretch>
          </p:blipFill>
          <p:spPr>
            <a:xfrm>
              <a:off x="4911978" y="1337183"/>
              <a:ext cx="206883" cy="138811"/>
            </a:xfrm>
            <a:prstGeom prst="rect">
              <a:avLst/>
            </a:prstGeom>
          </p:spPr>
        </p:pic>
        <p:sp>
          <p:nvSpPr>
            <p:cNvPr id="24" name="object 24"/>
            <p:cNvSpPr/>
            <p:nvPr/>
          </p:nvSpPr>
          <p:spPr>
            <a:xfrm>
              <a:off x="4702428" y="3052317"/>
              <a:ext cx="753745" cy="753745"/>
            </a:xfrm>
            <a:custGeom>
              <a:avLst/>
              <a:gdLst/>
              <a:ahLst/>
              <a:cxnLst/>
              <a:rect l="l" t="t" r="r" b="b"/>
              <a:pathLst>
                <a:path w="753745" h="753745">
                  <a:moveTo>
                    <a:pt x="376682" y="0"/>
                  </a:moveTo>
                  <a:lnTo>
                    <a:pt x="329433" y="2935"/>
                  </a:lnTo>
                  <a:lnTo>
                    <a:pt x="283936" y="11504"/>
                  </a:lnTo>
                  <a:lnTo>
                    <a:pt x="240542" y="25356"/>
                  </a:lnTo>
                  <a:lnTo>
                    <a:pt x="199606" y="44136"/>
                  </a:lnTo>
                  <a:lnTo>
                    <a:pt x="161479" y="67491"/>
                  </a:lnTo>
                  <a:lnTo>
                    <a:pt x="126516" y="95069"/>
                  </a:lnTo>
                  <a:lnTo>
                    <a:pt x="95069" y="126516"/>
                  </a:lnTo>
                  <a:lnTo>
                    <a:pt x="67491" y="161479"/>
                  </a:lnTo>
                  <a:lnTo>
                    <a:pt x="44136" y="199606"/>
                  </a:lnTo>
                  <a:lnTo>
                    <a:pt x="25356" y="240542"/>
                  </a:lnTo>
                  <a:lnTo>
                    <a:pt x="11504" y="283936"/>
                  </a:lnTo>
                  <a:lnTo>
                    <a:pt x="2935" y="329433"/>
                  </a:lnTo>
                  <a:lnTo>
                    <a:pt x="0" y="376682"/>
                  </a:lnTo>
                  <a:lnTo>
                    <a:pt x="2935" y="423930"/>
                  </a:lnTo>
                  <a:lnTo>
                    <a:pt x="11504" y="469427"/>
                  </a:lnTo>
                  <a:lnTo>
                    <a:pt x="25356" y="512821"/>
                  </a:lnTo>
                  <a:lnTo>
                    <a:pt x="44136" y="553757"/>
                  </a:lnTo>
                  <a:lnTo>
                    <a:pt x="67491" y="591884"/>
                  </a:lnTo>
                  <a:lnTo>
                    <a:pt x="95069" y="626847"/>
                  </a:lnTo>
                  <a:lnTo>
                    <a:pt x="126516" y="658294"/>
                  </a:lnTo>
                  <a:lnTo>
                    <a:pt x="161479" y="685872"/>
                  </a:lnTo>
                  <a:lnTo>
                    <a:pt x="199606" y="709227"/>
                  </a:lnTo>
                  <a:lnTo>
                    <a:pt x="240542" y="728007"/>
                  </a:lnTo>
                  <a:lnTo>
                    <a:pt x="283936" y="741859"/>
                  </a:lnTo>
                  <a:lnTo>
                    <a:pt x="329433" y="750428"/>
                  </a:lnTo>
                  <a:lnTo>
                    <a:pt x="376682" y="753364"/>
                  </a:lnTo>
                  <a:lnTo>
                    <a:pt x="423903" y="750428"/>
                  </a:lnTo>
                  <a:lnTo>
                    <a:pt x="469377" y="741859"/>
                  </a:lnTo>
                  <a:lnTo>
                    <a:pt x="512752" y="728007"/>
                  </a:lnTo>
                  <a:lnTo>
                    <a:pt x="553672" y="709227"/>
                  </a:lnTo>
                  <a:lnTo>
                    <a:pt x="591786" y="685872"/>
                  </a:lnTo>
                  <a:lnTo>
                    <a:pt x="626740" y="658294"/>
                  </a:lnTo>
                  <a:lnTo>
                    <a:pt x="658180" y="626847"/>
                  </a:lnTo>
                  <a:lnTo>
                    <a:pt x="685752" y="591884"/>
                  </a:lnTo>
                  <a:lnTo>
                    <a:pt x="709104" y="553757"/>
                  </a:lnTo>
                  <a:lnTo>
                    <a:pt x="727882" y="512821"/>
                  </a:lnTo>
                  <a:lnTo>
                    <a:pt x="741732" y="469427"/>
                  </a:lnTo>
                  <a:lnTo>
                    <a:pt x="750302" y="423930"/>
                  </a:lnTo>
                  <a:lnTo>
                    <a:pt x="753237" y="376682"/>
                  </a:lnTo>
                  <a:lnTo>
                    <a:pt x="750302" y="329433"/>
                  </a:lnTo>
                  <a:lnTo>
                    <a:pt x="741732" y="283936"/>
                  </a:lnTo>
                  <a:lnTo>
                    <a:pt x="727882" y="240542"/>
                  </a:lnTo>
                  <a:lnTo>
                    <a:pt x="709104" y="199606"/>
                  </a:lnTo>
                  <a:lnTo>
                    <a:pt x="685752" y="161479"/>
                  </a:lnTo>
                  <a:lnTo>
                    <a:pt x="658180" y="126516"/>
                  </a:lnTo>
                  <a:lnTo>
                    <a:pt x="626740" y="95069"/>
                  </a:lnTo>
                  <a:lnTo>
                    <a:pt x="591786" y="67491"/>
                  </a:lnTo>
                  <a:lnTo>
                    <a:pt x="553672" y="44136"/>
                  </a:lnTo>
                  <a:lnTo>
                    <a:pt x="512752" y="25356"/>
                  </a:lnTo>
                  <a:lnTo>
                    <a:pt x="469377" y="11504"/>
                  </a:lnTo>
                  <a:lnTo>
                    <a:pt x="423903" y="2935"/>
                  </a:lnTo>
                  <a:lnTo>
                    <a:pt x="376682" y="0"/>
                  </a:lnTo>
                  <a:close/>
                </a:path>
              </a:pathLst>
            </a:custGeom>
            <a:solidFill>
              <a:srgbClr val="BD2C28"/>
            </a:solidFill>
          </p:spPr>
          <p:txBody>
            <a:bodyPr wrap="square" lIns="0" tIns="0" rIns="0" bIns="0" rtlCol="0"/>
            <a:lstStyle/>
            <a:p>
              <a:endParaRPr/>
            </a:p>
          </p:txBody>
        </p:sp>
        <p:sp>
          <p:nvSpPr>
            <p:cNvPr id="25" name="object 25"/>
            <p:cNvSpPr/>
            <p:nvPr/>
          </p:nvSpPr>
          <p:spPr>
            <a:xfrm>
              <a:off x="4702428" y="3052317"/>
              <a:ext cx="753745" cy="753745"/>
            </a:xfrm>
            <a:custGeom>
              <a:avLst/>
              <a:gdLst/>
              <a:ahLst/>
              <a:cxnLst/>
              <a:rect l="l" t="t" r="r" b="b"/>
              <a:pathLst>
                <a:path w="753745" h="753745">
                  <a:moveTo>
                    <a:pt x="0" y="376682"/>
                  </a:moveTo>
                  <a:lnTo>
                    <a:pt x="2935" y="329433"/>
                  </a:lnTo>
                  <a:lnTo>
                    <a:pt x="11504" y="283936"/>
                  </a:lnTo>
                  <a:lnTo>
                    <a:pt x="25356" y="240542"/>
                  </a:lnTo>
                  <a:lnTo>
                    <a:pt x="44136" y="199606"/>
                  </a:lnTo>
                  <a:lnTo>
                    <a:pt x="67491" y="161479"/>
                  </a:lnTo>
                  <a:lnTo>
                    <a:pt x="95069" y="126516"/>
                  </a:lnTo>
                  <a:lnTo>
                    <a:pt x="126516" y="95069"/>
                  </a:lnTo>
                  <a:lnTo>
                    <a:pt x="161479" y="67491"/>
                  </a:lnTo>
                  <a:lnTo>
                    <a:pt x="199606" y="44136"/>
                  </a:lnTo>
                  <a:lnTo>
                    <a:pt x="240542" y="25356"/>
                  </a:lnTo>
                  <a:lnTo>
                    <a:pt x="283936" y="11504"/>
                  </a:lnTo>
                  <a:lnTo>
                    <a:pt x="329433" y="2935"/>
                  </a:lnTo>
                  <a:lnTo>
                    <a:pt x="376682" y="0"/>
                  </a:lnTo>
                  <a:lnTo>
                    <a:pt x="423903" y="2935"/>
                  </a:lnTo>
                  <a:lnTo>
                    <a:pt x="469377" y="11504"/>
                  </a:lnTo>
                  <a:lnTo>
                    <a:pt x="512752" y="25356"/>
                  </a:lnTo>
                  <a:lnTo>
                    <a:pt x="553672" y="44136"/>
                  </a:lnTo>
                  <a:lnTo>
                    <a:pt x="591786" y="67491"/>
                  </a:lnTo>
                  <a:lnTo>
                    <a:pt x="626740" y="95069"/>
                  </a:lnTo>
                  <a:lnTo>
                    <a:pt x="658180" y="126516"/>
                  </a:lnTo>
                  <a:lnTo>
                    <a:pt x="685752" y="161479"/>
                  </a:lnTo>
                  <a:lnTo>
                    <a:pt x="709104" y="199606"/>
                  </a:lnTo>
                  <a:lnTo>
                    <a:pt x="727882" y="240542"/>
                  </a:lnTo>
                  <a:lnTo>
                    <a:pt x="741732" y="283936"/>
                  </a:lnTo>
                  <a:lnTo>
                    <a:pt x="750302" y="329433"/>
                  </a:lnTo>
                  <a:lnTo>
                    <a:pt x="753237" y="376682"/>
                  </a:lnTo>
                  <a:lnTo>
                    <a:pt x="750302" y="423930"/>
                  </a:lnTo>
                  <a:lnTo>
                    <a:pt x="741732" y="469427"/>
                  </a:lnTo>
                  <a:lnTo>
                    <a:pt x="727882" y="512821"/>
                  </a:lnTo>
                  <a:lnTo>
                    <a:pt x="709104" y="553757"/>
                  </a:lnTo>
                  <a:lnTo>
                    <a:pt x="685752" y="591884"/>
                  </a:lnTo>
                  <a:lnTo>
                    <a:pt x="658180" y="626847"/>
                  </a:lnTo>
                  <a:lnTo>
                    <a:pt x="626740" y="658294"/>
                  </a:lnTo>
                  <a:lnTo>
                    <a:pt x="591786" y="685872"/>
                  </a:lnTo>
                  <a:lnTo>
                    <a:pt x="553672" y="709227"/>
                  </a:lnTo>
                  <a:lnTo>
                    <a:pt x="512752" y="728007"/>
                  </a:lnTo>
                  <a:lnTo>
                    <a:pt x="469377" y="741859"/>
                  </a:lnTo>
                  <a:lnTo>
                    <a:pt x="423903" y="750428"/>
                  </a:lnTo>
                  <a:lnTo>
                    <a:pt x="376682" y="753364"/>
                  </a:lnTo>
                  <a:lnTo>
                    <a:pt x="329433" y="750428"/>
                  </a:lnTo>
                  <a:lnTo>
                    <a:pt x="283936" y="741859"/>
                  </a:lnTo>
                  <a:lnTo>
                    <a:pt x="240542" y="728007"/>
                  </a:lnTo>
                  <a:lnTo>
                    <a:pt x="199606" y="709227"/>
                  </a:lnTo>
                  <a:lnTo>
                    <a:pt x="161479" y="685872"/>
                  </a:lnTo>
                  <a:lnTo>
                    <a:pt x="126516" y="658294"/>
                  </a:lnTo>
                  <a:lnTo>
                    <a:pt x="95069" y="626847"/>
                  </a:lnTo>
                  <a:lnTo>
                    <a:pt x="67491" y="591884"/>
                  </a:lnTo>
                  <a:lnTo>
                    <a:pt x="44136" y="553757"/>
                  </a:lnTo>
                  <a:lnTo>
                    <a:pt x="25356" y="512821"/>
                  </a:lnTo>
                  <a:lnTo>
                    <a:pt x="11504" y="469427"/>
                  </a:lnTo>
                  <a:lnTo>
                    <a:pt x="2935" y="423930"/>
                  </a:lnTo>
                  <a:lnTo>
                    <a:pt x="0" y="376682"/>
                  </a:lnTo>
                  <a:close/>
                </a:path>
              </a:pathLst>
            </a:custGeom>
            <a:ln w="57150">
              <a:solidFill>
                <a:srgbClr val="FFFFFF"/>
              </a:solidFill>
            </a:ln>
          </p:spPr>
          <p:txBody>
            <a:bodyPr wrap="square" lIns="0" tIns="0" rIns="0" bIns="0" rtlCol="0"/>
            <a:lstStyle/>
            <a:p>
              <a:endParaRPr/>
            </a:p>
          </p:txBody>
        </p:sp>
        <p:sp>
          <p:nvSpPr>
            <p:cNvPr id="26" name="object 26"/>
            <p:cNvSpPr/>
            <p:nvPr/>
          </p:nvSpPr>
          <p:spPr>
            <a:xfrm>
              <a:off x="4912867" y="3385820"/>
              <a:ext cx="369570" cy="191135"/>
            </a:xfrm>
            <a:custGeom>
              <a:avLst/>
              <a:gdLst/>
              <a:ahLst/>
              <a:cxnLst/>
              <a:rect l="l" t="t" r="r" b="b"/>
              <a:pathLst>
                <a:path w="369570" h="191135">
                  <a:moveTo>
                    <a:pt x="366903" y="142620"/>
                  </a:moveTo>
                  <a:lnTo>
                    <a:pt x="2286" y="142620"/>
                  </a:lnTo>
                  <a:lnTo>
                    <a:pt x="0" y="144906"/>
                  </a:lnTo>
                  <a:lnTo>
                    <a:pt x="0" y="188721"/>
                  </a:lnTo>
                  <a:lnTo>
                    <a:pt x="2286" y="191007"/>
                  </a:lnTo>
                  <a:lnTo>
                    <a:pt x="366903" y="191007"/>
                  </a:lnTo>
                  <a:lnTo>
                    <a:pt x="369189" y="188721"/>
                  </a:lnTo>
                  <a:lnTo>
                    <a:pt x="369189" y="180847"/>
                  </a:lnTo>
                  <a:lnTo>
                    <a:pt x="10160" y="180847"/>
                  </a:lnTo>
                  <a:lnTo>
                    <a:pt x="10160" y="152653"/>
                  </a:lnTo>
                  <a:lnTo>
                    <a:pt x="369189" y="152653"/>
                  </a:lnTo>
                  <a:lnTo>
                    <a:pt x="369189" y="144906"/>
                  </a:lnTo>
                  <a:lnTo>
                    <a:pt x="369323" y="144906"/>
                  </a:lnTo>
                  <a:lnTo>
                    <a:pt x="366903" y="142620"/>
                  </a:lnTo>
                  <a:close/>
                </a:path>
                <a:path w="369570" h="191135">
                  <a:moveTo>
                    <a:pt x="369189" y="152653"/>
                  </a:moveTo>
                  <a:lnTo>
                    <a:pt x="359156" y="152653"/>
                  </a:lnTo>
                  <a:lnTo>
                    <a:pt x="359156" y="180847"/>
                  </a:lnTo>
                  <a:lnTo>
                    <a:pt x="369189" y="180847"/>
                  </a:lnTo>
                  <a:lnTo>
                    <a:pt x="369189" y="152653"/>
                  </a:lnTo>
                  <a:close/>
                </a:path>
                <a:path w="369570" h="191135">
                  <a:moveTo>
                    <a:pt x="237744" y="0"/>
                  </a:moveTo>
                  <a:lnTo>
                    <a:pt x="131445" y="0"/>
                  </a:lnTo>
                  <a:lnTo>
                    <a:pt x="129286" y="2158"/>
                  </a:lnTo>
                  <a:lnTo>
                    <a:pt x="129286" y="34670"/>
                  </a:lnTo>
                  <a:lnTo>
                    <a:pt x="30861" y="34670"/>
                  </a:lnTo>
                  <a:lnTo>
                    <a:pt x="28575" y="36956"/>
                  </a:lnTo>
                  <a:lnTo>
                    <a:pt x="28575" y="142620"/>
                  </a:lnTo>
                  <a:lnTo>
                    <a:pt x="38735" y="142620"/>
                  </a:lnTo>
                  <a:lnTo>
                    <a:pt x="38735" y="44830"/>
                  </a:lnTo>
                  <a:lnTo>
                    <a:pt x="139319" y="44830"/>
                  </a:lnTo>
                  <a:lnTo>
                    <a:pt x="139319" y="10032"/>
                  </a:lnTo>
                  <a:lnTo>
                    <a:pt x="240030" y="10032"/>
                  </a:lnTo>
                  <a:lnTo>
                    <a:pt x="240030" y="2158"/>
                  </a:lnTo>
                  <a:lnTo>
                    <a:pt x="237744" y="0"/>
                  </a:lnTo>
                  <a:close/>
                </a:path>
                <a:path w="369570" h="191135">
                  <a:moveTo>
                    <a:pt x="139319" y="44830"/>
                  </a:moveTo>
                  <a:lnTo>
                    <a:pt x="129286" y="44830"/>
                  </a:lnTo>
                  <a:lnTo>
                    <a:pt x="129286" y="142620"/>
                  </a:lnTo>
                  <a:lnTo>
                    <a:pt x="139319" y="142620"/>
                  </a:lnTo>
                  <a:lnTo>
                    <a:pt x="139319" y="44830"/>
                  </a:lnTo>
                  <a:close/>
                </a:path>
                <a:path w="369570" h="191135">
                  <a:moveTo>
                    <a:pt x="240030" y="10032"/>
                  </a:moveTo>
                  <a:lnTo>
                    <a:pt x="229870" y="10032"/>
                  </a:lnTo>
                  <a:lnTo>
                    <a:pt x="229870" y="142620"/>
                  </a:lnTo>
                  <a:lnTo>
                    <a:pt x="240030" y="142620"/>
                  </a:lnTo>
                  <a:lnTo>
                    <a:pt x="240030" y="86105"/>
                  </a:lnTo>
                  <a:lnTo>
                    <a:pt x="340741" y="86105"/>
                  </a:lnTo>
                  <a:lnTo>
                    <a:pt x="340741" y="78231"/>
                  </a:lnTo>
                  <a:lnTo>
                    <a:pt x="338455" y="75945"/>
                  </a:lnTo>
                  <a:lnTo>
                    <a:pt x="240030" y="75945"/>
                  </a:lnTo>
                  <a:lnTo>
                    <a:pt x="240030" y="10032"/>
                  </a:lnTo>
                  <a:close/>
                </a:path>
                <a:path w="369570" h="191135">
                  <a:moveTo>
                    <a:pt x="340741" y="86105"/>
                  </a:moveTo>
                  <a:lnTo>
                    <a:pt x="330581" y="86105"/>
                  </a:lnTo>
                  <a:lnTo>
                    <a:pt x="330581" y="142620"/>
                  </a:lnTo>
                  <a:lnTo>
                    <a:pt x="340741" y="142620"/>
                  </a:lnTo>
                  <a:lnTo>
                    <a:pt x="340741" y="86105"/>
                  </a:lnTo>
                  <a:close/>
                </a:path>
              </a:pathLst>
            </a:custGeom>
            <a:solidFill>
              <a:srgbClr val="FFFFFF"/>
            </a:solidFill>
          </p:spPr>
          <p:txBody>
            <a:bodyPr wrap="square" lIns="0" tIns="0" rIns="0" bIns="0" rtlCol="0"/>
            <a:lstStyle/>
            <a:p>
              <a:endParaRPr/>
            </a:p>
          </p:txBody>
        </p:sp>
        <p:pic>
          <p:nvPicPr>
            <p:cNvPr id="27" name="object 27"/>
            <p:cNvPicPr/>
            <p:nvPr/>
          </p:nvPicPr>
          <p:blipFill>
            <a:blip r:embed="rId6" cstate="print"/>
            <a:stretch>
              <a:fillRect/>
            </a:stretch>
          </p:blipFill>
          <p:spPr>
            <a:xfrm>
              <a:off x="5016753" y="3222879"/>
              <a:ext cx="161417" cy="155448"/>
            </a:xfrm>
            <a:prstGeom prst="rect">
              <a:avLst/>
            </a:prstGeom>
          </p:spPr>
        </p:pic>
        <p:sp>
          <p:nvSpPr>
            <p:cNvPr id="28" name="object 28"/>
            <p:cNvSpPr/>
            <p:nvPr/>
          </p:nvSpPr>
          <p:spPr>
            <a:xfrm>
              <a:off x="4702428" y="4920741"/>
              <a:ext cx="753745" cy="753745"/>
            </a:xfrm>
            <a:custGeom>
              <a:avLst/>
              <a:gdLst/>
              <a:ahLst/>
              <a:cxnLst/>
              <a:rect l="l" t="t" r="r" b="b"/>
              <a:pathLst>
                <a:path w="753745" h="753745">
                  <a:moveTo>
                    <a:pt x="376682" y="0"/>
                  </a:moveTo>
                  <a:lnTo>
                    <a:pt x="329433" y="2935"/>
                  </a:lnTo>
                  <a:lnTo>
                    <a:pt x="283936" y="11504"/>
                  </a:lnTo>
                  <a:lnTo>
                    <a:pt x="240542" y="25356"/>
                  </a:lnTo>
                  <a:lnTo>
                    <a:pt x="199606" y="44136"/>
                  </a:lnTo>
                  <a:lnTo>
                    <a:pt x="161479" y="67491"/>
                  </a:lnTo>
                  <a:lnTo>
                    <a:pt x="126516" y="95069"/>
                  </a:lnTo>
                  <a:lnTo>
                    <a:pt x="95069" y="126516"/>
                  </a:lnTo>
                  <a:lnTo>
                    <a:pt x="67491" y="161479"/>
                  </a:lnTo>
                  <a:lnTo>
                    <a:pt x="44136" y="199606"/>
                  </a:lnTo>
                  <a:lnTo>
                    <a:pt x="25356" y="240542"/>
                  </a:lnTo>
                  <a:lnTo>
                    <a:pt x="11504" y="283936"/>
                  </a:lnTo>
                  <a:lnTo>
                    <a:pt x="2935" y="329433"/>
                  </a:lnTo>
                  <a:lnTo>
                    <a:pt x="0" y="376681"/>
                  </a:lnTo>
                  <a:lnTo>
                    <a:pt x="2935" y="423930"/>
                  </a:lnTo>
                  <a:lnTo>
                    <a:pt x="11504" y="469427"/>
                  </a:lnTo>
                  <a:lnTo>
                    <a:pt x="25356" y="512821"/>
                  </a:lnTo>
                  <a:lnTo>
                    <a:pt x="44136" y="553757"/>
                  </a:lnTo>
                  <a:lnTo>
                    <a:pt x="67491" y="591884"/>
                  </a:lnTo>
                  <a:lnTo>
                    <a:pt x="95069" y="626847"/>
                  </a:lnTo>
                  <a:lnTo>
                    <a:pt x="126516" y="658294"/>
                  </a:lnTo>
                  <a:lnTo>
                    <a:pt x="161479" y="685872"/>
                  </a:lnTo>
                  <a:lnTo>
                    <a:pt x="199606" y="709227"/>
                  </a:lnTo>
                  <a:lnTo>
                    <a:pt x="240542" y="728007"/>
                  </a:lnTo>
                  <a:lnTo>
                    <a:pt x="283936" y="741859"/>
                  </a:lnTo>
                  <a:lnTo>
                    <a:pt x="329433" y="750428"/>
                  </a:lnTo>
                  <a:lnTo>
                    <a:pt x="376682" y="753363"/>
                  </a:lnTo>
                  <a:lnTo>
                    <a:pt x="423903" y="750428"/>
                  </a:lnTo>
                  <a:lnTo>
                    <a:pt x="469377" y="741859"/>
                  </a:lnTo>
                  <a:lnTo>
                    <a:pt x="512752" y="728007"/>
                  </a:lnTo>
                  <a:lnTo>
                    <a:pt x="553672" y="709227"/>
                  </a:lnTo>
                  <a:lnTo>
                    <a:pt x="591786" y="685872"/>
                  </a:lnTo>
                  <a:lnTo>
                    <a:pt x="626740" y="658294"/>
                  </a:lnTo>
                  <a:lnTo>
                    <a:pt x="658180" y="626847"/>
                  </a:lnTo>
                  <a:lnTo>
                    <a:pt x="685752" y="591884"/>
                  </a:lnTo>
                  <a:lnTo>
                    <a:pt x="709104" y="553757"/>
                  </a:lnTo>
                  <a:lnTo>
                    <a:pt x="727882" y="512821"/>
                  </a:lnTo>
                  <a:lnTo>
                    <a:pt x="741732" y="469427"/>
                  </a:lnTo>
                  <a:lnTo>
                    <a:pt x="750302" y="423930"/>
                  </a:lnTo>
                  <a:lnTo>
                    <a:pt x="753237" y="376681"/>
                  </a:lnTo>
                  <a:lnTo>
                    <a:pt x="750302" y="329433"/>
                  </a:lnTo>
                  <a:lnTo>
                    <a:pt x="741732" y="283936"/>
                  </a:lnTo>
                  <a:lnTo>
                    <a:pt x="727882" y="240542"/>
                  </a:lnTo>
                  <a:lnTo>
                    <a:pt x="709104" y="199606"/>
                  </a:lnTo>
                  <a:lnTo>
                    <a:pt x="685752" y="161479"/>
                  </a:lnTo>
                  <a:lnTo>
                    <a:pt x="658180" y="126516"/>
                  </a:lnTo>
                  <a:lnTo>
                    <a:pt x="626740" y="95069"/>
                  </a:lnTo>
                  <a:lnTo>
                    <a:pt x="591786" y="67491"/>
                  </a:lnTo>
                  <a:lnTo>
                    <a:pt x="553672" y="44136"/>
                  </a:lnTo>
                  <a:lnTo>
                    <a:pt x="512752" y="25356"/>
                  </a:lnTo>
                  <a:lnTo>
                    <a:pt x="469377" y="11504"/>
                  </a:lnTo>
                  <a:lnTo>
                    <a:pt x="423903" y="2935"/>
                  </a:lnTo>
                  <a:lnTo>
                    <a:pt x="376682" y="0"/>
                  </a:lnTo>
                  <a:close/>
                </a:path>
              </a:pathLst>
            </a:custGeom>
            <a:solidFill>
              <a:srgbClr val="BD2C28"/>
            </a:solidFill>
          </p:spPr>
          <p:txBody>
            <a:bodyPr wrap="square" lIns="0" tIns="0" rIns="0" bIns="0" rtlCol="0"/>
            <a:lstStyle/>
            <a:p>
              <a:endParaRPr/>
            </a:p>
          </p:txBody>
        </p:sp>
        <p:sp>
          <p:nvSpPr>
            <p:cNvPr id="29" name="object 29"/>
            <p:cNvSpPr/>
            <p:nvPr/>
          </p:nvSpPr>
          <p:spPr>
            <a:xfrm>
              <a:off x="4702428" y="4920741"/>
              <a:ext cx="753745" cy="753745"/>
            </a:xfrm>
            <a:custGeom>
              <a:avLst/>
              <a:gdLst/>
              <a:ahLst/>
              <a:cxnLst/>
              <a:rect l="l" t="t" r="r" b="b"/>
              <a:pathLst>
                <a:path w="753745" h="753745">
                  <a:moveTo>
                    <a:pt x="0" y="376681"/>
                  </a:moveTo>
                  <a:lnTo>
                    <a:pt x="2935" y="329433"/>
                  </a:lnTo>
                  <a:lnTo>
                    <a:pt x="11504" y="283936"/>
                  </a:lnTo>
                  <a:lnTo>
                    <a:pt x="25356" y="240542"/>
                  </a:lnTo>
                  <a:lnTo>
                    <a:pt x="44136" y="199606"/>
                  </a:lnTo>
                  <a:lnTo>
                    <a:pt x="67491" y="161479"/>
                  </a:lnTo>
                  <a:lnTo>
                    <a:pt x="95069" y="126516"/>
                  </a:lnTo>
                  <a:lnTo>
                    <a:pt x="126516" y="95069"/>
                  </a:lnTo>
                  <a:lnTo>
                    <a:pt x="161479" y="67491"/>
                  </a:lnTo>
                  <a:lnTo>
                    <a:pt x="199606" y="44136"/>
                  </a:lnTo>
                  <a:lnTo>
                    <a:pt x="240542" y="25356"/>
                  </a:lnTo>
                  <a:lnTo>
                    <a:pt x="283936" y="11504"/>
                  </a:lnTo>
                  <a:lnTo>
                    <a:pt x="329433" y="2935"/>
                  </a:lnTo>
                  <a:lnTo>
                    <a:pt x="376682" y="0"/>
                  </a:lnTo>
                  <a:lnTo>
                    <a:pt x="423903" y="2935"/>
                  </a:lnTo>
                  <a:lnTo>
                    <a:pt x="469377" y="11504"/>
                  </a:lnTo>
                  <a:lnTo>
                    <a:pt x="512752" y="25356"/>
                  </a:lnTo>
                  <a:lnTo>
                    <a:pt x="553672" y="44136"/>
                  </a:lnTo>
                  <a:lnTo>
                    <a:pt x="591786" y="67491"/>
                  </a:lnTo>
                  <a:lnTo>
                    <a:pt x="626740" y="95069"/>
                  </a:lnTo>
                  <a:lnTo>
                    <a:pt x="658180" y="126516"/>
                  </a:lnTo>
                  <a:lnTo>
                    <a:pt x="685752" y="161479"/>
                  </a:lnTo>
                  <a:lnTo>
                    <a:pt x="709104" y="199606"/>
                  </a:lnTo>
                  <a:lnTo>
                    <a:pt x="727882" y="240542"/>
                  </a:lnTo>
                  <a:lnTo>
                    <a:pt x="741732" y="283936"/>
                  </a:lnTo>
                  <a:lnTo>
                    <a:pt x="750302" y="329433"/>
                  </a:lnTo>
                  <a:lnTo>
                    <a:pt x="753237" y="376681"/>
                  </a:lnTo>
                  <a:lnTo>
                    <a:pt x="750302" y="423930"/>
                  </a:lnTo>
                  <a:lnTo>
                    <a:pt x="741732" y="469427"/>
                  </a:lnTo>
                  <a:lnTo>
                    <a:pt x="727882" y="512821"/>
                  </a:lnTo>
                  <a:lnTo>
                    <a:pt x="709104" y="553757"/>
                  </a:lnTo>
                  <a:lnTo>
                    <a:pt x="685752" y="591884"/>
                  </a:lnTo>
                  <a:lnTo>
                    <a:pt x="658180" y="626847"/>
                  </a:lnTo>
                  <a:lnTo>
                    <a:pt x="626740" y="658294"/>
                  </a:lnTo>
                  <a:lnTo>
                    <a:pt x="591786" y="685872"/>
                  </a:lnTo>
                  <a:lnTo>
                    <a:pt x="553672" y="709227"/>
                  </a:lnTo>
                  <a:lnTo>
                    <a:pt x="512752" y="728007"/>
                  </a:lnTo>
                  <a:lnTo>
                    <a:pt x="469377" y="741859"/>
                  </a:lnTo>
                  <a:lnTo>
                    <a:pt x="423903" y="750428"/>
                  </a:lnTo>
                  <a:lnTo>
                    <a:pt x="376682" y="753363"/>
                  </a:lnTo>
                  <a:lnTo>
                    <a:pt x="329433" y="750428"/>
                  </a:lnTo>
                  <a:lnTo>
                    <a:pt x="283936" y="741859"/>
                  </a:lnTo>
                  <a:lnTo>
                    <a:pt x="240542" y="728007"/>
                  </a:lnTo>
                  <a:lnTo>
                    <a:pt x="199606" y="709227"/>
                  </a:lnTo>
                  <a:lnTo>
                    <a:pt x="161479" y="685872"/>
                  </a:lnTo>
                  <a:lnTo>
                    <a:pt x="126516" y="658294"/>
                  </a:lnTo>
                  <a:lnTo>
                    <a:pt x="95069" y="626847"/>
                  </a:lnTo>
                  <a:lnTo>
                    <a:pt x="67491" y="591884"/>
                  </a:lnTo>
                  <a:lnTo>
                    <a:pt x="44136" y="553757"/>
                  </a:lnTo>
                  <a:lnTo>
                    <a:pt x="25356" y="512821"/>
                  </a:lnTo>
                  <a:lnTo>
                    <a:pt x="11504" y="469427"/>
                  </a:lnTo>
                  <a:lnTo>
                    <a:pt x="2935" y="423930"/>
                  </a:lnTo>
                  <a:lnTo>
                    <a:pt x="0" y="376681"/>
                  </a:lnTo>
                  <a:close/>
                </a:path>
              </a:pathLst>
            </a:custGeom>
            <a:ln w="57150">
              <a:solidFill>
                <a:srgbClr val="FFFFFF"/>
              </a:solidFill>
            </a:ln>
          </p:spPr>
          <p:txBody>
            <a:bodyPr wrap="square" lIns="0" tIns="0" rIns="0" bIns="0" rtlCol="0"/>
            <a:lstStyle/>
            <a:p>
              <a:endParaRPr/>
            </a:p>
          </p:txBody>
        </p:sp>
        <p:pic>
          <p:nvPicPr>
            <p:cNvPr id="30" name="object 30"/>
            <p:cNvPicPr/>
            <p:nvPr/>
          </p:nvPicPr>
          <p:blipFill>
            <a:blip r:embed="rId7" cstate="print"/>
            <a:stretch>
              <a:fillRect/>
            </a:stretch>
          </p:blipFill>
          <p:spPr>
            <a:xfrm>
              <a:off x="5017769" y="5147690"/>
              <a:ext cx="252349" cy="196595"/>
            </a:xfrm>
            <a:prstGeom prst="rect">
              <a:avLst/>
            </a:prstGeom>
          </p:spPr>
        </p:pic>
        <p:sp>
          <p:nvSpPr>
            <p:cNvPr id="31" name="object 31"/>
            <p:cNvSpPr/>
            <p:nvPr/>
          </p:nvSpPr>
          <p:spPr>
            <a:xfrm>
              <a:off x="4929886" y="5149341"/>
              <a:ext cx="305435" cy="290195"/>
            </a:xfrm>
            <a:custGeom>
              <a:avLst/>
              <a:gdLst/>
              <a:ahLst/>
              <a:cxnLst/>
              <a:rect l="l" t="t" r="r" b="b"/>
              <a:pathLst>
                <a:path w="305435" h="290195">
                  <a:moveTo>
                    <a:pt x="54622" y="42125"/>
                  </a:moveTo>
                  <a:lnTo>
                    <a:pt x="51638" y="41503"/>
                  </a:lnTo>
                  <a:lnTo>
                    <a:pt x="51155" y="41503"/>
                  </a:lnTo>
                  <a:lnTo>
                    <a:pt x="54622" y="42125"/>
                  </a:lnTo>
                  <a:close/>
                </a:path>
                <a:path w="305435" h="290195">
                  <a:moveTo>
                    <a:pt x="70358" y="20828"/>
                  </a:moveTo>
                  <a:lnTo>
                    <a:pt x="69329" y="20586"/>
                  </a:lnTo>
                  <a:lnTo>
                    <a:pt x="70218" y="20828"/>
                  </a:lnTo>
                  <a:lnTo>
                    <a:pt x="70358" y="20828"/>
                  </a:lnTo>
                  <a:close/>
                </a:path>
                <a:path w="305435" h="290195">
                  <a:moveTo>
                    <a:pt x="305181" y="214884"/>
                  </a:moveTo>
                  <a:lnTo>
                    <a:pt x="303276" y="210439"/>
                  </a:lnTo>
                  <a:lnTo>
                    <a:pt x="300101" y="207264"/>
                  </a:lnTo>
                  <a:lnTo>
                    <a:pt x="297053" y="203962"/>
                  </a:lnTo>
                  <a:lnTo>
                    <a:pt x="292608" y="202057"/>
                  </a:lnTo>
                  <a:lnTo>
                    <a:pt x="288163" y="201803"/>
                  </a:lnTo>
                  <a:lnTo>
                    <a:pt x="128905" y="200914"/>
                  </a:lnTo>
                  <a:lnTo>
                    <a:pt x="127254" y="200787"/>
                  </a:lnTo>
                  <a:lnTo>
                    <a:pt x="125603" y="200152"/>
                  </a:lnTo>
                  <a:lnTo>
                    <a:pt x="122682" y="197485"/>
                  </a:lnTo>
                  <a:lnTo>
                    <a:pt x="121932" y="195453"/>
                  </a:lnTo>
                  <a:lnTo>
                    <a:pt x="121818" y="194818"/>
                  </a:lnTo>
                  <a:lnTo>
                    <a:pt x="121996" y="193167"/>
                  </a:lnTo>
                  <a:lnTo>
                    <a:pt x="122047" y="192532"/>
                  </a:lnTo>
                  <a:lnTo>
                    <a:pt x="122262" y="191516"/>
                  </a:lnTo>
                  <a:lnTo>
                    <a:pt x="122377" y="182651"/>
                  </a:lnTo>
                  <a:lnTo>
                    <a:pt x="118491" y="160020"/>
                  </a:lnTo>
                  <a:lnTo>
                    <a:pt x="117856" y="156718"/>
                  </a:lnTo>
                  <a:lnTo>
                    <a:pt x="114935" y="154559"/>
                  </a:lnTo>
                  <a:lnTo>
                    <a:pt x="111633" y="155194"/>
                  </a:lnTo>
                  <a:lnTo>
                    <a:pt x="108458" y="155702"/>
                  </a:lnTo>
                  <a:lnTo>
                    <a:pt x="106299" y="158750"/>
                  </a:lnTo>
                  <a:lnTo>
                    <a:pt x="106934" y="161925"/>
                  </a:lnTo>
                  <a:lnTo>
                    <a:pt x="110007" y="180340"/>
                  </a:lnTo>
                  <a:lnTo>
                    <a:pt x="110109" y="180975"/>
                  </a:lnTo>
                  <a:lnTo>
                    <a:pt x="110490" y="182651"/>
                  </a:lnTo>
                  <a:lnTo>
                    <a:pt x="110744" y="184150"/>
                  </a:lnTo>
                  <a:lnTo>
                    <a:pt x="110744" y="187325"/>
                  </a:lnTo>
                  <a:lnTo>
                    <a:pt x="110617" y="189865"/>
                  </a:lnTo>
                  <a:lnTo>
                    <a:pt x="110363" y="191135"/>
                  </a:lnTo>
                  <a:lnTo>
                    <a:pt x="110363" y="191516"/>
                  </a:lnTo>
                  <a:lnTo>
                    <a:pt x="287655" y="213614"/>
                  </a:lnTo>
                  <a:lnTo>
                    <a:pt x="289179" y="213741"/>
                  </a:lnTo>
                  <a:lnTo>
                    <a:pt x="291007" y="214503"/>
                  </a:lnTo>
                  <a:lnTo>
                    <a:pt x="290830" y="214503"/>
                  </a:lnTo>
                  <a:lnTo>
                    <a:pt x="291719" y="215392"/>
                  </a:lnTo>
                  <a:lnTo>
                    <a:pt x="292735" y="216535"/>
                  </a:lnTo>
                  <a:lnTo>
                    <a:pt x="293370" y="218059"/>
                  </a:lnTo>
                  <a:lnTo>
                    <a:pt x="293370" y="221234"/>
                  </a:lnTo>
                  <a:lnTo>
                    <a:pt x="292735" y="222885"/>
                  </a:lnTo>
                  <a:lnTo>
                    <a:pt x="291465" y="224028"/>
                  </a:lnTo>
                  <a:lnTo>
                    <a:pt x="290449" y="225044"/>
                  </a:lnTo>
                  <a:lnTo>
                    <a:pt x="288925" y="225552"/>
                  </a:lnTo>
                  <a:lnTo>
                    <a:pt x="286512" y="225552"/>
                  </a:lnTo>
                  <a:lnTo>
                    <a:pt x="286143" y="225552"/>
                  </a:lnTo>
                  <a:lnTo>
                    <a:pt x="286143" y="262445"/>
                  </a:lnTo>
                  <a:lnTo>
                    <a:pt x="283248" y="269494"/>
                  </a:lnTo>
                  <a:lnTo>
                    <a:pt x="277749" y="275082"/>
                  </a:lnTo>
                  <a:lnTo>
                    <a:pt x="270459" y="278015"/>
                  </a:lnTo>
                  <a:lnTo>
                    <a:pt x="263017" y="278015"/>
                  </a:lnTo>
                  <a:lnTo>
                    <a:pt x="255930" y="275082"/>
                  </a:lnTo>
                  <a:lnTo>
                    <a:pt x="250317" y="269494"/>
                  </a:lnTo>
                  <a:lnTo>
                    <a:pt x="247484" y="262445"/>
                  </a:lnTo>
                  <a:lnTo>
                    <a:pt x="247434" y="254596"/>
                  </a:lnTo>
                  <a:lnTo>
                    <a:pt x="250329" y="247586"/>
                  </a:lnTo>
                  <a:lnTo>
                    <a:pt x="286143" y="262445"/>
                  </a:lnTo>
                  <a:lnTo>
                    <a:pt x="286143" y="225552"/>
                  </a:lnTo>
                  <a:lnTo>
                    <a:pt x="161556" y="224777"/>
                  </a:lnTo>
                  <a:lnTo>
                    <a:pt x="161556" y="261670"/>
                  </a:lnTo>
                  <a:lnTo>
                    <a:pt x="158673" y="268681"/>
                  </a:lnTo>
                  <a:lnTo>
                    <a:pt x="153162" y="274193"/>
                  </a:lnTo>
                  <a:lnTo>
                    <a:pt x="145872" y="277177"/>
                  </a:lnTo>
                  <a:lnTo>
                    <a:pt x="138442" y="277177"/>
                  </a:lnTo>
                  <a:lnTo>
                    <a:pt x="131292" y="274193"/>
                  </a:lnTo>
                  <a:lnTo>
                    <a:pt x="125793" y="268681"/>
                  </a:lnTo>
                  <a:lnTo>
                    <a:pt x="122910" y="261670"/>
                  </a:lnTo>
                  <a:lnTo>
                    <a:pt x="122847" y="253796"/>
                  </a:lnTo>
                  <a:lnTo>
                    <a:pt x="125742" y="246773"/>
                  </a:lnTo>
                  <a:lnTo>
                    <a:pt x="131292" y="241198"/>
                  </a:lnTo>
                  <a:lnTo>
                    <a:pt x="138404" y="238302"/>
                  </a:lnTo>
                  <a:lnTo>
                    <a:pt x="146113" y="238302"/>
                  </a:lnTo>
                  <a:lnTo>
                    <a:pt x="153098" y="241198"/>
                  </a:lnTo>
                  <a:lnTo>
                    <a:pt x="158623" y="246773"/>
                  </a:lnTo>
                  <a:lnTo>
                    <a:pt x="161493" y="253796"/>
                  </a:lnTo>
                  <a:lnTo>
                    <a:pt x="161556" y="261670"/>
                  </a:lnTo>
                  <a:lnTo>
                    <a:pt x="161556" y="224777"/>
                  </a:lnTo>
                  <a:lnTo>
                    <a:pt x="118618" y="223266"/>
                  </a:lnTo>
                  <a:lnTo>
                    <a:pt x="98425" y="184150"/>
                  </a:lnTo>
                  <a:lnTo>
                    <a:pt x="98044" y="180975"/>
                  </a:lnTo>
                  <a:lnTo>
                    <a:pt x="75057" y="51308"/>
                  </a:lnTo>
                  <a:lnTo>
                    <a:pt x="73914" y="46228"/>
                  </a:lnTo>
                  <a:lnTo>
                    <a:pt x="71501" y="41656"/>
                  </a:lnTo>
                  <a:lnTo>
                    <a:pt x="67945" y="37973"/>
                  </a:lnTo>
                  <a:lnTo>
                    <a:pt x="64135" y="33909"/>
                  </a:lnTo>
                  <a:lnTo>
                    <a:pt x="59055" y="30988"/>
                  </a:lnTo>
                  <a:lnTo>
                    <a:pt x="53340" y="29845"/>
                  </a:lnTo>
                  <a:lnTo>
                    <a:pt x="16967" y="23368"/>
                  </a:lnTo>
                  <a:lnTo>
                    <a:pt x="16256" y="23241"/>
                  </a:lnTo>
                  <a:lnTo>
                    <a:pt x="15240" y="22987"/>
                  </a:lnTo>
                  <a:lnTo>
                    <a:pt x="13843" y="21844"/>
                  </a:lnTo>
                  <a:lnTo>
                    <a:pt x="12319" y="19050"/>
                  </a:lnTo>
                  <a:lnTo>
                    <a:pt x="12192" y="17272"/>
                  </a:lnTo>
                  <a:lnTo>
                    <a:pt x="12700" y="15748"/>
                  </a:lnTo>
                  <a:lnTo>
                    <a:pt x="17272" y="11811"/>
                  </a:lnTo>
                  <a:lnTo>
                    <a:pt x="19177" y="11811"/>
                  </a:lnTo>
                  <a:lnTo>
                    <a:pt x="69329" y="20586"/>
                  </a:lnTo>
                  <a:lnTo>
                    <a:pt x="70739" y="20828"/>
                  </a:lnTo>
                  <a:lnTo>
                    <a:pt x="70358" y="20828"/>
                  </a:lnTo>
                  <a:lnTo>
                    <a:pt x="74053" y="21717"/>
                  </a:lnTo>
                  <a:lnTo>
                    <a:pt x="73761" y="21717"/>
                  </a:lnTo>
                  <a:lnTo>
                    <a:pt x="76581" y="23241"/>
                  </a:lnTo>
                  <a:lnTo>
                    <a:pt x="78994" y="25654"/>
                  </a:lnTo>
                  <a:lnTo>
                    <a:pt x="82042" y="28575"/>
                  </a:lnTo>
                  <a:lnTo>
                    <a:pt x="84074" y="32512"/>
                  </a:lnTo>
                  <a:lnTo>
                    <a:pt x="84582" y="36703"/>
                  </a:lnTo>
                  <a:lnTo>
                    <a:pt x="84709" y="36830"/>
                  </a:lnTo>
                  <a:lnTo>
                    <a:pt x="90932" y="72898"/>
                  </a:lnTo>
                  <a:lnTo>
                    <a:pt x="91440" y="76073"/>
                  </a:lnTo>
                  <a:lnTo>
                    <a:pt x="94488" y="78232"/>
                  </a:lnTo>
                  <a:lnTo>
                    <a:pt x="97663" y="77736"/>
                  </a:lnTo>
                  <a:lnTo>
                    <a:pt x="100838" y="77089"/>
                  </a:lnTo>
                  <a:lnTo>
                    <a:pt x="102997" y="74041"/>
                  </a:lnTo>
                  <a:lnTo>
                    <a:pt x="102489" y="70866"/>
                  </a:lnTo>
                  <a:lnTo>
                    <a:pt x="96278" y="34925"/>
                  </a:lnTo>
                  <a:lnTo>
                    <a:pt x="96189" y="34391"/>
                  </a:lnTo>
                  <a:lnTo>
                    <a:pt x="95415" y="28575"/>
                  </a:lnTo>
                  <a:lnTo>
                    <a:pt x="95377" y="28194"/>
                  </a:lnTo>
                  <a:lnTo>
                    <a:pt x="92075" y="21844"/>
                  </a:lnTo>
                  <a:lnTo>
                    <a:pt x="83312" y="13335"/>
                  </a:lnTo>
                  <a:lnTo>
                    <a:pt x="80543" y="11811"/>
                  </a:lnTo>
                  <a:lnTo>
                    <a:pt x="78486" y="10668"/>
                  </a:lnTo>
                  <a:lnTo>
                    <a:pt x="73152" y="9271"/>
                  </a:lnTo>
                  <a:lnTo>
                    <a:pt x="72771" y="9271"/>
                  </a:lnTo>
                  <a:lnTo>
                    <a:pt x="21209" y="254"/>
                  </a:lnTo>
                  <a:lnTo>
                    <a:pt x="20320" y="0"/>
                  </a:lnTo>
                  <a:lnTo>
                    <a:pt x="15240" y="0"/>
                  </a:lnTo>
                  <a:lnTo>
                    <a:pt x="1727" y="11811"/>
                  </a:lnTo>
                  <a:lnTo>
                    <a:pt x="0" y="16637"/>
                  </a:lnTo>
                  <a:lnTo>
                    <a:pt x="12255" y="34391"/>
                  </a:lnTo>
                  <a:lnTo>
                    <a:pt x="14224" y="34925"/>
                  </a:lnTo>
                  <a:lnTo>
                    <a:pt x="51638" y="41503"/>
                  </a:lnTo>
                  <a:lnTo>
                    <a:pt x="54622" y="42125"/>
                  </a:lnTo>
                  <a:lnTo>
                    <a:pt x="54381" y="42125"/>
                  </a:lnTo>
                  <a:lnTo>
                    <a:pt x="57277" y="43688"/>
                  </a:lnTo>
                  <a:lnTo>
                    <a:pt x="59550" y="46228"/>
                  </a:lnTo>
                  <a:lnTo>
                    <a:pt x="85979" y="180340"/>
                  </a:lnTo>
                  <a:lnTo>
                    <a:pt x="86868" y="202438"/>
                  </a:lnTo>
                  <a:lnTo>
                    <a:pt x="89027" y="209804"/>
                  </a:lnTo>
                  <a:lnTo>
                    <a:pt x="92837" y="216154"/>
                  </a:lnTo>
                  <a:lnTo>
                    <a:pt x="96647" y="222377"/>
                  </a:lnTo>
                  <a:lnTo>
                    <a:pt x="102108" y="227584"/>
                  </a:lnTo>
                  <a:lnTo>
                    <a:pt x="108585" y="231140"/>
                  </a:lnTo>
                  <a:lnTo>
                    <a:pt x="114681" y="234569"/>
                  </a:lnTo>
                  <a:lnTo>
                    <a:pt x="120269" y="235978"/>
                  </a:lnTo>
                  <a:lnTo>
                    <a:pt x="115963" y="240284"/>
                  </a:lnTo>
                  <a:lnTo>
                    <a:pt x="111340" y="251447"/>
                  </a:lnTo>
                  <a:lnTo>
                    <a:pt x="111226" y="263563"/>
                  </a:lnTo>
                  <a:lnTo>
                    <a:pt x="115951" y="275221"/>
                  </a:lnTo>
                  <a:lnTo>
                    <a:pt x="124891" y="284099"/>
                  </a:lnTo>
                  <a:lnTo>
                    <a:pt x="136258" y="288823"/>
                  </a:lnTo>
                  <a:lnTo>
                    <a:pt x="148056" y="288823"/>
                  </a:lnTo>
                  <a:lnTo>
                    <a:pt x="173139" y="251891"/>
                  </a:lnTo>
                  <a:lnTo>
                    <a:pt x="168402" y="240284"/>
                  </a:lnTo>
                  <a:lnTo>
                    <a:pt x="166433" y="238302"/>
                  </a:lnTo>
                  <a:lnTo>
                    <a:pt x="164757" y="236613"/>
                  </a:lnTo>
                  <a:lnTo>
                    <a:pt x="244487" y="237109"/>
                  </a:lnTo>
                  <a:lnTo>
                    <a:pt x="240563" y="241046"/>
                  </a:lnTo>
                  <a:lnTo>
                    <a:pt x="235927" y="252260"/>
                  </a:lnTo>
                  <a:lnTo>
                    <a:pt x="260769" y="289598"/>
                  </a:lnTo>
                  <a:lnTo>
                    <a:pt x="272643" y="289598"/>
                  </a:lnTo>
                  <a:lnTo>
                    <a:pt x="284175" y="284886"/>
                  </a:lnTo>
                  <a:lnTo>
                    <a:pt x="291045" y="278015"/>
                  </a:lnTo>
                  <a:lnTo>
                    <a:pt x="293052" y="276009"/>
                  </a:lnTo>
                  <a:lnTo>
                    <a:pt x="297662" y="264820"/>
                  </a:lnTo>
                  <a:lnTo>
                    <a:pt x="297776" y="252704"/>
                  </a:lnTo>
                  <a:lnTo>
                    <a:pt x="293116" y="241046"/>
                  </a:lnTo>
                  <a:lnTo>
                    <a:pt x="291198" y="239128"/>
                  </a:lnTo>
                  <a:lnTo>
                    <a:pt x="289433" y="237363"/>
                  </a:lnTo>
                  <a:lnTo>
                    <a:pt x="291846" y="237363"/>
                  </a:lnTo>
                  <a:lnTo>
                    <a:pt x="296164" y="235712"/>
                  </a:lnTo>
                  <a:lnTo>
                    <a:pt x="299466" y="232664"/>
                  </a:lnTo>
                  <a:lnTo>
                    <a:pt x="303149" y="229362"/>
                  </a:lnTo>
                  <a:lnTo>
                    <a:pt x="304711" y="225552"/>
                  </a:lnTo>
                  <a:lnTo>
                    <a:pt x="305117" y="224536"/>
                  </a:lnTo>
                  <a:lnTo>
                    <a:pt x="305181" y="214884"/>
                  </a:lnTo>
                  <a:close/>
                </a:path>
              </a:pathLst>
            </a:custGeom>
            <a:solidFill>
              <a:srgbClr val="FFFFFF"/>
            </a:solidFill>
          </p:spPr>
          <p:txBody>
            <a:bodyPr wrap="square" lIns="0" tIns="0" rIns="0" bIns="0" rtlCol="0"/>
            <a:lstStyle/>
            <a:p>
              <a:endParaRPr/>
            </a:p>
          </p:txBody>
        </p:sp>
      </p:grpSp>
      <p:sp>
        <p:nvSpPr>
          <p:cNvPr id="32" name="object 32"/>
          <p:cNvSpPr txBox="1"/>
          <p:nvPr/>
        </p:nvSpPr>
        <p:spPr>
          <a:xfrm>
            <a:off x="1208633" y="2556764"/>
            <a:ext cx="2506345" cy="1569720"/>
          </a:xfrm>
          <a:prstGeom prst="rect">
            <a:avLst/>
          </a:prstGeom>
        </p:spPr>
        <p:txBody>
          <a:bodyPr vert="horz" wrap="square" lIns="0" tIns="12700" rIns="0" bIns="0" rtlCol="0">
            <a:spAutoFit/>
          </a:bodyPr>
          <a:lstStyle/>
          <a:p>
            <a:pPr marL="12700">
              <a:lnSpc>
                <a:spcPts val="5360"/>
              </a:lnSpc>
              <a:spcBef>
                <a:spcPts val="100"/>
              </a:spcBef>
            </a:pPr>
            <a:r>
              <a:rPr sz="4800" spc="-325" dirty="0">
                <a:solidFill>
                  <a:srgbClr val="FFFFFF"/>
                </a:solidFill>
                <a:latin typeface="Arial Black"/>
                <a:cs typeface="Arial Black"/>
              </a:rPr>
              <a:t>The</a:t>
            </a:r>
            <a:endParaRPr sz="4800">
              <a:latin typeface="Arial Black"/>
              <a:cs typeface="Arial Black"/>
            </a:endParaRPr>
          </a:p>
          <a:p>
            <a:pPr marL="12700">
              <a:lnSpc>
                <a:spcPts val="6800"/>
              </a:lnSpc>
            </a:pPr>
            <a:r>
              <a:rPr sz="6000" spc="-10" dirty="0">
                <a:solidFill>
                  <a:srgbClr val="FFFFFF"/>
                </a:solidFill>
                <a:latin typeface="Arial Black"/>
                <a:cs typeface="Arial Black"/>
              </a:rPr>
              <a:t>”why”</a:t>
            </a:r>
            <a:endParaRPr sz="6000">
              <a:latin typeface="Arial Black"/>
              <a:cs typeface="Arial Black"/>
            </a:endParaRPr>
          </a:p>
        </p:txBody>
      </p:sp>
      <p:sp>
        <p:nvSpPr>
          <p:cNvPr id="33" name="object 33"/>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5</a:t>
            </a:fld>
            <a:endParaRPr spc="-25"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0"/>
            <a:ext cx="12191996" cy="3581400"/>
            <a:chOff x="1" y="0"/>
            <a:chExt cx="12191998" cy="3429000"/>
          </a:xfrm>
        </p:grpSpPr>
        <p:pic>
          <p:nvPicPr>
            <p:cNvPr id="3" name="object 3"/>
            <p:cNvPicPr/>
            <p:nvPr/>
          </p:nvPicPr>
          <p:blipFill>
            <a:blip r:embed="rId2" cstate="print"/>
            <a:stretch>
              <a:fillRect/>
            </a:stretch>
          </p:blipFill>
          <p:spPr>
            <a:xfrm>
              <a:off x="6324602" y="0"/>
              <a:ext cx="5867397" cy="3429000"/>
            </a:xfrm>
            <a:prstGeom prst="rect">
              <a:avLst/>
            </a:prstGeom>
          </p:spPr>
        </p:pic>
        <p:pic>
          <p:nvPicPr>
            <p:cNvPr id="4" name="object 4"/>
            <p:cNvPicPr/>
            <p:nvPr/>
          </p:nvPicPr>
          <p:blipFill>
            <a:blip r:embed="rId3" cstate="print"/>
            <a:stretch>
              <a:fillRect/>
            </a:stretch>
          </p:blipFill>
          <p:spPr>
            <a:xfrm>
              <a:off x="1" y="0"/>
              <a:ext cx="6096000" cy="3429000"/>
            </a:xfrm>
            <a:prstGeom prst="rect">
              <a:avLst/>
            </a:prstGeom>
          </p:spPr>
        </p:pic>
      </p:grpSp>
      <p:sp>
        <p:nvSpPr>
          <p:cNvPr id="5" name="object 5" descr="$PPTXTitle"/>
          <p:cNvSpPr txBox="1">
            <a:spLocks noGrp="1"/>
          </p:cNvSpPr>
          <p:nvPr>
            <p:ph type="title"/>
          </p:nvPr>
        </p:nvSpPr>
        <p:spPr>
          <a:xfrm>
            <a:off x="825500" y="1118107"/>
            <a:ext cx="2980690" cy="513715"/>
          </a:xfrm>
          <a:prstGeom prst="rect">
            <a:avLst/>
          </a:prstGeom>
        </p:spPr>
        <p:txBody>
          <a:bodyPr vert="horz" wrap="square" lIns="0" tIns="13335" rIns="0" bIns="0" rtlCol="0">
            <a:spAutoFit/>
          </a:bodyPr>
          <a:lstStyle/>
          <a:p>
            <a:pPr marL="12700">
              <a:lnSpc>
                <a:spcPct val="100000"/>
              </a:lnSpc>
              <a:spcBef>
                <a:spcPts val="105"/>
              </a:spcBef>
            </a:pPr>
            <a:r>
              <a:rPr spc="-135" dirty="0">
                <a:solidFill>
                  <a:srgbClr val="000000"/>
                </a:solidFill>
              </a:rPr>
              <a:t>Target</a:t>
            </a:r>
            <a:r>
              <a:rPr spc="-325" dirty="0">
                <a:solidFill>
                  <a:srgbClr val="000000"/>
                </a:solidFill>
              </a:rPr>
              <a:t> </a:t>
            </a:r>
            <a:r>
              <a:rPr spc="-25" dirty="0">
                <a:solidFill>
                  <a:srgbClr val="000000"/>
                </a:solidFill>
              </a:rPr>
              <a:t>groups</a:t>
            </a:r>
          </a:p>
        </p:txBody>
      </p:sp>
      <p:sp>
        <p:nvSpPr>
          <p:cNvPr id="6" name="object 6"/>
          <p:cNvSpPr txBox="1"/>
          <p:nvPr/>
        </p:nvSpPr>
        <p:spPr>
          <a:xfrm>
            <a:off x="825500" y="1518615"/>
            <a:ext cx="3298825" cy="757555"/>
          </a:xfrm>
          <a:prstGeom prst="rect">
            <a:avLst/>
          </a:prstGeom>
        </p:spPr>
        <p:txBody>
          <a:bodyPr vert="horz" wrap="square" lIns="0" tIns="12700" rIns="0" bIns="0" rtlCol="0">
            <a:spAutoFit/>
          </a:bodyPr>
          <a:lstStyle/>
          <a:p>
            <a:pPr marL="12700">
              <a:lnSpc>
                <a:spcPct val="100000"/>
              </a:lnSpc>
              <a:spcBef>
                <a:spcPts val="100"/>
              </a:spcBef>
            </a:pPr>
            <a:r>
              <a:rPr sz="4800" spc="-40" dirty="0">
                <a:solidFill>
                  <a:srgbClr val="BD2C28"/>
                </a:solidFill>
                <a:latin typeface="Arial Black"/>
                <a:cs typeface="Arial Black"/>
              </a:rPr>
              <a:t>dog</a:t>
            </a:r>
            <a:r>
              <a:rPr sz="4800" spc="-565" dirty="0">
                <a:solidFill>
                  <a:srgbClr val="BD2C28"/>
                </a:solidFill>
                <a:latin typeface="Arial Black"/>
                <a:cs typeface="Arial Black"/>
              </a:rPr>
              <a:t> </a:t>
            </a:r>
            <a:r>
              <a:rPr sz="4800" spc="-125" dirty="0">
                <a:solidFill>
                  <a:srgbClr val="BD2C28"/>
                </a:solidFill>
                <a:latin typeface="Arial Black"/>
                <a:cs typeface="Arial Black"/>
              </a:rPr>
              <a:t>lovers</a:t>
            </a:r>
            <a:endParaRPr sz="4800">
              <a:latin typeface="Arial Black"/>
              <a:cs typeface="Arial Black"/>
            </a:endParaRPr>
          </a:p>
        </p:txBody>
      </p:sp>
      <p:sp>
        <p:nvSpPr>
          <p:cNvPr id="7" name="object 7"/>
          <p:cNvSpPr/>
          <p:nvPr/>
        </p:nvSpPr>
        <p:spPr>
          <a:xfrm>
            <a:off x="5096636" y="2578354"/>
            <a:ext cx="7095490" cy="839469"/>
          </a:xfrm>
          <a:custGeom>
            <a:avLst/>
            <a:gdLst/>
            <a:ahLst/>
            <a:cxnLst/>
            <a:rect l="l" t="t" r="r" b="b"/>
            <a:pathLst>
              <a:path w="7095490" h="839470">
                <a:moveTo>
                  <a:pt x="7095363" y="0"/>
                </a:moveTo>
                <a:lnTo>
                  <a:pt x="325247" y="0"/>
                </a:lnTo>
                <a:lnTo>
                  <a:pt x="277195" y="3524"/>
                </a:lnTo>
                <a:lnTo>
                  <a:pt x="231329" y="13764"/>
                </a:lnTo>
                <a:lnTo>
                  <a:pt x="188153" y="30216"/>
                </a:lnTo>
                <a:lnTo>
                  <a:pt x="148169" y="52380"/>
                </a:lnTo>
                <a:lnTo>
                  <a:pt x="111881" y="79751"/>
                </a:lnTo>
                <a:lnTo>
                  <a:pt x="79794" y="111830"/>
                </a:lnTo>
                <a:lnTo>
                  <a:pt x="52412" y="148113"/>
                </a:lnTo>
                <a:lnTo>
                  <a:pt x="30237" y="188098"/>
                </a:lnTo>
                <a:lnTo>
                  <a:pt x="13774" y="231283"/>
                </a:lnTo>
                <a:lnTo>
                  <a:pt x="3527" y="277167"/>
                </a:lnTo>
                <a:lnTo>
                  <a:pt x="0" y="325247"/>
                </a:lnTo>
                <a:lnTo>
                  <a:pt x="0" y="839343"/>
                </a:lnTo>
                <a:lnTo>
                  <a:pt x="7095363" y="839343"/>
                </a:lnTo>
                <a:lnTo>
                  <a:pt x="7095363" y="0"/>
                </a:lnTo>
                <a:close/>
              </a:path>
            </a:pathLst>
          </a:custGeom>
          <a:solidFill>
            <a:srgbClr val="BD2C28"/>
          </a:solidFill>
        </p:spPr>
        <p:txBody>
          <a:bodyPr wrap="square" lIns="0" tIns="0" rIns="0" bIns="0" rtlCol="0"/>
          <a:lstStyle/>
          <a:p>
            <a:endParaRPr/>
          </a:p>
        </p:txBody>
      </p:sp>
      <p:sp>
        <p:nvSpPr>
          <p:cNvPr id="8" name="object 8"/>
          <p:cNvSpPr txBox="1"/>
          <p:nvPr/>
        </p:nvSpPr>
        <p:spPr>
          <a:xfrm>
            <a:off x="617626" y="4203739"/>
            <a:ext cx="3197225" cy="1835785"/>
          </a:xfrm>
          <a:prstGeom prst="rect">
            <a:avLst/>
          </a:prstGeom>
        </p:spPr>
        <p:txBody>
          <a:bodyPr vert="horz" wrap="square" lIns="0" tIns="144145" rIns="0" bIns="0" rtlCol="0">
            <a:spAutoFit/>
          </a:bodyPr>
          <a:lstStyle/>
          <a:p>
            <a:pPr marL="12700">
              <a:lnSpc>
                <a:spcPct val="100000"/>
              </a:lnSpc>
              <a:spcBef>
                <a:spcPts val="1135"/>
              </a:spcBef>
            </a:pPr>
            <a:r>
              <a:rPr sz="2000" spc="-50" dirty="0">
                <a:latin typeface="Arial Black"/>
                <a:cs typeface="Arial Black"/>
              </a:rPr>
              <a:t>City</a:t>
            </a:r>
            <a:r>
              <a:rPr sz="2000" spc="-220" dirty="0">
                <a:latin typeface="Arial Black"/>
                <a:cs typeface="Arial Black"/>
              </a:rPr>
              <a:t> </a:t>
            </a:r>
            <a:r>
              <a:rPr sz="2000" spc="-10" dirty="0">
                <a:latin typeface="Arial Black"/>
                <a:cs typeface="Arial Black"/>
              </a:rPr>
              <a:t>People</a:t>
            </a:r>
            <a:endParaRPr sz="2000">
              <a:latin typeface="Arial Black"/>
              <a:cs typeface="Arial Black"/>
            </a:endParaRPr>
          </a:p>
          <a:p>
            <a:pPr marL="12700" marR="5080">
              <a:lnSpc>
                <a:spcPct val="100000"/>
              </a:lnSpc>
              <a:spcBef>
                <a:spcPts val="730"/>
              </a:spcBef>
            </a:pPr>
            <a:r>
              <a:rPr sz="1400" dirty="0">
                <a:latin typeface="Lucida Sans Unicode"/>
                <a:cs typeface="Lucida Sans Unicode"/>
              </a:rPr>
              <a:t>A</a:t>
            </a:r>
            <a:r>
              <a:rPr sz="1400" spc="-20" dirty="0">
                <a:latin typeface="Lucida Sans Unicode"/>
                <a:cs typeface="Lucida Sans Unicode"/>
              </a:rPr>
              <a:t> </a:t>
            </a:r>
            <a:r>
              <a:rPr sz="1400" spc="50" dirty="0">
                <a:latin typeface="Lucida Sans Unicode"/>
                <a:cs typeface="Lucida Sans Unicode"/>
              </a:rPr>
              <a:t>huge</a:t>
            </a:r>
            <a:r>
              <a:rPr sz="1400" spc="5" dirty="0">
                <a:latin typeface="Lucida Sans Unicode"/>
                <a:cs typeface="Lucida Sans Unicode"/>
              </a:rPr>
              <a:t> </a:t>
            </a:r>
            <a:r>
              <a:rPr sz="1400" dirty="0">
                <a:latin typeface="Lucida Sans Unicode"/>
                <a:cs typeface="Lucida Sans Unicode"/>
              </a:rPr>
              <a:t>target</a:t>
            </a:r>
            <a:r>
              <a:rPr sz="1400" spc="-30" dirty="0">
                <a:latin typeface="Lucida Sans Unicode"/>
                <a:cs typeface="Lucida Sans Unicode"/>
              </a:rPr>
              <a:t> </a:t>
            </a:r>
            <a:r>
              <a:rPr sz="1400" dirty="0">
                <a:latin typeface="Lucida Sans Unicode"/>
                <a:cs typeface="Lucida Sans Unicode"/>
              </a:rPr>
              <a:t>group</a:t>
            </a:r>
            <a:r>
              <a:rPr sz="1400" spc="15" dirty="0">
                <a:latin typeface="Lucida Sans Unicode"/>
                <a:cs typeface="Lucida Sans Unicode"/>
              </a:rPr>
              <a:t> </a:t>
            </a:r>
            <a:r>
              <a:rPr sz="1400" spc="80" dirty="0">
                <a:latin typeface="Lucida Sans Unicode"/>
                <a:cs typeface="Lucida Sans Unicode"/>
              </a:rPr>
              <a:t>based</a:t>
            </a:r>
            <a:r>
              <a:rPr sz="1400" spc="-20" dirty="0">
                <a:latin typeface="Lucida Sans Unicode"/>
                <a:cs typeface="Lucida Sans Unicode"/>
              </a:rPr>
              <a:t> </a:t>
            </a:r>
            <a:r>
              <a:rPr sz="1400" dirty="0">
                <a:latin typeface="Lucida Sans Unicode"/>
                <a:cs typeface="Lucida Sans Unicode"/>
              </a:rPr>
              <a:t>on </a:t>
            </a:r>
            <a:r>
              <a:rPr sz="1400" spc="-25" dirty="0">
                <a:latin typeface="Lucida Sans Unicode"/>
                <a:cs typeface="Lucida Sans Unicode"/>
              </a:rPr>
              <a:t>the </a:t>
            </a:r>
            <a:r>
              <a:rPr sz="1400" spc="60" dirty="0">
                <a:latin typeface="Lucida Sans Unicode"/>
                <a:cs typeface="Lucida Sans Unicode"/>
              </a:rPr>
              <a:t>amount</a:t>
            </a:r>
            <a:r>
              <a:rPr sz="1400" spc="-55" dirty="0">
                <a:latin typeface="Lucida Sans Unicode"/>
                <a:cs typeface="Lucida Sans Unicode"/>
              </a:rPr>
              <a:t> </a:t>
            </a:r>
            <a:r>
              <a:rPr sz="1400" dirty="0">
                <a:latin typeface="Lucida Sans Unicode"/>
                <a:cs typeface="Lucida Sans Unicode"/>
              </a:rPr>
              <a:t>of</a:t>
            </a:r>
            <a:r>
              <a:rPr sz="1400" spc="-40" dirty="0">
                <a:latin typeface="Lucida Sans Unicode"/>
                <a:cs typeface="Lucida Sans Unicode"/>
              </a:rPr>
              <a:t> </a:t>
            </a:r>
            <a:r>
              <a:rPr sz="1400" spc="60" dirty="0">
                <a:latin typeface="Lucida Sans Unicode"/>
                <a:cs typeface="Lucida Sans Unicode"/>
              </a:rPr>
              <a:t>dog</a:t>
            </a:r>
            <a:r>
              <a:rPr sz="1400" spc="-45" dirty="0">
                <a:latin typeface="Lucida Sans Unicode"/>
                <a:cs typeface="Lucida Sans Unicode"/>
              </a:rPr>
              <a:t> </a:t>
            </a:r>
            <a:r>
              <a:rPr sz="1400" dirty="0">
                <a:latin typeface="Lucida Sans Unicode"/>
                <a:cs typeface="Lucida Sans Unicode"/>
              </a:rPr>
              <a:t>owners</a:t>
            </a:r>
            <a:r>
              <a:rPr sz="1400" spc="-70" dirty="0">
                <a:latin typeface="Lucida Sans Unicode"/>
                <a:cs typeface="Lucida Sans Unicode"/>
              </a:rPr>
              <a:t> </a:t>
            </a:r>
            <a:r>
              <a:rPr sz="1400" dirty="0">
                <a:latin typeface="Lucida Sans Unicode"/>
                <a:cs typeface="Lucida Sans Unicode"/>
              </a:rPr>
              <a:t>in</a:t>
            </a:r>
            <a:r>
              <a:rPr sz="1400" spc="-25" dirty="0">
                <a:latin typeface="Lucida Sans Unicode"/>
                <a:cs typeface="Lucida Sans Unicode"/>
              </a:rPr>
              <a:t> </a:t>
            </a:r>
            <a:r>
              <a:rPr sz="1400" spc="-10" dirty="0">
                <a:latin typeface="Lucida Sans Unicode"/>
                <a:cs typeface="Lucida Sans Unicode"/>
              </a:rPr>
              <a:t>cities.</a:t>
            </a:r>
            <a:r>
              <a:rPr sz="1400" spc="-65" dirty="0">
                <a:latin typeface="Lucida Sans Unicode"/>
                <a:cs typeface="Lucida Sans Unicode"/>
              </a:rPr>
              <a:t> </a:t>
            </a:r>
            <a:r>
              <a:rPr sz="1400" spc="-25" dirty="0">
                <a:latin typeface="Lucida Sans Unicode"/>
                <a:cs typeface="Lucida Sans Unicode"/>
              </a:rPr>
              <a:t>The </a:t>
            </a:r>
            <a:r>
              <a:rPr sz="1400" dirty="0">
                <a:latin typeface="Lucida Sans Unicode"/>
                <a:cs typeface="Lucida Sans Unicode"/>
              </a:rPr>
              <a:t>natural</a:t>
            </a:r>
            <a:r>
              <a:rPr sz="1400" spc="30" dirty="0">
                <a:latin typeface="Lucida Sans Unicode"/>
                <a:cs typeface="Lucida Sans Unicode"/>
              </a:rPr>
              <a:t> </a:t>
            </a:r>
            <a:r>
              <a:rPr sz="1400" dirty="0">
                <a:latin typeface="Lucida Sans Unicode"/>
                <a:cs typeface="Lucida Sans Unicode"/>
              </a:rPr>
              <a:t>treat</a:t>
            </a:r>
            <a:r>
              <a:rPr sz="1400" spc="15" dirty="0">
                <a:latin typeface="Lucida Sans Unicode"/>
                <a:cs typeface="Lucida Sans Unicode"/>
              </a:rPr>
              <a:t> </a:t>
            </a:r>
            <a:r>
              <a:rPr sz="1400" spc="-25" dirty="0">
                <a:latin typeface="Lucida Sans Unicode"/>
                <a:cs typeface="Lucida Sans Unicode"/>
              </a:rPr>
              <a:t>for</a:t>
            </a:r>
            <a:r>
              <a:rPr sz="1400" spc="35" dirty="0">
                <a:latin typeface="Lucida Sans Unicode"/>
                <a:cs typeface="Lucida Sans Unicode"/>
              </a:rPr>
              <a:t> </a:t>
            </a:r>
            <a:r>
              <a:rPr sz="1400" dirty="0">
                <a:latin typeface="Lucida Sans Unicode"/>
                <a:cs typeface="Lucida Sans Unicode"/>
              </a:rPr>
              <a:t>your</a:t>
            </a:r>
            <a:r>
              <a:rPr sz="1400" spc="40" dirty="0">
                <a:latin typeface="Lucida Sans Unicode"/>
                <a:cs typeface="Lucida Sans Unicode"/>
              </a:rPr>
              <a:t> </a:t>
            </a:r>
            <a:r>
              <a:rPr sz="1400" spc="60" dirty="0">
                <a:latin typeface="Lucida Sans Unicode"/>
                <a:cs typeface="Lucida Sans Unicode"/>
              </a:rPr>
              <a:t>dog</a:t>
            </a:r>
            <a:r>
              <a:rPr sz="1400" spc="15" dirty="0">
                <a:latin typeface="Lucida Sans Unicode"/>
                <a:cs typeface="Lucida Sans Unicode"/>
              </a:rPr>
              <a:t> </a:t>
            </a:r>
            <a:r>
              <a:rPr sz="1400" spc="50" dirty="0">
                <a:latin typeface="Lucida Sans Unicode"/>
                <a:cs typeface="Lucida Sans Unicode"/>
              </a:rPr>
              <a:t>matching </a:t>
            </a:r>
            <a:r>
              <a:rPr sz="1400" dirty="0">
                <a:latin typeface="Lucida Sans Unicode"/>
                <a:cs typeface="Lucida Sans Unicode"/>
              </a:rPr>
              <a:t>your</a:t>
            </a:r>
            <a:r>
              <a:rPr sz="1400" spc="-65" dirty="0">
                <a:latin typeface="Lucida Sans Unicode"/>
                <a:cs typeface="Lucida Sans Unicode"/>
              </a:rPr>
              <a:t> </a:t>
            </a:r>
            <a:r>
              <a:rPr sz="1400" spc="90" dirty="0">
                <a:latin typeface="Lucida Sans Unicode"/>
                <a:cs typeface="Lucida Sans Unicode"/>
              </a:rPr>
              <a:t>way</a:t>
            </a:r>
            <a:r>
              <a:rPr sz="1400" spc="-80" dirty="0">
                <a:latin typeface="Lucida Sans Unicode"/>
                <a:cs typeface="Lucida Sans Unicode"/>
              </a:rPr>
              <a:t> </a:t>
            </a:r>
            <a:r>
              <a:rPr sz="1400" dirty="0">
                <a:latin typeface="Lucida Sans Unicode"/>
                <a:cs typeface="Lucida Sans Unicode"/>
              </a:rPr>
              <a:t>of</a:t>
            </a:r>
            <a:r>
              <a:rPr sz="1400" spc="-60" dirty="0">
                <a:latin typeface="Lucida Sans Unicode"/>
                <a:cs typeface="Lucida Sans Unicode"/>
              </a:rPr>
              <a:t> </a:t>
            </a:r>
            <a:r>
              <a:rPr sz="1400" spc="-20" dirty="0">
                <a:latin typeface="Lucida Sans Unicode"/>
                <a:cs typeface="Lucida Sans Unicode"/>
              </a:rPr>
              <a:t>life</a:t>
            </a:r>
            <a:r>
              <a:rPr sz="1400" spc="-60" dirty="0">
                <a:latin typeface="Lucida Sans Unicode"/>
                <a:cs typeface="Lucida Sans Unicode"/>
              </a:rPr>
              <a:t> </a:t>
            </a:r>
            <a:r>
              <a:rPr sz="1400" dirty="0">
                <a:latin typeface="Lucida Sans Unicode"/>
                <a:cs typeface="Lucida Sans Unicode"/>
              </a:rPr>
              <a:t>in</a:t>
            </a:r>
            <a:r>
              <a:rPr sz="1400" spc="-55" dirty="0">
                <a:latin typeface="Lucida Sans Unicode"/>
                <a:cs typeface="Lucida Sans Unicode"/>
              </a:rPr>
              <a:t> </a:t>
            </a:r>
            <a:r>
              <a:rPr sz="1400" dirty="0">
                <a:latin typeface="Lucida Sans Unicode"/>
                <a:cs typeface="Lucida Sans Unicode"/>
              </a:rPr>
              <a:t>the</a:t>
            </a:r>
            <a:r>
              <a:rPr sz="1400" spc="-70" dirty="0">
                <a:latin typeface="Lucida Sans Unicode"/>
                <a:cs typeface="Lucida Sans Unicode"/>
              </a:rPr>
              <a:t> </a:t>
            </a:r>
            <a:r>
              <a:rPr sz="1400" dirty="0">
                <a:latin typeface="Lucida Sans Unicode"/>
                <a:cs typeface="Lucida Sans Unicode"/>
              </a:rPr>
              <a:t>city.</a:t>
            </a:r>
            <a:r>
              <a:rPr sz="1400" spc="-75" dirty="0">
                <a:latin typeface="Lucida Sans Unicode"/>
                <a:cs typeface="Lucida Sans Unicode"/>
              </a:rPr>
              <a:t> </a:t>
            </a:r>
            <a:r>
              <a:rPr sz="1400" dirty="0">
                <a:latin typeface="Lucida Sans Unicode"/>
                <a:cs typeface="Lucida Sans Unicode"/>
              </a:rPr>
              <a:t>The</a:t>
            </a:r>
            <a:r>
              <a:rPr sz="1400" spc="-65" dirty="0">
                <a:latin typeface="Lucida Sans Unicode"/>
                <a:cs typeface="Lucida Sans Unicode"/>
              </a:rPr>
              <a:t> </a:t>
            </a:r>
            <a:r>
              <a:rPr sz="1400" spc="35" dirty="0">
                <a:latin typeface="Lucida Sans Unicode"/>
                <a:cs typeface="Lucida Sans Unicode"/>
              </a:rPr>
              <a:t>dog </a:t>
            </a:r>
            <a:r>
              <a:rPr sz="1400" spc="80" dirty="0">
                <a:latin typeface="Lucida Sans Unicode"/>
                <a:cs typeface="Lucida Sans Unicode"/>
              </a:rPr>
              <a:t>have</a:t>
            </a:r>
            <a:r>
              <a:rPr sz="1400" spc="-30" dirty="0">
                <a:latin typeface="Lucida Sans Unicode"/>
                <a:cs typeface="Lucida Sans Unicode"/>
              </a:rPr>
              <a:t> </a:t>
            </a:r>
            <a:r>
              <a:rPr sz="1400" spc="170" dirty="0">
                <a:latin typeface="Lucida Sans Unicode"/>
                <a:cs typeface="Lucida Sans Unicode"/>
              </a:rPr>
              <a:t>a</a:t>
            </a:r>
            <a:r>
              <a:rPr sz="1400" spc="-15" dirty="0">
                <a:latin typeface="Lucida Sans Unicode"/>
                <a:cs typeface="Lucida Sans Unicode"/>
              </a:rPr>
              <a:t> </a:t>
            </a:r>
            <a:r>
              <a:rPr sz="1400" dirty="0">
                <a:latin typeface="Lucida Sans Unicode"/>
                <a:cs typeface="Lucida Sans Unicode"/>
              </a:rPr>
              <a:t>natural</a:t>
            </a:r>
            <a:r>
              <a:rPr sz="1400" spc="-10" dirty="0">
                <a:latin typeface="Lucida Sans Unicode"/>
                <a:cs typeface="Lucida Sans Unicode"/>
              </a:rPr>
              <a:t> </a:t>
            </a:r>
            <a:r>
              <a:rPr sz="1400" spc="80" dirty="0">
                <a:latin typeface="Lucida Sans Unicode"/>
                <a:cs typeface="Lucida Sans Unicode"/>
              </a:rPr>
              <a:t>place</a:t>
            </a:r>
            <a:r>
              <a:rPr sz="1400" spc="-25" dirty="0">
                <a:latin typeface="Lucida Sans Unicode"/>
                <a:cs typeface="Lucida Sans Unicode"/>
              </a:rPr>
              <a:t> </a:t>
            </a:r>
            <a:r>
              <a:rPr sz="1400" dirty="0">
                <a:latin typeface="Lucida Sans Unicode"/>
                <a:cs typeface="Lucida Sans Unicode"/>
              </a:rPr>
              <a:t>in</a:t>
            </a:r>
            <a:r>
              <a:rPr sz="1400" spc="-20" dirty="0">
                <a:latin typeface="Lucida Sans Unicode"/>
                <a:cs typeface="Lucida Sans Unicode"/>
              </a:rPr>
              <a:t> </a:t>
            </a:r>
            <a:r>
              <a:rPr sz="1400" spc="-10" dirty="0">
                <a:latin typeface="Lucida Sans Unicode"/>
                <a:cs typeface="Lucida Sans Unicode"/>
              </a:rPr>
              <a:t>hotels, </a:t>
            </a:r>
            <a:r>
              <a:rPr sz="1400" spc="10" dirty="0">
                <a:latin typeface="Lucida Sans Unicode"/>
                <a:cs typeface="Lucida Sans Unicode"/>
              </a:rPr>
              <a:t>restaurants</a:t>
            </a:r>
            <a:r>
              <a:rPr sz="1400" spc="20" dirty="0">
                <a:latin typeface="Lucida Sans Unicode"/>
                <a:cs typeface="Lucida Sans Unicode"/>
              </a:rPr>
              <a:t> </a:t>
            </a:r>
            <a:r>
              <a:rPr sz="1400" spc="80" dirty="0">
                <a:latin typeface="Lucida Sans Unicode"/>
                <a:cs typeface="Lucida Sans Unicode"/>
              </a:rPr>
              <a:t>and</a:t>
            </a:r>
            <a:r>
              <a:rPr sz="1400" spc="85" dirty="0">
                <a:latin typeface="Lucida Sans Unicode"/>
                <a:cs typeface="Lucida Sans Unicode"/>
              </a:rPr>
              <a:t> </a:t>
            </a:r>
            <a:r>
              <a:rPr sz="1400" spc="-10" dirty="0">
                <a:latin typeface="Lucida Sans Unicode"/>
                <a:cs typeface="Lucida Sans Unicode"/>
              </a:rPr>
              <a:t>cafés.</a:t>
            </a:r>
            <a:endParaRPr sz="1400">
              <a:latin typeface="Lucida Sans Unicode"/>
              <a:cs typeface="Lucida Sans Unicode"/>
            </a:endParaRPr>
          </a:p>
        </p:txBody>
      </p:sp>
      <p:sp>
        <p:nvSpPr>
          <p:cNvPr id="9" name="object 9"/>
          <p:cNvSpPr txBox="1"/>
          <p:nvPr/>
        </p:nvSpPr>
        <p:spPr>
          <a:xfrm>
            <a:off x="4397502" y="4203739"/>
            <a:ext cx="3331210" cy="1622425"/>
          </a:xfrm>
          <a:prstGeom prst="rect">
            <a:avLst/>
          </a:prstGeom>
        </p:spPr>
        <p:txBody>
          <a:bodyPr vert="horz" wrap="square" lIns="0" tIns="144145" rIns="0" bIns="0" rtlCol="0">
            <a:spAutoFit/>
          </a:bodyPr>
          <a:lstStyle/>
          <a:p>
            <a:pPr marL="12700">
              <a:lnSpc>
                <a:spcPct val="100000"/>
              </a:lnSpc>
              <a:spcBef>
                <a:spcPts val="1135"/>
              </a:spcBef>
            </a:pPr>
            <a:r>
              <a:rPr sz="2000" spc="-70" dirty="0">
                <a:latin typeface="Arial Black"/>
                <a:cs typeface="Arial Black"/>
              </a:rPr>
              <a:t>Active</a:t>
            </a:r>
            <a:r>
              <a:rPr sz="2000" spc="-254" dirty="0">
                <a:latin typeface="Arial Black"/>
                <a:cs typeface="Arial Black"/>
              </a:rPr>
              <a:t> </a:t>
            </a:r>
            <a:r>
              <a:rPr sz="2000" spc="-10" dirty="0">
                <a:latin typeface="Arial Black"/>
                <a:cs typeface="Arial Black"/>
              </a:rPr>
              <a:t>People</a:t>
            </a:r>
            <a:endParaRPr sz="2000">
              <a:latin typeface="Arial Black"/>
              <a:cs typeface="Arial Black"/>
            </a:endParaRPr>
          </a:p>
          <a:p>
            <a:pPr marL="12700" marR="5080">
              <a:lnSpc>
                <a:spcPct val="100000"/>
              </a:lnSpc>
              <a:spcBef>
                <a:spcPts val="730"/>
              </a:spcBef>
            </a:pPr>
            <a:r>
              <a:rPr sz="1400" dirty="0">
                <a:latin typeface="Lucida Sans Unicode"/>
                <a:cs typeface="Lucida Sans Unicode"/>
              </a:rPr>
              <a:t>A</a:t>
            </a:r>
            <a:r>
              <a:rPr sz="1400" spc="-65" dirty="0">
                <a:latin typeface="Lucida Sans Unicode"/>
                <a:cs typeface="Lucida Sans Unicode"/>
              </a:rPr>
              <a:t> </a:t>
            </a:r>
            <a:r>
              <a:rPr sz="1400" dirty="0">
                <a:latin typeface="Lucida Sans Unicode"/>
                <a:cs typeface="Lucida Sans Unicode"/>
              </a:rPr>
              <a:t>lot</a:t>
            </a:r>
            <a:r>
              <a:rPr sz="1400" spc="-45" dirty="0">
                <a:latin typeface="Lucida Sans Unicode"/>
                <a:cs typeface="Lucida Sans Unicode"/>
              </a:rPr>
              <a:t> </a:t>
            </a:r>
            <a:r>
              <a:rPr sz="1400" dirty="0">
                <a:latin typeface="Lucida Sans Unicode"/>
                <a:cs typeface="Lucida Sans Unicode"/>
              </a:rPr>
              <a:t>of</a:t>
            </a:r>
            <a:r>
              <a:rPr sz="1400" spc="-45" dirty="0">
                <a:latin typeface="Lucida Sans Unicode"/>
                <a:cs typeface="Lucida Sans Unicode"/>
              </a:rPr>
              <a:t> </a:t>
            </a:r>
            <a:r>
              <a:rPr sz="1400" spc="50" dirty="0">
                <a:latin typeface="Lucida Sans Unicode"/>
                <a:cs typeface="Lucida Sans Unicode"/>
              </a:rPr>
              <a:t>people</a:t>
            </a:r>
            <a:r>
              <a:rPr sz="1400" spc="-60" dirty="0">
                <a:latin typeface="Lucida Sans Unicode"/>
                <a:cs typeface="Lucida Sans Unicode"/>
              </a:rPr>
              <a:t> </a:t>
            </a:r>
            <a:r>
              <a:rPr sz="1400" dirty="0">
                <a:latin typeface="Lucida Sans Unicode"/>
                <a:cs typeface="Lucida Sans Unicode"/>
              </a:rPr>
              <a:t>with</a:t>
            </a:r>
            <a:r>
              <a:rPr sz="1400" spc="-50" dirty="0">
                <a:latin typeface="Lucida Sans Unicode"/>
                <a:cs typeface="Lucida Sans Unicode"/>
              </a:rPr>
              <a:t> </a:t>
            </a:r>
            <a:r>
              <a:rPr sz="1400" dirty="0">
                <a:latin typeface="Lucida Sans Unicode"/>
                <a:cs typeface="Lucida Sans Unicode"/>
              </a:rPr>
              <a:t>dogs</a:t>
            </a:r>
            <a:r>
              <a:rPr sz="1400" spc="-50" dirty="0">
                <a:latin typeface="Lucida Sans Unicode"/>
                <a:cs typeface="Lucida Sans Unicode"/>
              </a:rPr>
              <a:t> </a:t>
            </a:r>
            <a:r>
              <a:rPr sz="1400" spc="70" dirty="0">
                <a:latin typeface="Lucida Sans Unicode"/>
                <a:cs typeface="Lucida Sans Unicode"/>
              </a:rPr>
              <a:t>are</a:t>
            </a:r>
            <a:r>
              <a:rPr sz="1400" spc="-60" dirty="0">
                <a:latin typeface="Lucida Sans Unicode"/>
                <a:cs typeface="Lucida Sans Unicode"/>
              </a:rPr>
              <a:t> </a:t>
            </a:r>
            <a:r>
              <a:rPr sz="1400" spc="-10" dirty="0">
                <a:latin typeface="Lucida Sans Unicode"/>
                <a:cs typeface="Lucida Sans Unicode"/>
              </a:rPr>
              <a:t>active. </a:t>
            </a:r>
            <a:r>
              <a:rPr sz="1400" dirty="0">
                <a:latin typeface="Lucida Sans Unicode"/>
                <a:cs typeface="Lucida Sans Unicode"/>
              </a:rPr>
              <a:t>Daily</a:t>
            </a:r>
            <a:r>
              <a:rPr sz="1400" spc="-45" dirty="0">
                <a:latin typeface="Lucida Sans Unicode"/>
                <a:cs typeface="Lucida Sans Unicode"/>
              </a:rPr>
              <a:t> </a:t>
            </a:r>
            <a:r>
              <a:rPr sz="1400" spc="-10" dirty="0">
                <a:latin typeface="Lucida Sans Unicode"/>
                <a:cs typeface="Lucida Sans Unicode"/>
              </a:rPr>
              <a:t>exercise,</a:t>
            </a:r>
            <a:r>
              <a:rPr sz="1400" spc="-80" dirty="0">
                <a:latin typeface="Lucida Sans Unicode"/>
                <a:cs typeface="Lucida Sans Unicode"/>
              </a:rPr>
              <a:t> </a:t>
            </a:r>
            <a:r>
              <a:rPr sz="1400" spc="-10" dirty="0">
                <a:latin typeface="Lucida Sans Unicode"/>
                <a:cs typeface="Lucida Sans Unicode"/>
              </a:rPr>
              <a:t>running,</a:t>
            </a:r>
            <a:r>
              <a:rPr sz="1400" spc="-50" dirty="0">
                <a:latin typeface="Lucida Sans Unicode"/>
                <a:cs typeface="Lucida Sans Unicode"/>
              </a:rPr>
              <a:t> </a:t>
            </a:r>
            <a:r>
              <a:rPr sz="1400" dirty="0">
                <a:latin typeface="Lucida Sans Unicode"/>
                <a:cs typeface="Lucida Sans Unicode"/>
              </a:rPr>
              <a:t>boat,</a:t>
            </a:r>
            <a:r>
              <a:rPr sz="1400" spc="-45" dirty="0">
                <a:latin typeface="Lucida Sans Unicode"/>
                <a:cs typeface="Lucida Sans Unicode"/>
              </a:rPr>
              <a:t> </a:t>
            </a:r>
            <a:r>
              <a:rPr sz="1400" dirty="0">
                <a:latin typeface="Lucida Sans Unicode"/>
                <a:cs typeface="Lucida Sans Unicode"/>
              </a:rPr>
              <a:t>golf</a:t>
            </a:r>
            <a:r>
              <a:rPr sz="1400" spc="-40" dirty="0">
                <a:latin typeface="Lucida Sans Unicode"/>
                <a:cs typeface="Lucida Sans Unicode"/>
              </a:rPr>
              <a:t> </a:t>
            </a:r>
            <a:r>
              <a:rPr sz="1400" spc="55" dirty="0">
                <a:latin typeface="Lucida Sans Unicode"/>
                <a:cs typeface="Lucida Sans Unicode"/>
              </a:rPr>
              <a:t>and </a:t>
            </a:r>
            <a:r>
              <a:rPr sz="1400" dirty="0">
                <a:latin typeface="Lucida Sans Unicode"/>
                <a:cs typeface="Lucida Sans Unicode"/>
              </a:rPr>
              <a:t>so</a:t>
            </a:r>
            <a:r>
              <a:rPr sz="1400" spc="-30" dirty="0">
                <a:latin typeface="Lucida Sans Unicode"/>
                <a:cs typeface="Lucida Sans Unicode"/>
              </a:rPr>
              <a:t> </a:t>
            </a:r>
            <a:r>
              <a:rPr sz="1400" dirty="0">
                <a:latin typeface="Lucida Sans Unicode"/>
                <a:cs typeface="Lucida Sans Unicode"/>
              </a:rPr>
              <a:t>on</a:t>
            </a:r>
            <a:r>
              <a:rPr sz="1400" spc="-25" dirty="0">
                <a:latin typeface="Lucida Sans Unicode"/>
                <a:cs typeface="Lucida Sans Unicode"/>
              </a:rPr>
              <a:t> </a:t>
            </a:r>
            <a:r>
              <a:rPr sz="1400" spc="80" dirty="0">
                <a:latin typeface="Lucida Sans Unicode"/>
                <a:cs typeface="Lucida Sans Unicode"/>
              </a:rPr>
              <a:t>and</a:t>
            </a:r>
            <a:r>
              <a:rPr sz="1400" spc="-30" dirty="0">
                <a:latin typeface="Lucida Sans Unicode"/>
                <a:cs typeface="Lucida Sans Unicode"/>
              </a:rPr>
              <a:t> </a:t>
            </a:r>
            <a:r>
              <a:rPr sz="1400" dirty="0">
                <a:latin typeface="Lucida Sans Unicode"/>
                <a:cs typeface="Lucida Sans Unicode"/>
              </a:rPr>
              <a:t>the</a:t>
            </a:r>
            <a:r>
              <a:rPr sz="1400" spc="-40" dirty="0">
                <a:latin typeface="Lucida Sans Unicode"/>
                <a:cs typeface="Lucida Sans Unicode"/>
              </a:rPr>
              <a:t> </a:t>
            </a:r>
            <a:r>
              <a:rPr sz="1400" spc="60" dirty="0">
                <a:latin typeface="Lucida Sans Unicode"/>
                <a:cs typeface="Lucida Sans Unicode"/>
              </a:rPr>
              <a:t>dog</a:t>
            </a:r>
            <a:r>
              <a:rPr sz="1400" spc="-20" dirty="0">
                <a:latin typeface="Lucida Sans Unicode"/>
                <a:cs typeface="Lucida Sans Unicode"/>
              </a:rPr>
              <a:t> </a:t>
            </a:r>
            <a:r>
              <a:rPr sz="1400" spc="-10" dirty="0">
                <a:latin typeface="Lucida Sans Unicode"/>
                <a:cs typeface="Lucida Sans Unicode"/>
              </a:rPr>
              <a:t>is</a:t>
            </a:r>
            <a:r>
              <a:rPr sz="1400" spc="-25" dirty="0">
                <a:latin typeface="Lucida Sans Unicode"/>
                <a:cs typeface="Lucida Sans Unicode"/>
              </a:rPr>
              <a:t> </a:t>
            </a:r>
            <a:r>
              <a:rPr sz="1400" dirty="0">
                <a:latin typeface="Lucida Sans Unicode"/>
                <a:cs typeface="Lucida Sans Unicode"/>
              </a:rPr>
              <a:t>there</a:t>
            </a:r>
            <a:r>
              <a:rPr sz="1400" spc="-65" dirty="0">
                <a:latin typeface="Lucida Sans Unicode"/>
                <a:cs typeface="Lucida Sans Unicode"/>
              </a:rPr>
              <a:t> </a:t>
            </a:r>
            <a:r>
              <a:rPr sz="1400" dirty="0">
                <a:latin typeface="Lucida Sans Unicode"/>
                <a:cs typeface="Lucida Sans Unicode"/>
              </a:rPr>
              <a:t>with</a:t>
            </a:r>
            <a:r>
              <a:rPr sz="1400" spc="-25" dirty="0">
                <a:latin typeface="Lucida Sans Unicode"/>
                <a:cs typeface="Lucida Sans Unicode"/>
              </a:rPr>
              <a:t> its </a:t>
            </a:r>
            <a:r>
              <a:rPr sz="1400" dirty="0">
                <a:latin typeface="Lucida Sans Unicode"/>
                <a:cs typeface="Lucida Sans Unicode"/>
              </a:rPr>
              <a:t>owner.</a:t>
            </a:r>
            <a:r>
              <a:rPr sz="1400" spc="-40" dirty="0">
                <a:latin typeface="Lucida Sans Unicode"/>
                <a:cs typeface="Lucida Sans Unicode"/>
              </a:rPr>
              <a:t> </a:t>
            </a:r>
            <a:r>
              <a:rPr sz="1400" spc="125" dirty="0">
                <a:latin typeface="Lucida Sans Unicode"/>
                <a:cs typeface="Lucida Sans Unicode"/>
              </a:rPr>
              <a:t>We</a:t>
            </a:r>
            <a:r>
              <a:rPr sz="1400" spc="-55" dirty="0">
                <a:latin typeface="Lucida Sans Unicode"/>
                <a:cs typeface="Lucida Sans Unicode"/>
              </a:rPr>
              <a:t> </a:t>
            </a:r>
            <a:r>
              <a:rPr sz="1400" dirty="0">
                <a:latin typeface="Lucida Sans Unicode"/>
                <a:cs typeface="Lucida Sans Unicode"/>
              </a:rPr>
              <a:t>also</a:t>
            </a:r>
            <a:r>
              <a:rPr sz="1400" spc="-30" dirty="0">
                <a:latin typeface="Lucida Sans Unicode"/>
                <a:cs typeface="Lucida Sans Unicode"/>
              </a:rPr>
              <a:t> </a:t>
            </a:r>
            <a:r>
              <a:rPr sz="1400" spc="85" dirty="0">
                <a:latin typeface="Lucida Sans Unicode"/>
                <a:cs typeface="Lucida Sans Unicode"/>
              </a:rPr>
              <a:t>have</a:t>
            </a:r>
            <a:r>
              <a:rPr sz="1400" spc="-40" dirty="0">
                <a:latin typeface="Lucida Sans Unicode"/>
                <a:cs typeface="Lucida Sans Unicode"/>
              </a:rPr>
              <a:t> </a:t>
            </a:r>
            <a:r>
              <a:rPr sz="1400" spc="-10" dirty="0">
                <a:latin typeface="Lucida Sans Unicode"/>
                <a:cs typeface="Lucida Sans Unicode"/>
              </a:rPr>
              <a:t>agility,</a:t>
            </a:r>
            <a:r>
              <a:rPr sz="1400" spc="-20" dirty="0">
                <a:latin typeface="Lucida Sans Unicode"/>
                <a:cs typeface="Lucida Sans Unicode"/>
              </a:rPr>
              <a:t> </a:t>
            </a:r>
            <a:r>
              <a:rPr sz="1400" spc="-10" dirty="0">
                <a:latin typeface="Lucida Sans Unicode"/>
                <a:cs typeface="Lucida Sans Unicode"/>
              </a:rPr>
              <a:t>hunting, </a:t>
            </a:r>
            <a:r>
              <a:rPr sz="1400" dirty="0">
                <a:latin typeface="Lucida Sans Unicode"/>
                <a:cs typeface="Lucida Sans Unicode"/>
              </a:rPr>
              <a:t>service</a:t>
            </a:r>
            <a:r>
              <a:rPr sz="1400" spc="15" dirty="0">
                <a:latin typeface="Lucida Sans Unicode"/>
                <a:cs typeface="Lucida Sans Unicode"/>
              </a:rPr>
              <a:t> </a:t>
            </a:r>
            <a:r>
              <a:rPr sz="1400" dirty="0">
                <a:latin typeface="Lucida Sans Unicode"/>
                <a:cs typeface="Lucida Sans Unicode"/>
              </a:rPr>
              <a:t>dogs</a:t>
            </a:r>
            <a:r>
              <a:rPr sz="1400" spc="65" dirty="0">
                <a:latin typeface="Lucida Sans Unicode"/>
                <a:cs typeface="Lucida Sans Unicode"/>
              </a:rPr>
              <a:t> </a:t>
            </a:r>
            <a:r>
              <a:rPr sz="1400" spc="80" dirty="0">
                <a:latin typeface="Lucida Sans Unicode"/>
                <a:cs typeface="Lucida Sans Unicode"/>
              </a:rPr>
              <a:t>and</a:t>
            </a:r>
            <a:r>
              <a:rPr sz="1400" spc="65" dirty="0">
                <a:latin typeface="Lucida Sans Unicode"/>
                <a:cs typeface="Lucida Sans Unicode"/>
              </a:rPr>
              <a:t> </a:t>
            </a:r>
            <a:r>
              <a:rPr sz="1400" dirty="0">
                <a:latin typeface="Lucida Sans Unicode"/>
                <a:cs typeface="Lucida Sans Unicode"/>
              </a:rPr>
              <a:t>so</a:t>
            </a:r>
            <a:r>
              <a:rPr sz="1400" spc="70" dirty="0">
                <a:latin typeface="Lucida Sans Unicode"/>
                <a:cs typeface="Lucida Sans Unicode"/>
              </a:rPr>
              <a:t> </a:t>
            </a:r>
            <a:r>
              <a:rPr sz="1400" spc="-25" dirty="0">
                <a:latin typeface="Lucida Sans Unicode"/>
                <a:cs typeface="Lucida Sans Unicode"/>
              </a:rPr>
              <a:t>on.</a:t>
            </a:r>
            <a:endParaRPr sz="1400">
              <a:latin typeface="Lucida Sans Unicode"/>
              <a:cs typeface="Lucida Sans Unicode"/>
            </a:endParaRPr>
          </a:p>
        </p:txBody>
      </p:sp>
      <p:sp>
        <p:nvSpPr>
          <p:cNvPr id="10" name="object 10"/>
          <p:cNvSpPr txBox="1"/>
          <p:nvPr/>
        </p:nvSpPr>
        <p:spPr>
          <a:xfrm>
            <a:off x="8257413" y="4203739"/>
            <a:ext cx="3694429" cy="1622425"/>
          </a:xfrm>
          <a:prstGeom prst="rect">
            <a:avLst/>
          </a:prstGeom>
        </p:spPr>
        <p:txBody>
          <a:bodyPr vert="horz" wrap="square" lIns="0" tIns="144145" rIns="0" bIns="0" rtlCol="0">
            <a:spAutoFit/>
          </a:bodyPr>
          <a:lstStyle/>
          <a:p>
            <a:pPr marL="12700">
              <a:lnSpc>
                <a:spcPct val="100000"/>
              </a:lnSpc>
              <a:spcBef>
                <a:spcPts val="1135"/>
              </a:spcBef>
            </a:pPr>
            <a:r>
              <a:rPr sz="2000" spc="-65" dirty="0">
                <a:latin typeface="Arial Black"/>
                <a:cs typeface="Arial Black"/>
              </a:rPr>
              <a:t>Traveling</a:t>
            </a:r>
            <a:r>
              <a:rPr sz="2000" spc="-165" dirty="0">
                <a:latin typeface="Arial Black"/>
                <a:cs typeface="Arial Black"/>
              </a:rPr>
              <a:t> </a:t>
            </a:r>
            <a:r>
              <a:rPr sz="2000" spc="-10" dirty="0">
                <a:latin typeface="Arial Black"/>
                <a:cs typeface="Arial Black"/>
              </a:rPr>
              <a:t>People</a:t>
            </a:r>
            <a:endParaRPr sz="2000">
              <a:latin typeface="Arial Black"/>
              <a:cs typeface="Arial Black"/>
            </a:endParaRPr>
          </a:p>
          <a:p>
            <a:pPr marL="12700" marR="300990">
              <a:lnSpc>
                <a:spcPct val="100000"/>
              </a:lnSpc>
              <a:spcBef>
                <a:spcPts val="730"/>
              </a:spcBef>
            </a:pPr>
            <a:r>
              <a:rPr sz="1400" dirty="0">
                <a:latin typeface="Lucida Sans Unicode"/>
                <a:cs typeface="Lucida Sans Unicode"/>
              </a:rPr>
              <a:t>With traveling</a:t>
            </a:r>
            <a:r>
              <a:rPr sz="1400" spc="-15" dirty="0">
                <a:latin typeface="Lucida Sans Unicode"/>
                <a:cs typeface="Lucida Sans Unicode"/>
              </a:rPr>
              <a:t> </a:t>
            </a:r>
            <a:r>
              <a:rPr sz="1400" dirty="0">
                <a:latin typeface="Lucida Sans Unicode"/>
                <a:cs typeface="Lucida Sans Unicode"/>
              </a:rPr>
              <a:t>dogs,</a:t>
            </a:r>
            <a:r>
              <a:rPr sz="1400" spc="-20" dirty="0">
                <a:latin typeface="Lucida Sans Unicode"/>
                <a:cs typeface="Lucida Sans Unicode"/>
              </a:rPr>
              <a:t> </a:t>
            </a:r>
            <a:r>
              <a:rPr sz="1400" spc="170" dirty="0">
                <a:latin typeface="Lucida Sans Unicode"/>
                <a:cs typeface="Lucida Sans Unicode"/>
              </a:rPr>
              <a:t>a</a:t>
            </a:r>
            <a:r>
              <a:rPr sz="1400" spc="5" dirty="0">
                <a:latin typeface="Lucida Sans Unicode"/>
                <a:cs typeface="Lucida Sans Unicode"/>
              </a:rPr>
              <a:t> </a:t>
            </a:r>
            <a:r>
              <a:rPr sz="1400" dirty="0">
                <a:latin typeface="Lucida Sans Unicode"/>
                <a:cs typeface="Lucida Sans Unicode"/>
              </a:rPr>
              <a:t>long</a:t>
            </a:r>
            <a:r>
              <a:rPr sz="1400" spc="5" dirty="0">
                <a:latin typeface="Lucida Sans Unicode"/>
                <a:cs typeface="Lucida Sans Unicode"/>
              </a:rPr>
              <a:t> </a:t>
            </a:r>
            <a:r>
              <a:rPr sz="1400" spc="95" dirty="0">
                <a:latin typeface="Lucida Sans Unicode"/>
                <a:cs typeface="Lucida Sans Unicode"/>
              </a:rPr>
              <a:t>day</a:t>
            </a:r>
            <a:r>
              <a:rPr sz="1400" spc="15" dirty="0">
                <a:latin typeface="Lucida Sans Unicode"/>
                <a:cs typeface="Lucida Sans Unicode"/>
              </a:rPr>
              <a:t> </a:t>
            </a:r>
            <a:r>
              <a:rPr sz="1400" dirty="0">
                <a:latin typeface="Lucida Sans Unicode"/>
                <a:cs typeface="Lucida Sans Unicode"/>
              </a:rPr>
              <a:t>on </a:t>
            </a:r>
            <a:r>
              <a:rPr sz="1400" spc="-25" dirty="0">
                <a:latin typeface="Lucida Sans Unicode"/>
                <a:cs typeface="Lucida Sans Unicode"/>
              </a:rPr>
              <a:t>the </a:t>
            </a:r>
            <a:r>
              <a:rPr sz="1400" spc="50" dirty="0">
                <a:latin typeface="Lucida Sans Unicode"/>
                <a:cs typeface="Lucida Sans Unicode"/>
              </a:rPr>
              <a:t>road</a:t>
            </a:r>
            <a:r>
              <a:rPr sz="1400" spc="20" dirty="0">
                <a:latin typeface="Lucida Sans Unicode"/>
                <a:cs typeface="Lucida Sans Unicode"/>
              </a:rPr>
              <a:t> </a:t>
            </a:r>
            <a:r>
              <a:rPr sz="1400" dirty="0">
                <a:latin typeface="Lucida Sans Unicode"/>
                <a:cs typeface="Lucida Sans Unicode"/>
              </a:rPr>
              <a:t>is</a:t>
            </a:r>
            <a:r>
              <a:rPr sz="1400" spc="25" dirty="0">
                <a:latin typeface="Lucida Sans Unicode"/>
                <a:cs typeface="Lucida Sans Unicode"/>
              </a:rPr>
              <a:t> </a:t>
            </a:r>
            <a:r>
              <a:rPr sz="1400" dirty="0">
                <a:latin typeface="Lucida Sans Unicode"/>
                <a:cs typeface="Lucida Sans Unicode"/>
              </a:rPr>
              <a:t>where</a:t>
            </a:r>
            <a:r>
              <a:rPr sz="1400" spc="-5" dirty="0">
                <a:latin typeface="Lucida Sans Unicode"/>
                <a:cs typeface="Lucida Sans Unicode"/>
              </a:rPr>
              <a:t> </a:t>
            </a:r>
            <a:r>
              <a:rPr sz="1400" dirty="0">
                <a:latin typeface="Lucida Sans Unicode"/>
                <a:cs typeface="Lucida Sans Unicode"/>
              </a:rPr>
              <a:t>vitamin</a:t>
            </a:r>
            <a:r>
              <a:rPr sz="1400" spc="5" dirty="0">
                <a:latin typeface="Lucida Sans Unicode"/>
                <a:cs typeface="Lucida Sans Unicode"/>
              </a:rPr>
              <a:t> </a:t>
            </a:r>
            <a:r>
              <a:rPr sz="1400" spc="60" dirty="0">
                <a:latin typeface="Lucida Sans Unicode"/>
                <a:cs typeface="Lucida Sans Unicode"/>
              </a:rPr>
              <a:t>dog</a:t>
            </a:r>
            <a:r>
              <a:rPr sz="1400" spc="20" dirty="0">
                <a:latin typeface="Lucida Sans Unicode"/>
                <a:cs typeface="Lucida Sans Unicode"/>
              </a:rPr>
              <a:t> </a:t>
            </a:r>
            <a:r>
              <a:rPr sz="1400" spc="70" dirty="0">
                <a:latin typeface="Lucida Sans Unicode"/>
                <a:cs typeface="Lucida Sans Unicode"/>
              </a:rPr>
              <a:t>becomes </a:t>
            </a:r>
            <a:r>
              <a:rPr sz="1400" spc="10" dirty="0">
                <a:latin typeface="Lucida Sans Unicode"/>
                <a:cs typeface="Lucida Sans Unicode"/>
              </a:rPr>
              <a:t>the</a:t>
            </a:r>
            <a:r>
              <a:rPr sz="1400" spc="90" dirty="0">
                <a:latin typeface="Lucida Sans Unicode"/>
                <a:cs typeface="Lucida Sans Unicode"/>
              </a:rPr>
              <a:t> </a:t>
            </a:r>
            <a:r>
              <a:rPr sz="1400" spc="10" dirty="0">
                <a:latin typeface="Lucida Sans Unicode"/>
                <a:cs typeface="Lucida Sans Unicode"/>
              </a:rPr>
              <a:t>convenient</a:t>
            </a:r>
            <a:r>
              <a:rPr sz="1400" spc="60" dirty="0">
                <a:latin typeface="Lucida Sans Unicode"/>
                <a:cs typeface="Lucida Sans Unicode"/>
              </a:rPr>
              <a:t> </a:t>
            </a:r>
            <a:r>
              <a:rPr sz="1400" spc="10" dirty="0">
                <a:latin typeface="Lucida Sans Unicode"/>
                <a:cs typeface="Lucida Sans Unicode"/>
              </a:rPr>
              <a:t>choice.</a:t>
            </a:r>
            <a:r>
              <a:rPr sz="1400" spc="95" dirty="0">
                <a:latin typeface="Lucida Sans Unicode"/>
                <a:cs typeface="Lucida Sans Unicode"/>
              </a:rPr>
              <a:t> </a:t>
            </a:r>
            <a:r>
              <a:rPr sz="1400" spc="10" dirty="0">
                <a:latin typeface="Lucida Sans Unicode"/>
                <a:cs typeface="Lucida Sans Unicode"/>
              </a:rPr>
              <a:t>Vitamin</a:t>
            </a:r>
            <a:r>
              <a:rPr sz="1400" spc="110" dirty="0">
                <a:latin typeface="Lucida Sans Unicode"/>
                <a:cs typeface="Lucida Sans Unicode"/>
              </a:rPr>
              <a:t> </a:t>
            </a:r>
            <a:r>
              <a:rPr sz="1400" spc="35" dirty="0">
                <a:latin typeface="Lucida Sans Unicode"/>
                <a:cs typeface="Lucida Sans Unicode"/>
              </a:rPr>
              <a:t>dog</a:t>
            </a:r>
            <a:endParaRPr sz="1400">
              <a:latin typeface="Lucida Sans Unicode"/>
              <a:cs typeface="Lucida Sans Unicode"/>
            </a:endParaRPr>
          </a:p>
          <a:p>
            <a:pPr marL="12700" marR="5080">
              <a:lnSpc>
                <a:spcPct val="100000"/>
              </a:lnSpc>
              <a:spcBef>
                <a:spcPts val="5"/>
              </a:spcBef>
            </a:pPr>
            <a:r>
              <a:rPr sz="1400" dirty="0">
                <a:latin typeface="Lucida Sans Unicode"/>
                <a:cs typeface="Lucida Sans Unicode"/>
              </a:rPr>
              <a:t>would</a:t>
            </a:r>
            <a:r>
              <a:rPr sz="1400" spc="-45" dirty="0">
                <a:latin typeface="Lucida Sans Unicode"/>
                <a:cs typeface="Lucida Sans Unicode"/>
              </a:rPr>
              <a:t> </a:t>
            </a:r>
            <a:r>
              <a:rPr sz="1400" spc="-10" dirty="0">
                <a:latin typeface="Lucida Sans Unicode"/>
                <a:cs typeface="Lucida Sans Unicode"/>
              </a:rPr>
              <a:t>suit</a:t>
            </a:r>
            <a:r>
              <a:rPr sz="1400" spc="-40" dirty="0">
                <a:latin typeface="Lucida Sans Unicode"/>
                <a:cs typeface="Lucida Sans Unicode"/>
              </a:rPr>
              <a:t> </a:t>
            </a:r>
            <a:r>
              <a:rPr sz="1400" spc="50" dirty="0">
                <a:latin typeface="Lucida Sans Unicode"/>
                <a:cs typeface="Lucida Sans Unicode"/>
              </a:rPr>
              <a:t>great</a:t>
            </a:r>
            <a:r>
              <a:rPr sz="1400" spc="-55" dirty="0">
                <a:latin typeface="Lucida Sans Unicode"/>
                <a:cs typeface="Lucida Sans Unicode"/>
              </a:rPr>
              <a:t> </a:t>
            </a:r>
            <a:r>
              <a:rPr sz="1400" dirty="0">
                <a:latin typeface="Lucida Sans Unicode"/>
                <a:cs typeface="Lucida Sans Unicode"/>
              </a:rPr>
              <a:t>in</a:t>
            </a:r>
            <a:r>
              <a:rPr sz="1400" spc="-45" dirty="0">
                <a:latin typeface="Lucida Sans Unicode"/>
                <a:cs typeface="Lucida Sans Unicode"/>
              </a:rPr>
              <a:t> </a:t>
            </a:r>
            <a:r>
              <a:rPr sz="1400" spc="-20" dirty="0">
                <a:latin typeface="Lucida Sans Unicode"/>
                <a:cs typeface="Lucida Sans Unicode"/>
              </a:rPr>
              <a:t>stores,</a:t>
            </a:r>
            <a:r>
              <a:rPr sz="1400" spc="-80" dirty="0">
                <a:latin typeface="Lucida Sans Unicode"/>
                <a:cs typeface="Lucida Sans Unicode"/>
              </a:rPr>
              <a:t> </a:t>
            </a:r>
            <a:r>
              <a:rPr sz="1400" spc="75" dirty="0">
                <a:latin typeface="Lucida Sans Unicode"/>
                <a:cs typeface="Lucida Sans Unicode"/>
              </a:rPr>
              <a:t>at</a:t>
            </a:r>
            <a:r>
              <a:rPr sz="1400" spc="-45" dirty="0">
                <a:latin typeface="Lucida Sans Unicode"/>
                <a:cs typeface="Lucida Sans Unicode"/>
              </a:rPr>
              <a:t> </a:t>
            </a:r>
            <a:r>
              <a:rPr sz="1400" spc="85" dirty="0">
                <a:latin typeface="Lucida Sans Unicode"/>
                <a:cs typeface="Lucida Sans Unicode"/>
              </a:rPr>
              <a:t>gas</a:t>
            </a:r>
            <a:r>
              <a:rPr sz="1400" spc="-50" dirty="0">
                <a:latin typeface="Lucida Sans Unicode"/>
                <a:cs typeface="Lucida Sans Unicode"/>
              </a:rPr>
              <a:t> </a:t>
            </a:r>
            <a:r>
              <a:rPr sz="1400" spc="-10" dirty="0">
                <a:latin typeface="Lucida Sans Unicode"/>
                <a:cs typeface="Lucida Sans Unicode"/>
              </a:rPr>
              <a:t>stations, kennels,</a:t>
            </a:r>
            <a:r>
              <a:rPr sz="1400" spc="-60" dirty="0">
                <a:latin typeface="Lucida Sans Unicode"/>
                <a:cs typeface="Lucida Sans Unicode"/>
              </a:rPr>
              <a:t> </a:t>
            </a:r>
            <a:r>
              <a:rPr sz="1400" spc="50" dirty="0">
                <a:latin typeface="Lucida Sans Unicode"/>
                <a:cs typeface="Lucida Sans Unicode"/>
              </a:rPr>
              <a:t>special</a:t>
            </a:r>
            <a:r>
              <a:rPr sz="1400" spc="-45" dirty="0">
                <a:latin typeface="Lucida Sans Unicode"/>
                <a:cs typeface="Lucida Sans Unicode"/>
              </a:rPr>
              <a:t> </a:t>
            </a:r>
            <a:r>
              <a:rPr sz="1400" dirty="0">
                <a:latin typeface="Lucida Sans Unicode"/>
                <a:cs typeface="Lucida Sans Unicode"/>
              </a:rPr>
              <a:t>stores</a:t>
            </a:r>
            <a:r>
              <a:rPr sz="1400" spc="-75" dirty="0">
                <a:latin typeface="Lucida Sans Unicode"/>
                <a:cs typeface="Lucida Sans Unicode"/>
              </a:rPr>
              <a:t> </a:t>
            </a:r>
            <a:r>
              <a:rPr sz="1400" spc="-20" dirty="0">
                <a:latin typeface="Lucida Sans Unicode"/>
                <a:cs typeface="Lucida Sans Unicode"/>
              </a:rPr>
              <a:t>etc.</a:t>
            </a:r>
            <a:endParaRPr sz="1400">
              <a:latin typeface="Lucida Sans Unicode"/>
              <a:cs typeface="Lucida Sans Unicode"/>
            </a:endParaRPr>
          </a:p>
        </p:txBody>
      </p:sp>
      <p:sp>
        <p:nvSpPr>
          <p:cNvPr id="11" name="object 11"/>
          <p:cNvSpPr txBox="1"/>
          <p:nvPr/>
        </p:nvSpPr>
        <p:spPr>
          <a:xfrm>
            <a:off x="5424296" y="2672588"/>
            <a:ext cx="6181725" cy="623570"/>
          </a:xfrm>
          <a:prstGeom prst="rect">
            <a:avLst/>
          </a:prstGeom>
        </p:spPr>
        <p:txBody>
          <a:bodyPr vert="horz" wrap="square" lIns="0" tIns="37465" rIns="0" bIns="0" rtlCol="0">
            <a:spAutoFit/>
          </a:bodyPr>
          <a:lstStyle/>
          <a:p>
            <a:pPr marL="12700" marR="5080">
              <a:lnSpc>
                <a:spcPts val="1510"/>
              </a:lnSpc>
              <a:spcBef>
                <a:spcPts val="295"/>
              </a:spcBef>
            </a:pPr>
            <a:r>
              <a:rPr sz="1400" dirty="0">
                <a:solidFill>
                  <a:srgbClr val="FFFFFF"/>
                </a:solidFill>
                <a:latin typeface="Lucida Sans Unicode"/>
                <a:cs typeface="Lucida Sans Unicode"/>
              </a:rPr>
              <a:t>Yes</a:t>
            </a:r>
            <a:r>
              <a:rPr sz="1400" spc="-65" dirty="0">
                <a:solidFill>
                  <a:srgbClr val="FFFFFF"/>
                </a:solidFill>
                <a:latin typeface="Lucida Sans Unicode"/>
                <a:cs typeface="Lucida Sans Unicode"/>
              </a:rPr>
              <a:t> </a:t>
            </a:r>
            <a:r>
              <a:rPr sz="1400" spc="-40" dirty="0">
                <a:solidFill>
                  <a:srgbClr val="FFFFFF"/>
                </a:solidFill>
                <a:latin typeface="Lucida Sans Unicode"/>
                <a:cs typeface="Lucida Sans Unicode"/>
              </a:rPr>
              <a:t>first </a:t>
            </a:r>
            <a:r>
              <a:rPr sz="1400" spc="80" dirty="0">
                <a:solidFill>
                  <a:srgbClr val="FFFFFF"/>
                </a:solidFill>
                <a:latin typeface="Lucida Sans Unicode"/>
                <a:cs typeface="Lucida Sans Unicode"/>
              </a:rPr>
              <a:t>and</a:t>
            </a:r>
            <a:r>
              <a:rPr sz="1400" spc="-25" dirty="0">
                <a:solidFill>
                  <a:srgbClr val="FFFFFF"/>
                </a:solidFill>
                <a:latin typeface="Lucida Sans Unicode"/>
                <a:cs typeface="Lucida Sans Unicode"/>
              </a:rPr>
              <a:t> </a:t>
            </a:r>
            <a:r>
              <a:rPr sz="1400" dirty="0">
                <a:solidFill>
                  <a:srgbClr val="FFFFFF"/>
                </a:solidFill>
                <a:latin typeface="Lucida Sans Unicode"/>
                <a:cs typeface="Lucida Sans Unicode"/>
              </a:rPr>
              <a:t>foremost.</a:t>
            </a:r>
            <a:r>
              <a:rPr sz="1400" spc="-75" dirty="0">
                <a:solidFill>
                  <a:srgbClr val="FFFFFF"/>
                </a:solidFill>
                <a:latin typeface="Lucida Sans Unicode"/>
                <a:cs typeface="Lucida Sans Unicode"/>
              </a:rPr>
              <a:t> </a:t>
            </a:r>
            <a:r>
              <a:rPr sz="1400" dirty="0">
                <a:solidFill>
                  <a:srgbClr val="FFFFFF"/>
                </a:solidFill>
                <a:latin typeface="Lucida Sans Unicode"/>
                <a:cs typeface="Lucida Sans Unicode"/>
              </a:rPr>
              <a:t>A</a:t>
            </a:r>
            <a:r>
              <a:rPr sz="1400" spc="-50" dirty="0">
                <a:solidFill>
                  <a:srgbClr val="FFFFFF"/>
                </a:solidFill>
                <a:latin typeface="Lucida Sans Unicode"/>
                <a:cs typeface="Lucida Sans Unicode"/>
              </a:rPr>
              <a:t> </a:t>
            </a:r>
            <a:r>
              <a:rPr sz="1400" dirty="0">
                <a:solidFill>
                  <a:srgbClr val="FFFFFF"/>
                </a:solidFill>
                <a:latin typeface="Lucida Sans Unicode"/>
                <a:cs typeface="Lucida Sans Unicode"/>
              </a:rPr>
              <a:t>well</a:t>
            </a:r>
            <a:r>
              <a:rPr sz="1400" spc="-35" dirty="0">
                <a:solidFill>
                  <a:srgbClr val="FFFFFF"/>
                </a:solidFill>
                <a:latin typeface="Lucida Sans Unicode"/>
                <a:cs typeface="Lucida Sans Unicode"/>
              </a:rPr>
              <a:t> </a:t>
            </a:r>
            <a:r>
              <a:rPr sz="1400" spc="50" dirty="0">
                <a:solidFill>
                  <a:srgbClr val="FFFFFF"/>
                </a:solidFill>
                <a:latin typeface="Lucida Sans Unicode"/>
                <a:cs typeface="Lucida Sans Unicode"/>
              </a:rPr>
              <a:t>deserved</a:t>
            </a:r>
            <a:r>
              <a:rPr sz="1400" spc="-65" dirty="0">
                <a:solidFill>
                  <a:srgbClr val="FFFFFF"/>
                </a:solidFill>
                <a:latin typeface="Lucida Sans Unicode"/>
                <a:cs typeface="Lucida Sans Unicode"/>
              </a:rPr>
              <a:t> </a:t>
            </a:r>
            <a:r>
              <a:rPr sz="1400" dirty="0">
                <a:solidFill>
                  <a:srgbClr val="FFFFFF"/>
                </a:solidFill>
                <a:latin typeface="Lucida Sans Unicode"/>
                <a:cs typeface="Lucida Sans Unicode"/>
              </a:rPr>
              <a:t>treat</a:t>
            </a:r>
            <a:r>
              <a:rPr sz="1400" spc="-65" dirty="0">
                <a:solidFill>
                  <a:srgbClr val="FFFFFF"/>
                </a:solidFill>
                <a:latin typeface="Lucida Sans Unicode"/>
                <a:cs typeface="Lucida Sans Unicode"/>
              </a:rPr>
              <a:t> </a:t>
            </a:r>
            <a:r>
              <a:rPr sz="1400" spc="-10" dirty="0">
                <a:solidFill>
                  <a:srgbClr val="FFFFFF"/>
                </a:solidFill>
                <a:latin typeface="Lucida Sans Unicode"/>
                <a:cs typeface="Lucida Sans Unicode"/>
              </a:rPr>
              <a:t>is</a:t>
            </a:r>
            <a:r>
              <a:rPr sz="1400" spc="-40" dirty="0">
                <a:solidFill>
                  <a:srgbClr val="FFFFFF"/>
                </a:solidFill>
                <a:latin typeface="Lucida Sans Unicode"/>
                <a:cs typeface="Lucida Sans Unicode"/>
              </a:rPr>
              <a:t> </a:t>
            </a:r>
            <a:r>
              <a:rPr sz="1400" spc="170" dirty="0">
                <a:solidFill>
                  <a:srgbClr val="FFFFFF"/>
                </a:solidFill>
                <a:latin typeface="Lucida Sans Unicode"/>
                <a:cs typeface="Lucida Sans Unicode"/>
              </a:rPr>
              <a:t>a</a:t>
            </a:r>
            <a:r>
              <a:rPr sz="1400" spc="-40" dirty="0">
                <a:solidFill>
                  <a:srgbClr val="FFFFFF"/>
                </a:solidFill>
                <a:latin typeface="Lucida Sans Unicode"/>
                <a:cs typeface="Lucida Sans Unicode"/>
              </a:rPr>
              <a:t> </a:t>
            </a:r>
            <a:r>
              <a:rPr sz="1400" spc="50" dirty="0">
                <a:solidFill>
                  <a:srgbClr val="FFFFFF"/>
                </a:solidFill>
                <a:latin typeface="Lucida Sans Unicode"/>
                <a:cs typeface="Lucida Sans Unicode"/>
              </a:rPr>
              <a:t>huge</a:t>
            </a:r>
            <a:r>
              <a:rPr sz="1400" spc="-30" dirty="0">
                <a:solidFill>
                  <a:srgbClr val="FFFFFF"/>
                </a:solidFill>
                <a:latin typeface="Lucida Sans Unicode"/>
                <a:cs typeface="Lucida Sans Unicode"/>
              </a:rPr>
              <a:t> </a:t>
            </a:r>
            <a:r>
              <a:rPr sz="1400" spc="-10" dirty="0">
                <a:solidFill>
                  <a:srgbClr val="FFFFFF"/>
                </a:solidFill>
                <a:latin typeface="Lucida Sans Unicode"/>
                <a:cs typeface="Lucida Sans Unicode"/>
              </a:rPr>
              <a:t>sales </a:t>
            </a:r>
            <a:r>
              <a:rPr sz="1400" dirty="0">
                <a:solidFill>
                  <a:srgbClr val="FFFFFF"/>
                </a:solidFill>
                <a:latin typeface="Lucida Sans Unicode"/>
                <a:cs typeface="Lucida Sans Unicode"/>
              </a:rPr>
              <a:t>opportunity</a:t>
            </a:r>
            <a:r>
              <a:rPr sz="1400" spc="5" dirty="0">
                <a:solidFill>
                  <a:srgbClr val="FFFFFF"/>
                </a:solidFill>
                <a:latin typeface="Lucida Sans Unicode"/>
                <a:cs typeface="Lucida Sans Unicode"/>
              </a:rPr>
              <a:t> </a:t>
            </a:r>
            <a:r>
              <a:rPr sz="1400" dirty="0">
                <a:solidFill>
                  <a:srgbClr val="FFFFFF"/>
                </a:solidFill>
                <a:latin typeface="Lucida Sans Unicode"/>
                <a:cs typeface="Lucida Sans Unicode"/>
              </a:rPr>
              <a:t>on</a:t>
            </a:r>
            <a:r>
              <a:rPr sz="1400" spc="5" dirty="0">
                <a:solidFill>
                  <a:srgbClr val="FFFFFF"/>
                </a:solidFill>
                <a:latin typeface="Lucida Sans Unicode"/>
                <a:cs typeface="Lucida Sans Unicode"/>
              </a:rPr>
              <a:t> </a:t>
            </a:r>
            <a:r>
              <a:rPr sz="1400" dirty="0">
                <a:solidFill>
                  <a:srgbClr val="FFFFFF"/>
                </a:solidFill>
                <a:latin typeface="Lucida Sans Unicode"/>
                <a:cs typeface="Lucida Sans Unicode"/>
              </a:rPr>
              <a:t>top</a:t>
            </a:r>
            <a:r>
              <a:rPr sz="1400" spc="10" dirty="0">
                <a:solidFill>
                  <a:srgbClr val="FFFFFF"/>
                </a:solidFill>
                <a:latin typeface="Lucida Sans Unicode"/>
                <a:cs typeface="Lucida Sans Unicode"/>
              </a:rPr>
              <a:t> </a:t>
            </a:r>
            <a:r>
              <a:rPr sz="1400" dirty="0">
                <a:solidFill>
                  <a:srgbClr val="FFFFFF"/>
                </a:solidFill>
                <a:latin typeface="Lucida Sans Unicode"/>
                <a:cs typeface="Lucida Sans Unicode"/>
              </a:rPr>
              <a:t>of</a:t>
            </a:r>
            <a:r>
              <a:rPr sz="1400" spc="5" dirty="0">
                <a:solidFill>
                  <a:srgbClr val="FFFFFF"/>
                </a:solidFill>
                <a:latin typeface="Lucida Sans Unicode"/>
                <a:cs typeface="Lucida Sans Unicode"/>
              </a:rPr>
              <a:t> </a:t>
            </a:r>
            <a:r>
              <a:rPr sz="1400" dirty="0">
                <a:solidFill>
                  <a:srgbClr val="FFFFFF"/>
                </a:solidFill>
                <a:latin typeface="Lucida Sans Unicode"/>
                <a:cs typeface="Lucida Sans Unicode"/>
              </a:rPr>
              <a:t>that,</a:t>
            </a:r>
            <a:r>
              <a:rPr sz="1400" spc="-10" dirty="0">
                <a:solidFill>
                  <a:srgbClr val="FFFFFF"/>
                </a:solidFill>
                <a:latin typeface="Lucida Sans Unicode"/>
                <a:cs typeface="Lucida Sans Unicode"/>
              </a:rPr>
              <a:t> </a:t>
            </a:r>
            <a:r>
              <a:rPr sz="1400" spc="80" dirty="0">
                <a:solidFill>
                  <a:srgbClr val="FFFFFF"/>
                </a:solidFill>
                <a:latin typeface="Lucida Sans Unicode"/>
                <a:cs typeface="Lucida Sans Unicode"/>
              </a:rPr>
              <a:t>we</a:t>
            </a:r>
            <a:r>
              <a:rPr sz="1400" spc="-5" dirty="0">
                <a:solidFill>
                  <a:srgbClr val="FFFFFF"/>
                </a:solidFill>
                <a:latin typeface="Lucida Sans Unicode"/>
                <a:cs typeface="Lucida Sans Unicode"/>
              </a:rPr>
              <a:t> </a:t>
            </a:r>
            <a:r>
              <a:rPr sz="1400" dirty="0">
                <a:solidFill>
                  <a:srgbClr val="FFFFFF"/>
                </a:solidFill>
                <a:latin typeface="Lucida Sans Unicode"/>
                <a:cs typeface="Lucida Sans Unicode"/>
              </a:rPr>
              <a:t>believe</a:t>
            </a:r>
            <a:r>
              <a:rPr sz="1400" spc="-35" dirty="0">
                <a:solidFill>
                  <a:srgbClr val="FFFFFF"/>
                </a:solidFill>
                <a:latin typeface="Lucida Sans Unicode"/>
                <a:cs typeface="Lucida Sans Unicode"/>
              </a:rPr>
              <a:t> </a:t>
            </a:r>
            <a:r>
              <a:rPr sz="1400" dirty="0">
                <a:solidFill>
                  <a:srgbClr val="FFFFFF"/>
                </a:solidFill>
                <a:latin typeface="Lucida Sans Unicode"/>
                <a:cs typeface="Lucida Sans Unicode"/>
              </a:rPr>
              <a:t>the</a:t>
            </a:r>
            <a:r>
              <a:rPr sz="1400" spc="-5" dirty="0">
                <a:solidFill>
                  <a:srgbClr val="FFFFFF"/>
                </a:solidFill>
                <a:latin typeface="Lucida Sans Unicode"/>
                <a:cs typeface="Lucida Sans Unicode"/>
              </a:rPr>
              <a:t> </a:t>
            </a:r>
            <a:r>
              <a:rPr sz="1400" spc="60" dirty="0">
                <a:solidFill>
                  <a:srgbClr val="FFFFFF"/>
                </a:solidFill>
                <a:latin typeface="Lucida Sans Unicode"/>
                <a:cs typeface="Lucida Sans Unicode"/>
              </a:rPr>
              <a:t>category</a:t>
            </a:r>
            <a:r>
              <a:rPr sz="1400" spc="-10" dirty="0">
                <a:solidFill>
                  <a:srgbClr val="FFFFFF"/>
                </a:solidFill>
                <a:latin typeface="Lucida Sans Unicode"/>
                <a:cs typeface="Lucida Sans Unicode"/>
              </a:rPr>
              <a:t> </a:t>
            </a:r>
            <a:r>
              <a:rPr sz="1400" spc="-30" dirty="0">
                <a:solidFill>
                  <a:srgbClr val="FFFFFF"/>
                </a:solidFill>
                <a:latin typeface="Lucida Sans Unicode"/>
                <a:cs typeface="Lucida Sans Unicode"/>
              </a:rPr>
              <a:t>is</a:t>
            </a:r>
            <a:r>
              <a:rPr sz="1400" spc="-15" dirty="0">
                <a:solidFill>
                  <a:srgbClr val="FFFFFF"/>
                </a:solidFill>
                <a:latin typeface="Lucida Sans Unicode"/>
                <a:cs typeface="Lucida Sans Unicode"/>
              </a:rPr>
              <a:t> </a:t>
            </a:r>
            <a:r>
              <a:rPr sz="1400" dirty="0">
                <a:solidFill>
                  <a:srgbClr val="FFFFFF"/>
                </a:solidFill>
                <a:latin typeface="Lucida Sans Unicode"/>
                <a:cs typeface="Lucida Sans Unicode"/>
              </a:rPr>
              <a:t>situation</a:t>
            </a:r>
            <a:r>
              <a:rPr sz="1400" spc="15" dirty="0">
                <a:solidFill>
                  <a:srgbClr val="FFFFFF"/>
                </a:solidFill>
                <a:latin typeface="Lucida Sans Unicode"/>
                <a:cs typeface="Lucida Sans Unicode"/>
              </a:rPr>
              <a:t> </a:t>
            </a:r>
            <a:r>
              <a:rPr sz="1400" spc="-10" dirty="0">
                <a:solidFill>
                  <a:srgbClr val="FFFFFF"/>
                </a:solidFill>
                <a:latin typeface="Lucida Sans Unicode"/>
                <a:cs typeface="Lucida Sans Unicode"/>
              </a:rPr>
              <a:t>driven. </a:t>
            </a:r>
            <a:r>
              <a:rPr sz="1400" spc="85" dirty="0">
                <a:solidFill>
                  <a:srgbClr val="FFFFFF"/>
                </a:solidFill>
                <a:latin typeface="Lucida Sans Unicode"/>
                <a:cs typeface="Lucida Sans Unicode"/>
              </a:rPr>
              <a:t>based</a:t>
            </a:r>
            <a:r>
              <a:rPr sz="1400" spc="-20" dirty="0">
                <a:solidFill>
                  <a:srgbClr val="FFFFFF"/>
                </a:solidFill>
                <a:latin typeface="Lucida Sans Unicode"/>
                <a:cs typeface="Lucida Sans Unicode"/>
              </a:rPr>
              <a:t> </a:t>
            </a:r>
            <a:r>
              <a:rPr sz="1400" dirty="0">
                <a:solidFill>
                  <a:srgbClr val="FFFFFF"/>
                </a:solidFill>
                <a:latin typeface="Lucida Sans Unicode"/>
                <a:cs typeface="Lucida Sans Unicode"/>
              </a:rPr>
              <a:t>on where</a:t>
            </a:r>
            <a:r>
              <a:rPr sz="1400" spc="-30" dirty="0">
                <a:solidFill>
                  <a:srgbClr val="FFFFFF"/>
                </a:solidFill>
                <a:latin typeface="Lucida Sans Unicode"/>
                <a:cs typeface="Lucida Sans Unicode"/>
              </a:rPr>
              <a:t> </a:t>
            </a:r>
            <a:r>
              <a:rPr sz="1400" dirty="0">
                <a:solidFill>
                  <a:srgbClr val="FFFFFF"/>
                </a:solidFill>
                <a:latin typeface="Lucida Sans Unicode"/>
                <a:cs typeface="Lucida Sans Unicode"/>
              </a:rPr>
              <a:t>you live</a:t>
            </a:r>
            <a:r>
              <a:rPr sz="1400" spc="-15" dirty="0">
                <a:solidFill>
                  <a:srgbClr val="FFFFFF"/>
                </a:solidFill>
                <a:latin typeface="Lucida Sans Unicode"/>
                <a:cs typeface="Lucida Sans Unicode"/>
              </a:rPr>
              <a:t> </a:t>
            </a:r>
            <a:r>
              <a:rPr sz="1400" spc="80" dirty="0">
                <a:solidFill>
                  <a:srgbClr val="FFFFFF"/>
                </a:solidFill>
                <a:latin typeface="Lucida Sans Unicode"/>
                <a:cs typeface="Lucida Sans Unicode"/>
              </a:rPr>
              <a:t>and</a:t>
            </a:r>
            <a:r>
              <a:rPr sz="1400" spc="-5" dirty="0">
                <a:solidFill>
                  <a:srgbClr val="FFFFFF"/>
                </a:solidFill>
                <a:latin typeface="Lucida Sans Unicode"/>
                <a:cs typeface="Lucida Sans Unicode"/>
              </a:rPr>
              <a:t> </a:t>
            </a:r>
            <a:r>
              <a:rPr sz="1400" spc="60" dirty="0">
                <a:solidFill>
                  <a:srgbClr val="FFFFFF"/>
                </a:solidFill>
                <a:latin typeface="Lucida Sans Unicode"/>
                <a:cs typeface="Lucida Sans Unicode"/>
              </a:rPr>
              <a:t>what</a:t>
            </a:r>
            <a:r>
              <a:rPr sz="1400" dirty="0">
                <a:solidFill>
                  <a:srgbClr val="FFFFFF"/>
                </a:solidFill>
                <a:latin typeface="Lucida Sans Unicode"/>
                <a:cs typeface="Lucida Sans Unicode"/>
              </a:rPr>
              <a:t> you</a:t>
            </a:r>
            <a:r>
              <a:rPr sz="1400" spc="-10" dirty="0">
                <a:solidFill>
                  <a:srgbClr val="FFFFFF"/>
                </a:solidFill>
                <a:latin typeface="Lucida Sans Unicode"/>
                <a:cs typeface="Lucida Sans Unicode"/>
              </a:rPr>
              <a:t> </a:t>
            </a:r>
            <a:r>
              <a:rPr sz="1400" spc="-25" dirty="0">
                <a:solidFill>
                  <a:srgbClr val="FFFFFF"/>
                </a:solidFill>
                <a:latin typeface="Lucida Sans Unicode"/>
                <a:cs typeface="Lucida Sans Unicode"/>
              </a:rPr>
              <a:t>do:</a:t>
            </a:r>
            <a:endParaRPr sz="1400">
              <a:latin typeface="Lucida Sans Unicode"/>
              <a:cs typeface="Lucida Sans Unicode"/>
            </a:endParaRPr>
          </a:p>
        </p:txBody>
      </p:sp>
      <p:sp>
        <p:nvSpPr>
          <p:cNvPr id="12" name="object 12"/>
          <p:cNvSpPr/>
          <p:nvPr/>
        </p:nvSpPr>
        <p:spPr>
          <a:xfrm>
            <a:off x="686536" y="3669919"/>
            <a:ext cx="536575" cy="554990"/>
          </a:xfrm>
          <a:custGeom>
            <a:avLst/>
            <a:gdLst/>
            <a:ahLst/>
            <a:cxnLst/>
            <a:rect l="l" t="t" r="r" b="b"/>
            <a:pathLst>
              <a:path w="536575" h="554989">
                <a:moveTo>
                  <a:pt x="529971" y="538480"/>
                </a:moveTo>
                <a:lnTo>
                  <a:pt x="6311" y="538480"/>
                </a:lnTo>
                <a:lnTo>
                  <a:pt x="4127" y="539750"/>
                </a:lnTo>
                <a:lnTo>
                  <a:pt x="889" y="542290"/>
                </a:lnTo>
                <a:lnTo>
                  <a:pt x="0" y="544830"/>
                </a:lnTo>
                <a:lnTo>
                  <a:pt x="25" y="551180"/>
                </a:lnTo>
                <a:lnTo>
                  <a:pt x="3860" y="554990"/>
                </a:lnTo>
                <a:lnTo>
                  <a:pt x="532180" y="554990"/>
                </a:lnTo>
                <a:lnTo>
                  <a:pt x="533806" y="553720"/>
                </a:lnTo>
                <a:lnTo>
                  <a:pt x="535444" y="551180"/>
                </a:lnTo>
                <a:lnTo>
                  <a:pt x="536333" y="548640"/>
                </a:lnTo>
                <a:lnTo>
                  <a:pt x="536359" y="544830"/>
                </a:lnTo>
                <a:lnTo>
                  <a:pt x="535444" y="542290"/>
                </a:lnTo>
                <a:lnTo>
                  <a:pt x="532180" y="539750"/>
                </a:lnTo>
                <a:lnTo>
                  <a:pt x="529971" y="538480"/>
                </a:lnTo>
                <a:close/>
              </a:path>
              <a:path w="536575" h="554989">
                <a:moveTo>
                  <a:pt x="177914" y="274320"/>
                </a:moveTo>
                <a:lnTo>
                  <a:pt x="29464" y="274320"/>
                </a:lnTo>
                <a:lnTo>
                  <a:pt x="26225" y="278130"/>
                </a:lnTo>
                <a:lnTo>
                  <a:pt x="25323" y="280670"/>
                </a:lnTo>
                <a:lnTo>
                  <a:pt x="25323" y="538480"/>
                </a:lnTo>
                <a:lnTo>
                  <a:pt x="42684" y="538480"/>
                </a:lnTo>
                <a:lnTo>
                  <a:pt x="42684" y="290830"/>
                </a:lnTo>
                <a:lnTo>
                  <a:pt x="182066" y="290830"/>
                </a:lnTo>
                <a:lnTo>
                  <a:pt x="182067" y="280670"/>
                </a:lnTo>
                <a:lnTo>
                  <a:pt x="181152" y="278130"/>
                </a:lnTo>
                <a:lnTo>
                  <a:pt x="177914" y="274320"/>
                </a:lnTo>
                <a:close/>
              </a:path>
              <a:path w="536575" h="554989">
                <a:moveTo>
                  <a:pt x="182066" y="290830"/>
                </a:moveTo>
                <a:lnTo>
                  <a:pt x="164820" y="290830"/>
                </a:lnTo>
                <a:lnTo>
                  <a:pt x="164820" y="538480"/>
                </a:lnTo>
                <a:lnTo>
                  <a:pt x="182054" y="538480"/>
                </a:lnTo>
                <a:lnTo>
                  <a:pt x="182066" y="290830"/>
                </a:lnTo>
                <a:close/>
              </a:path>
              <a:path w="536575" h="554989">
                <a:moveTo>
                  <a:pt x="426529" y="378460"/>
                </a:moveTo>
                <a:lnTo>
                  <a:pt x="217804" y="378460"/>
                </a:lnTo>
                <a:lnTo>
                  <a:pt x="213969" y="382270"/>
                </a:lnTo>
                <a:lnTo>
                  <a:pt x="213969" y="538480"/>
                </a:lnTo>
                <a:lnTo>
                  <a:pt x="231267" y="538480"/>
                </a:lnTo>
                <a:lnTo>
                  <a:pt x="231292" y="396240"/>
                </a:lnTo>
                <a:lnTo>
                  <a:pt x="430364" y="396240"/>
                </a:lnTo>
                <a:lnTo>
                  <a:pt x="430364" y="382270"/>
                </a:lnTo>
                <a:lnTo>
                  <a:pt x="426529" y="378460"/>
                </a:lnTo>
                <a:close/>
              </a:path>
              <a:path w="536575" h="554989">
                <a:moveTo>
                  <a:pt x="393039" y="412750"/>
                </a:moveTo>
                <a:lnTo>
                  <a:pt x="251574" y="412750"/>
                </a:lnTo>
                <a:lnTo>
                  <a:pt x="248335" y="416560"/>
                </a:lnTo>
                <a:lnTo>
                  <a:pt x="247408" y="419100"/>
                </a:lnTo>
                <a:lnTo>
                  <a:pt x="247408" y="538480"/>
                </a:lnTo>
                <a:lnTo>
                  <a:pt x="264706" y="538480"/>
                </a:lnTo>
                <a:lnTo>
                  <a:pt x="264718" y="492760"/>
                </a:lnTo>
                <a:lnTo>
                  <a:pt x="396884" y="492760"/>
                </a:lnTo>
                <a:lnTo>
                  <a:pt x="396888" y="474980"/>
                </a:lnTo>
                <a:lnTo>
                  <a:pt x="264706" y="474980"/>
                </a:lnTo>
                <a:lnTo>
                  <a:pt x="264718" y="429260"/>
                </a:lnTo>
                <a:lnTo>
                  <a:pt x="396897" y="429260"/>
                </a:lnTo>
                <a:lnTo>
                  <a:pt x="396900" y="416560"/>
                </a:lnTo>
                <a:lnTo>
                  <a:pt x="393039" y="412750"/>
                </a:lnTo>
                <a:close/>
              </a:path>
              <a:path w="536575" h="554989">
                <a:moveTo>
                  <a:pt x="330835" y="492760"/>
                </a:moveTo>
                <a:lnTo>
                  <a:pt x="313537" y="492760"/>
                </a:lnTo>
                <a:lnTo>
                  <a:pt x="313537" y="538480"/>
                </a:lnTo>
                <a:lnTo>
                  <a:pt x="330835" y="538480"/>
                </a:lnTo>
                <a:lnTo>
                  <a:pt x="330835" y="492760"/>
                </a:lnTo>
                <a:close/>
              </a:path>
              <a:path w="536575" h="554989">
                <a:moveTo>
                  <a:pt x="396884" y="492760"/>
                </a:moveTo>
                <a:lnTo>
                  <a:pt x="379577" y="492760"/>
                </a:lnTo>
                <a:lnTo>
                  <a:pt x="379577" y="538480"/>
                </a:lnTo>
                <a:lnTo>
                  <a:pt x="396875" y="538480"/>
                </a:lnTo>
                <a:lnTo>
                  <a:pt x="396884" y="492760"/>
                </a:lnTo>
                <a:close/>
              </a:path>
              <a:path w="536575" h="554989">
                <a:moveTo>
                  <a:pt x="430364" y="396240"/>
                </a:moveTo>
                <a:lnTo>
                  <a:pt x="413080" y="396240"/>
                </a:lnTo>
                <a:lnTo>
                  <a:pt x="413080" y="538480"/>
                </a:lnTo>
                <a:lnTo>
                  <a:pt x="430364" y="538480"/>
                </a:lnTo>
                <a:lnTo>
                  <a:pt x="430364" y="396240"/>
                </a:lnTo>
                <a:close/>
              </a:path>
              <a:path w="536575" h="554989">
                <a:moveTo>
                  <a:pt x="412034" y="153670"/>
                </a:moveTo>
                <a:lnTo>
                  <a:pt x="371602" y="153670"/>
                </a:lnTo>
                <a:lnTo>
                  <a:pt x="493737" y="208280"/>
                </a:lnTo>
                <a:lnTo>
                  <a:pt x="493712" y="538480"/>
                </a:lnTo>
                <a:lnTo>
                  <a:pt x="511009" y="538480"/>
                </a:lnTo>
                <a:lnTo>
                  <a:pt x="511009" y="199390"/>
                </a:lnTo>
                <a:lnTo>
                  <a:pt x="508990" y="196850"/>
                </a:lnTo>
                <a:lnTo>
                  <a:pt x="412034" y="153670"/>
                </a:lnTo>
                <a:close/>
              </a:path>
              <a:path w="536575" h="554989">
                <a:moveTo>
                  <a:pt x="461035" y="473710"/>
                </a:moveTo>
                <a:lnTo>
                  <a:pt x="451497" y="473710"/>
                </a:lnTo>
                <a:lnTo>
                  <a:pt x="447624" y="477520"/>
                </a:lnTo>
                <a:lnTo>
                  <a:pt x="447598" y="505460"/>
                </a:lnTo>
                <a:lnTo>
                  <a:pt x="448513" y="508000"/>
                </a:lnTo>
                <a:lnTo>
                  <a:pt x="451777" y="510540"/>
                </a:lnTo>
                <a:lnTo>
                  <a:pt x="453986" y="511810"/>
                </a:lnTo>
                <a:lnTo>
                  <a:pt x="461060" y="511810"/>
                </a:lnTo>
                <a:lnTo>
                  <a:pt x="464908" y="508000"/>
                </a:lnTo>
                <a:lnTo>
                  <a:pt x="464870" y="477520"/>
                </a:lnTo>
                <a:lnTo>
                  <a:pt x="461035" y="473710"/>
                </a:lnTo>
                <a:close/>
              </a:path>
              <a:path w="536575" h="554989">
                <a:moveTo>
                  <a:pt x="141782" y="471170"/>
                </a:moveTo>
                <a:lnTo>
                  <a:pt x="65659" y="471170"/>
                </a:lnTo>
                <a:lnTo>
                  <a:pt x="64033" y="473710"/>
                </a:lnTo>
                <a:lnTo>
                  <a:pt x="62395" y="474980"/>
                </a:lnTo>
                <a:lnTo>
                  <a:pt x="61480" y="477520"/>
                </a:lnTo>
                <a:lnTo>
                  <a:pt x="61506" y="483870"/>
                </a:lnTo>
                <a:lnTo>
                  <a:pt x="65379" y="487680"/>
                </a:lnTo>
                <a:lnTo>
                  <a:pt x="142062" y="487680"/>
                </a:lnTo>
                <a:lnTo>
                  <a:pt x="145935" y="483870"/>
                </a:lnTo>
                <a:lnTo>
                  <a:pt x="145961" y="477520"/>
                </a:lnTo>
                <a:lnTo>
                  <a:pt x="145046" y="474980"/>
                </a:lnTo>
                <a:lnTo>
                  <a:pt x="143408" y="473710"/>
                </a:lnTo>
                <a:lnTo>
                  <a:pt x="141782" y="471170"/>
                </a:lnTo>
                <a:close/>
              </a:path>
              <a:path w="536575" h="554989">
                <a:moveTo>
                  <a:pt x="330835" y="429260"/>
                </a:moveTo>
                <a:lnTo>
                  <a:pt x="313537" y="429260"/>
                </a:lnTo>
                <a:lnTo>
                  <a:pt x="313537" y="474980"/>
                </a:lnTo>
                <a:lnTo>
                  <a:pt x="330835" y="474980"/>
                </a:lnTo>
                <a:lnTo>
                  <a:pt x="330835" y="429260"/>
                </a:lnTo>
                <a:close/>
              </a:path>
              <a:path w="536575" h="554989">
                <a:moveTo>
                  <a:pt x="396897" y="429260"/>
                </a:moveTo>
                <a:lnTo>
                  <a:pt x="379577" y="429260"/>
                </a:lnTo>
                <a:lnTo>
                  <a:pt x="379577" y="474980"/>
                </a:lnTo>
                <a:lnTo>
                  <a:pt x="396888" y="474980"/>
                </a:lnTo>
                <a:lnTo>
                  <a:pt x="396897" y="429260"/>
                </a:lnTo>
                <a:close/>
              </a:path>
              <a:path w="536575" h="554989">
                <a:moveTo>
                  <a:pt x="461035" y="415290"/>
                </a:moveTo>
                <a:lnTo>
                  <a:pt x="451497" y="415290"/>
                </a:lnTo>
                <a:lnTo>
                  <a:pt x="447624" y="419100"/>
                </a:lnTo>
                <a:lnTo>
                  <a:pt x="447624" y="447040"/>
                </a:lnTo>
                <a:lnTo>
                  <a:pt x="448538" y="448310"/>
                </a:lnTo>
                <a:lnTo>
                  <a:pt x="451777" y="452120"/>
                </a:lnTo>
                <a:lnTo>
                  <a:pt x="453986" y="453390"/>
                </a:lnTo>
                <a:lnTo>
                  <a:pt x="461035" y="453390"/>
                </a:lnTo>
                <a:lnTo>
                  <a:pt x="464896" y="448310"/>
                </a:lnTo>
                <a:lnTo>
                  <a:pt x="464870" y="419100"/>
                </a:lnTo>
                <a:lnTo>
                  <a:pt x="461035" y="415290"/>
                </a:lnTo>
                <a:close/>
              </a:path>
              <a:path w="536575" h="554989">
                <a:moveTo>
                  <a:pt x="139573" y="406400"/>
                </a:moveTo>
                <a:lnTo>
                  <a:pt x="67868" y="406400"/>
                </a:lnTo>
                <a:lnTo>
                  <a:pt x="65659" y="407670"/>
                </a:lnTo>
                <a:lnTo>
                  <a:pt x="62395" y="410210"/>
                </a:lnTo>
                <a:lnTo>
                  <a:pt x="61480" y="412750"/>
                </a:lnTo>
                <a:lnTo>
                  <a:pt x="61455" y="417830"/>
                </a:lnTo>
                <a:lnTo>
                  <a:pt x="62382" y="420370"/>
                </a:lnTo>
                <a:lnTo>
                  <a:pt x="65633" y="422910"/>
                </a:lnTo>
                <a:lnTo>
                  <a:pt x="67843" y="424180"/>
                </a:lnTo>
                <a:lnTo>
                  <a:pt x="139573" y="424180"/>
                </a:lnTo>
                <a:lnTo>
                  <a:pt x="141808" y="422910"/>
                </a:lnTo>
                <a:lnTo>
                  <a:pt x="145059" y="420370"/>
                </a:lnTo>
                <a:lnTo>
                  <a:pt x="145961" y="417830"/>
                </a:lnTo>
                <a:lnTo>
                  <a:pt x="145961" y="412750"/>
                </a:lnTo>
                <a:lnTo>
                  <a:pt x="145046" y="410210"/>
                </a:lnTo>
                <a:lnTo>
                  <a:pt x="141782" y="407670"/>
                </a:lnTo>
                <a:lnTo>
                  <a:pt x="139573" y="406400"/>
                </a:lnTo>
                <a:close/>
              </a:path>
              <a:path w="536575" h="554989">
                <a:moveTo>
                  <a:pt x="461022" y="355600"/>
                </a:moveTo>
                <a:lnTo>
                  <a:pt x="453974" y="355600"/>
                </a:lnTo>
                <a:lnTo>
                  <a:pt x="451777" y="356870"/>
                </a:lnTo>
                <a:lnTo>
                  <a:pt x="450138" y="358140"/>
                </a:lnTo>
                <a:lnTo>
                  <a:pt x="448538" y="360680"/>
                </a:lnTo>
                <a:lnTo>
                  <a:pt x="447611" y="361950"/>
                </a:lnTo>
                <a:lnTo>
                  <a:pt x="447611" y="389890"/>
                </a:lnTo>
                <a:lnTo>
                  <a:pt x="451497" y="393700"/>
                </a:lnTo>
                <a:lnTo>
                  <a:pt x="461022" y="393700"/>
                </a:lnTo>
                <a:lnTo>
                  <a:pt x="464858" y="389890"/>
                </a:lnTo>
                <a:lnTo>
                  <a:pt x="464883" y="359410"/>
                </a:lnTo>
                <a:lnTo>
                  <a:pt x="461022" y="355600"/>
                </a:lnTo>
                <a:close/>
              </a:path>
              <a:path w="536575" h="554989">
                <a:moveTo>
                  <a:pt x="280836" y="93980"/>
                </a:moveTo>
                <a:lnTo>
                  <a:pt x="263537" y="93980"/>
                </a:lnTo>
                <a:lnTo>
                  <a:pt x="263537" y="378460"/>
                </a:lnTo>
                <a:lnTo>
                  <a:pt x="280860" y="378460"/>
                </a:lnTo>
                <a:lnTo>
                  <a:pt x="280836" y="93980"/>
                </a:lnTo>
                <a:close/>
              </a:path>
              <a:path w="536575" h="554989">
                <a:moveTo>
                  <a:pt x="363753" y="132080"/>
                </a:moveTo>
                <a:lnTo>
                  <a:pt x="360667" y="132080"/>
                </a:lnTo>
                <a:lnTo>
                  <a:pt x="355803" y="134620"/>
                </a:lnTo>
                <a:lnTo>
                  <a:pt x="354317" y="138430"/>
                </a:lnTo>
                <a:lnTo>
                  <a:pt x="354291" y="378460"/>
                </a:lnTo>
                <a:lnTo>
                  <a:pt x="371602" y="378460"/>
                </a:lnTo>
                <a:lnTo>
                  <a:pt x="371602" y="153670"/>
                </a:lnTo>
                <a:lnTo>
                  <a:pt x="412034" y="153670"/>
                </a:lnTo>
                <a:lnTo>
                  <a:pt x="366407" y="133350"/>
                </a:lnTo>
                <a:lnTo>
                  <a:pt x="363753" y="132080"/>
                </a:lnTo>
                <a:close/>
              </a:path>
              <a:path w="536575" h="554989">
                <a:moveTo>
                  <a:pt x="141770" y="342900"/>
                </a:moveTo>
                <a:lnTo>
                  <a:pt x="65659" y="342900"/>
                </a:lnTo>
                <a:lnTo>
                  <a:pt x="62395" y="346710"/>
                </a:lnTo>
                <a:lnTo>
                  <a:pt x="61480" y="349250"/>
                </a:lnTo>
                <a:lnTo>
                  <a:pt x="61455" y="353060"/>
                </a:lnTo>
                <a:lnTo>
                  <a:pt x="62369" y="355600"/>
                </a:lnTo>
                <a:lnTo>
                  <a:pt x="65633" y="359410"/>
                </a:lnTo>
                <a:lnTo>
                  <a:pt x="141795" y="359410"/>
                </a:lnTo>
                <a:lnTo>
                  <a:pt x="145059" y="355600"/>
                </a:lnTo>
                <a:lnTo>
                  <a:pt x="145961" y="353060"/>
                </a:lnTo>
                <a:lnTo>
                  <a:pt x="145961" y="349250"/>
                </a:lnTo>
                <a:lnTo>
                  <a:pt x="145033" y="346710"/>
                </a:lnTo>
                <a:lnTo>
                  <a:pt x="141770" y="342900"/>
                </a:lnTo>
                <a:close/>
              </a:path>
              <a:path w="536575" h="554989">
                <a:moveTo>
                  <a:pt x="411352" y="297180"/>
                </a:moveTo>
                <a:lnTo>
                  <a:pt x="406742" y="297180"/>
                </a:lnTo>
                <a:lnTo>
                  <a:pt x="404533" y="298450"/>
                </a:lnTo>
                <a:lnTo>
                  <a:pt x="401269" y="300990"/>
                </a:lnTo>
                <a:lnTo>
                  <a:pt x="400354" y="303530"/>
                </a:lnTo>
                <a:lnTo>
                  <a:pt x="400380" y="328930"/>
                </a:lnTo>
                <a:lnTo>
                  <a:pt x="401294" y="330200"/>
                </a:lnTo>
                <a:lnTo>
                  <a:pt x="404558" y="334010"/>
                </a:lnTo>
                <a:lnTo>
                  <a:pt x="406755" y="335280"/>
                </a:lnTo>
                <a:lnTo>
                  <a:pt x="413816" y="335280"/>
                </a:lnTo>
                <a:lnTo>
                  <a:pt x="417639" y="331470"/>
                </a:lnTo>
                <a:lnTo>
                  <a:pt x="417664" y="303530"/>
                </a:lnTo>
                <a:lnTo>
                  <a:pt x="416775" y="300990"/>
                </a:lnTo>
                <a:lnTo>
                  <a:pt x="413537" y="298450"/>
                </a:lnTo>
                <a:lnTo>
                  <a:pt x="411352" y="297180"/>
                </a:lnTo>
                <a:close/>
              </a:path>
              <a:path w="536575" h="554989">
                <a:moveTo>
                  <a:pt x="458571" y="297180"/>
                </a:moveTo>
                <a:lnTo>
                  <a:pt x="453974" y="297180"/>
                </a:lnTo>
                <a:lnTo>
                  <a:pt x="451764" y="298450"/>
                </a:lnTo>
                <a:lnTo>
                  <a:pt x="448513" y="300990"/>
                </a:lnTo>
                <a:lnTo>
                  <a:pt x="447586" y="303530"/>
                </a:lnTo>
                <a:lnTo>
                  <a:pt x="447611" y="328930"/>
                </a:lnTo>
                <a:lnTo>
                  <a:pt x="448525" y="330200"/>
                </a:lnTo>
                <a:lnTo>
                  <a:pt x="451789" y="334010"/>
                </a:lnTo>
                <a:lnTo>
                  <a:pt x="453974" y="335280"/>
                </a:lnTo>
                <a:lnTo>
                  <a:pt x="461022" y="335280"/>
                </a:lnTo>
                <a:lnTo>
                  <a:pt x="464858" y="331470"/>
                </a:lnTo>
                <a:lnTo>
                  <a:pt x="464896" y="303530"/>
                </a:lnTo>
                <a:lnTo>
                  <a:pt x="463981" y="300990"/>
                </a:lnTo>
                <a:lnTo>
                  <a:pt x="460768" y="298450"/>
                </a:lnTo>
                <a:lnTo>
                  <a:pt x="458571" y="297180"/>
                </a:lnTo>
                <a:close/>
              </a:path>
              <a:path w="536575" h="554989">
                <a:moveTo>
                  <a:pt x="223545" y="295910"/>
                </a:moveTo>
                <a:lnTo>
                  <a:pt x="218948" y="295910"/>
                </a:lnTo>
                <a:lnTo>
                  <a:pt x="216725" y="297180"/>
                </a:lnTo>
                <a:lnTo>
                  <a:pt x="213461" y="300990"/>
                </a:lnTo>
                <a:lnTo>
                  <a:pt x="212572" y="302260"/>
                </a:lnTo>
                <a:lnTo>
                  <a:pt x="212572" y="327660"/>
                </a:lnTo>
                <a:lnTo>
                  <a:pt x="213486" y="330200"/>
                </a:lnTo>
                <a:lnTo>
                  <a:pt x="216750" y="332740"/>
                </a:lnTo>
                <a:lnTo>
                  <a:pt x="218948" y="334010"/>
                </a:lnTo>
                <a:lnTo>
                  <a:pt x="223545" y="334010"/>
                </a:lnTo>
                <a:lnTo>
                  <a:pt x="225742" y="332740"/>
                </a:lnTo>
                <a:lnTo>
                  <a:pt x="228968" y="330200"/>
                </a:lnTo>
                <a:lnTo>
                  <a:pt x="229882" y="327660"/>
                </a:lnTo>
                <a:lnTo>
                  <a:pt x="229882" y="302260"/>
                </a:lnTo>
                <a:lnTo>
                  <a:pt x="228980" y="300990"/>
                </a:lnTo>
                <a:lnTo>
                  <a:pt x="225742" y="297180"/>
                </a:lnTo>
                <a:lnTo>
                  <a:pt x="223545" y="295910"/>
                </a:lnTo>
                <a:close/>
              </a:path>
              <a:path w="536575" h="554989">
                <a:moveTo>
                  <a:pt x="226021" y="237490"/>
                </a:moveTo>
                <a:lnTo>
                  <a:pt x="216750" y="237490"/>
                </a:lnTo>
                <a:lnTo>
                  <a:pt x="213486" y="241300"/>
                </a:lnTo>
                <a:lnTo>
                  <a:pt x="212572" y="243840"/>
                </a:lnTo>
                <a:lnTo>
                  <a:pt x="212572" y="269240"/>
                </a:lnTo>
                <a:lnTo>
                  <a:pt x="213486" y="270510"/>
                </a:lnTo>
                <a:lnTo>
                  <a:pt x="216750" y="274320"/>
                </a:lnTo>
                <a:lnTo>
                  <a:pt x="218948" y="275590"/>
                </a:lnTo>
                <a:lnTo>
                  <a:pt x="223545" y="275590"/>
                </a:lnTo>
                <a:lnTo>
                  <a:pt x="225742" y="274320"/>
                </a:lnTo>
                <a:lnTo>
                  <a:pt x="227355" y="273050"/>
                </a:lnTo>
                <a:lnTo>
                  <a:pt x="228955" y="270510"/>
                </a:lnTo>
                <a:lnTo>
                  <a:pt x="229882" y="269240"/>
                </a:lnTo>
                <a:lnTo>
                  <a:pt x="229882" y="241300"/>
                </a:lnTo>
                <a:lnTo>
                  <a:pt x="226021" y="237490"/>
                </a:lnTo>
                <a:close/>
              </a:path>
              <a:path w="536575" h="554989">
                <a:moveTo>
                  <a:pt x="413537" y="238760"/>
                </a:moveTo>
                <a:lnTo>
                  <a:pt x="404533" y="238760"/>
                </a:lnTo>
                <a:lnTo>
                  <a:pt x="401269" y="242570"/>
                </a:lnTo>
                <a:lnTo>
                  <a:pt x="400354" y="245110"/>
                </a:lnTo>
                <a:lnTo>
                  <a:pt x="400354" y="269240"/>
                </a:lnTo>
                <a:lnTo>
                  <a:pt x="401269" y="271780"/>
                </a:lnTo>
                <a:lnTo>
                  <a:pt x="404533" y="275590"/>
                </a:lnTo>
                <a:lnTo>
                  <a:pt x="413537" y="275590"/>
                </a:lnTo>
                <a:lnTo>
                  <a:pt x="416775" y="271780"/>
                </a:lnTo>
                <a:lnTo>
                  <a:pt x="417664" y="269240"/>
                </a:lnTo>
                <a:lnTo>
                  <a:pt x="417664" y="245110"/>
                </a:lnTo>
                <a:lnTo>
                  <a:pt x="416775" y="242570"/>
                </a:lnTo>
                <a:lnTo>
                  <a:pt x="413537" y="238760"/>
                </a:lnTo>
                <a:close/>
              </a:path>
              <a:path w="536575" h="554989">
                <a:moveTo>
                  <a:pt x="460768" y="238760"/>
                </a:moveTo>
                <a:lnTo>
                  <a:pt x="451764" y="238760"/>
                </a:lnTo>
                <a:lnTo>
                  <a:pt x="448500" y="242570"/>
                </a:lnTo>
                <a:lnTo>
                  <a:pt x="447586" y="245110"/>
                </a:lnTo>
                <a:lnTo>
                  <a:pt x="447586" y="269240"/>
                </a:lnTo>
                <a:lnTo>
                  <a:pt x="448500" y="271780"/>
                </a:lnTo>
                <a:lnTo>
                  <a:pt x="451764" y="275590"/>
                </a:lnTo>
                <a:lnTo>
                  <a:pt x="460768" y="275590"/>
                </a:lnTo>
                <a:lnTo>
                  <a:pt x="463981" y="271780"/>
                </a:lnTo>
                <a:lnTo>
                  <a:pt x="464896" y="269240"/>
                </a:lnTo>
                <a:lnTo>
                  <a:pt x="464896" y="245110"/>
                </a:lnTo>
                <a:lnTo>
                  <a:pt x="463981" y="242570"/>
                </a:lnTo>
                <a:lnTo>
                  <a:pt x="460768" y="238760"/>
                </a:lnTo>
                <a:close/>
              </a:path>
              <a:path w="536575" h="554989">
                <a:moveTo>
                  <a:pt x="154927" y="236220"/>
                </a:moveTo>
                <a:lnTo>
                  <a:pt x="52463" y="236220"/>
                </a:lnTo>
                <a:lnTo>
                  <a:pt x="48615" y="240030"/>
                </a:lnTo>
                <a:lnTo>
                  <a:pt x="48640" y="274320"/>
                </a:lnTo>
                <a:lnTo>
                  <a:pt x="65976" y="274320"/>
                </a:lnTo>
                <a:lnTo>
                  <a:pt x="65976" y="254000"/>
                </a:lnTo>
                <a:lnTo>
                  <a:pt x="158777" y="254000"/>
                </a:lnTo>
                <a:lnTo>
                  <a:pt x="158788" y="240030"/>
                </a:lnTo>
                <a:lnTo>
                  <a:pt x="154927" y="236220"/>
                </a:lnTo>
                <a:close/>
              </a:path>
              <a:path w="536575" h="554989">
                <a:moveTo>
                  <a:pt x="158777" y="254000"/>
                </a:moveTo>
                <a:lnTo>
                  <a:pt x="141528" y="254000"/>
                </a:lnTo>
                <a:lnTo>
                  <a:pt x="141528" y="274320"/>
                </a:lnTo>
                <a:lnTo>
                  <a:pt x="158762" y="274320"/>
                </a:lnTo>
                <a:lnTo>
                  <a:pt x="158777" y="254000"/>
                </a:lnTo>
                <a:close/>
              </a:path>
              <a:path w="536575" h="554989">
                <a:moveTo>
                  <a:pt x="276948" y="76200"/>
                </a:moveTo>
                <a:lnTo>
                  <a:pt x="118275" y="76200"/>
                </a:lnTo>
                <a:lnTo>
                  <a:pt x="114439" y="80010"/>
                </a:lnTo>
                <a:lnTo>
                  <a:pt x="114426" y="236220"/>
                </a:lnTo>
                <a:lnTo>
                  <a:pt x="131711" y="236220"/>
                </a:lnTo>
                <a:lnTo>
                  <a:pt x="131711" y="93980"/>
                </a:lnTo>
                <a:lnTo>
                  <a:pt x="280836" y="93980"/>
                </a:lnTo>
                <a:lnTo>
                  <a:pt x="280835" y="80010"/>
                </a:lnTo>
                <a:lnTo>
                  <a:pt x="276948" y="76200"/>
                </a:lnTo>
                <a:close/>
              </a:path>
              <a:path w="536575" h="554989">
                <a:moveTo>
                  <a:pt x="178790" y="179070"/>
                </a:moveTo>
                <a:lnTo>
                  <a:pt x="169532" y="179070"/>
                </a:lnTo>
                <a:lnTo>
                  <a:pt x="167906" y="180340"/>
                </a:lnTo>
                <a:lnTo>
                  <a:pt x="166268" y="182880"/>
                </a:lnTo>
                <a:lnTo>
                  <a:pt x="165354" y="185420"/>
                </a:lnTo>
                <a:lnTo>
                  <a:pt x="165328" y="209550"/>
                </a:lnTo>
                <a:lnTo>
                  <a:pt x="166255" y="212090"/>
                </a:lnTo>
                <a:lnTo>
                  <a:pt x="169506" y="215900"/>
                </a:lnTo>
                <a:lnTo>
                  <a:pt x="178511" y="215900"/>
                </a:lnTo>
                <a:lnTo>
                  <a:pt x="180149" y="213360"/>
                </a:lnTo>
                <a:lnTo>
                  <a:pt x="181749" y="212090"/>
                </a:lnTo>
                <a:lnTo>
                  <a:pt x="182651" y="209550"/>
                </a:lnTo>
                <a:lnTo>
                  <a:pt x="182626" y="182880"/>
                </a:lnTo>
                <a:lnTo>
                  <a:pt x="178790" y="179070"/>
                </a:lnTo>
                <a:close/>
              </a:path>
              <a:path w="536575" h="554989">
                <a:moveTo>
                  <a:pt x="225996" y="179070"/>
                </a:moveTo>
                <a:lnTo>
                  <a:pt x="216471" y="179070"/>
                </a:lnTo>
                <a:lnTo>
                  <a:pt x="212585" y="182880"/>
                </a:lnTo>
                <a:lnTo>
                  <a:pt x="212572" y="209550"/>
                </a:lnTo>
                <a:lnTo>
                  <a:pt x="213486" y="212090"/>
                </a:lnTo>
                <a:lnTo>
                  <a:pt x="216750" y="215900"/>
                </a:lnTo>
                <a:lnTo>
                  <a:pt x="225742" y="215900"/>
                </a:lnTo>
                <a:lnTo>
                  <a:pt x="228955" y="212090"/>
                </a:lnTo>
                <a:lnTo>
                  <a:pt x="229882" y="209550"/>
                </a:lnTo>
                <a:lnTo>
                  <a:pt x="229831" y="182880"/>
                </a:lnTo>
                <a:lnTo>
                  <a:pt x="225996" y="179070"/>
                </a:lnTo>
                <a:close/>
              </a:path>
              <a:path w="536575" h="554989">
                <a:moveTo>
                  <a:pt x="178790" y="119380"/>
                </a:moveTo>
                <a:lnTo>
                  <a:pt x="171742" y="119380"/>
                </a:lnTo>
                <a:lnTo>
                  <a:pt x="169532" y="120650"/>
                </a:lnTo>
                <a:lnTo>
                  <a:pt x="166268" y="123190"/>
                </a:lnTo>
                <a:lnTo>
                  <a:pt x="165354" y="125730"/>
                </a:lnTo>
                <a:lnTo>
                  <a:pt x="165354" y="151130"/>
                </a:lnTo>
                <a:lnTo>
                  <a:pt x="166268" y="153670"/>
                </a:lnTo>
                <a:lnTo>
                  <a:pt x="169532" y="156210"/>
                </a:lnTo>
                <a:lnTo>
                  <a:pt x="171742" y="157480"/>
                </a:lnTo>
                <a:lnTo>
                  <a:pt x="178790" y="157480"/>
                </a:lnTo>
                <a:lnTo>
                  <a:pt x="182626" y="153670"/>
                </a:lnTo>
                <a:lnTo>
                  <a:pt x="182626" y="123190"/>
                </a:lnTo>
                <a:lnTo>
                  <a:pt x="178790" y="119380"/>
                </a:lnTo>
                <a:close/>
              </a:path>
              <a:path w="536575" h="554989">
                <a:moveTo>
                  <a:pt x="225996" y="119380"/>
                </a:moveTo>
                <a:lnTo>
                  <a:pt x="216471" y="119380"/>
                </a:lnTo>
                <a:lnTo>
                  <a:pt x="212585" y="123190"/>
                </a:lnTo>
                <a:lnTo>
                  <a:pt x="212585" y="153670"/>
                </a:lnTo>
                <a:lnTo>
                  <a:pt x="216471" y="157480"/>
                </a:lnTo>
                <a:lnTo>
                  <a:pt x="225996" y="157480"/>
                </a:lnTo>
                <a:lnTo>
                  <a:pt x="229831" y="153670"/>
                </a:lnTo>
                <a:lnTo>
                  <a:pt x="229831" y="123190"/>
                </a:lnTo>
                <a:lnTo>
                  <a:pt x="225996" y="119380"/>
                </a:lnTo>
                <a:close/>
              </a:path>
              <a:path w="536575" h="554989">
                <a:moveTo>
                  <a:pt x="257962" y="35560"/>
                </a:moveTo>
                <a:lnTo>
                  <a:pt x="137274" y="35560"/>
                </a:lnTo>
                <a:lnTo>
                  <a:pt x="133388" y="39370"/>
                </a:lnTo>
                <a:lnTo>
                  <a:pt x="133362" y="76200"/>
                </a:lnTo>
                <a:lnTo>
                  <a:pt x="150660" y="76200"/>
                </a:lnTo>
                <a:lnTo>
                  <a:pt x="150660" y="53340"/>
                </a:lnTo>
                <a:lnTo>
                  <a:pt x="261807" y="53340"/>
                </a:lnTo>
                <a:lnTo>
                  <a:pt x="261797" y="39370"/>
                </a:lnTo>
                <a:lnTo>
                  <a:pt x="257962" y="35560"/>
                </a:lnTo>
                <a:close/>
              </a:path>
              <a:path w="536575" h="554989">
                <a:moveTo>
                  <a:pt x="261807" y="53340"/>
                </a:moveTo>
                <a:lnTo>
                  <a:pt x="244525" y="53340"/>
                </a:lnTo>
                <a:lnTo>
                  <a:pt x="244525" y="76200"/>
                </a:lnTo>
                <a:lnTo>
                  <a:pt x="261823" y="76200"/>
                </a:lnTo>
                <a:lnTo>
                  <a:pt x="261807" y="53340"/>
                </a:lnTo>
                <a:close/>
              </a:path>
              <a:path w="536575" h="554989">
                <a:moveTo>
                  <a:pt x="199936" y="0"/>
                </a:moveTo>
                <a:lnTo>
                  <a:pt x="195326" y="0"/>
                </a:lnTo>
                <a:lnTo>
                  <a:pt x="193116" y="1270"/>
                </a:lnTo>
                <a:lnTo>
                  <a:pt x="191490" y="2540"/>
                </a:lnTo>
                <a:lnTo>
                  <a:pt x="189852" y="5080"/>
                </a:lnTo>
                <a:lnTo>
                  <a:pt x="188937" y="6350"/>
                </a:lnTo>
                <a:lnTo>
                  <a:pt x="188963" y="35560"/>
                </a:lnTo>
                <a:lnTo>
                  <a:pt x="206222" y="35560"/>
                </a:lnTo>
                <a:lnTo>
                  <a:pt x="206248" y="6350"/>
                </a:lnTo>
                <a:lnTo>
                  <a:pt x="205358" y="5080"/>
                </a:lnTo>
                <a:lnTo>
                  <a:pt x="203720" y="2540"/>
                </a:lnTo>
                <a:lnTo>
                  <a:pt x="202120" y="1270"/>
                </a:lnTo>
                <a:lnTo>
                  <a:pt x="199936" y="0"/>
                </a:lnTo>
                <a:close/>
              </a:path>
            </a:pathLst>
          </a:custGeom>
          <a:solidFill>
            <a:srgbClr val="BD2C28"/>
          </a:solidFill>
        </p:spPr>
        <p:txBody>
          <a:bodyPr wrap="square" lIns="0" tIns="0" rIns="0" bIns="0" rtlCol="0"/>
          <a:lstStyle/>
          <a:p>
            <a:endParaRPr/>
          </a:p>
        </p:txBody>
      </p:sp>
      <p:sp>
        <p:nvSpPr>
          <p:cNvPr id="13" name="object 13"/>
          <p:cNvSpPr/>
          <p:nvPr/>
        </p:nvSpPr>
        <p:spPr>
          <a:xfrm>
            <a:off x="4440154" y="3721989"/>
            <a:ext cx="471170" cy="546735"/>
          </a:xfrm>
          <a:custGeom>
            <a:avLst/>
            <a:gdLst/>
            <a:ahLst/>
            <a:cxnLst/>
            <a:rect l="l" t="t" r="r" b="b"/>
            <a:pathLst>
              <a:path w="471170" h="546735">
                <a:moveTo>
                  <a:pt x="30980" y="7895"/>
                </a:moveTo>
                <a:lnTo>
                  <a:pt x="9513" y="14462"/>
                </a:lnTo>
                <a:lnTo>
                  <a:pt x="0" y="35577"/>
                </a:lnTo>
                <a:lnTo>
                  <a:pt x="13227" y="66421"/>
                </a:lnTo>
                <a:lnTo>
                  <a:pt x="89681" y="159004"/>
                </a:lnTo>
                <a:lnTo>
                  <a:pt x="108583" y="194792"/>
                </a:lnTo>
                <a:lnTo>
                  <a:pt x="115351" y="236045"/>
                </a:lnTo>
                <a:lnTo>
                  <a:pt x="114008" y="277606"/>
                </a:lnTo>
                <a:lnTo>
                  <a:pt x="113952" y="279322"/>
                </a:lnTo>
                <a:lnTo>
                  <a:pt x="108350" y="321183"/>
                </a:lnTo>
                <a:lnTo>
                  <a:pt x="78632" y="505079"/>
                </a:lnTo>
                <a:lnTo>
                  <a:pt x="83929" y="534152"/>
                </a:lnTo>
                <a:lnTo>
                  <a:pt x="104143" y="546401"/>
                </a:lnTo>
                <a:lnTo>
                  <a:pt x="128621" y="536243"/>
                </a:lnTo>
                <a:lnTo>
                  <a:pt x="130510" y="532257"/>
                </a:lnTo>
                <a:lnTo>
                  <a:pt x="106842" y="532257"/>
                </a:lnTo>
                <a:lnTo>
                  <a:pt x="95287" y="525641"/>
                </a:lnTo>
                <a:lnTo>
                  <a:pt x="92602" y="507238"/>
                </a:lnTo>
                <a:lnTo>
                  <a:pt x="122193" y="323342"/>
                </a:lnTo>
                <a:lnTo>
                  <a:pt x="128052" y="279322"/>
                </a:lnTo>
                <a:lnTo>
                  <a:pt x="128178" y="278376"/>
                </a:lnTo>
                <a:lnTo>
                  <a:pt x="129216" y="236045"/>
                </a:lnTo>
                <a:lnTo>
                  <a:pt x="129305" y="232410"/>
                </a:lnTo>
                <a:lnTo>
                  <a:pt x="121479" y="188539"/>
                </a:lnTo>
                <a:lnTo>
                  <a:pt x="100603" y="149860"/>
                </a:lnTo>
                <a:lnTo>
                  <a:pt x="24208" y="57475"/>
                </a:lnTo>
                <a:lnTo>
                  <a:pt x="24063" y="57229"/>
                </a:lnTo>
                <a:lnTo>
                  <a:pt x="14450" y="37847"/>
                </a:lnTo>
                <a:lnTo>
                  <a:pt x="14331" y="37607"/>
                </a:lnTo>
                <a:lnTo>
                  <a:pt x="18466" y="25241"/>
                </a:lnTo>
                <a:lnTo>
                  <a:pt x="30079" y="21970"/>
                </a:lnTo>
                <a:lnTo>
                  <a:pt x="54661" y="21970"/>
                </a:lnTo>
                <a:lnTo>
                  <a:pt x="53613" y="20700"/>
                </a:lnTo>
                <a:lnTo>
                  <a:pt x="30980" y="7895"/>
                </a:lnTo>
                <a:close/>
              </a:path>
              <a:path w="471170" h="546735">
                <a:moveTo>
                  <a:pt x="182264" y="298958"/>
                </a:moveTo>
                <a:lnTo>
                  <a:pt x="174006" y="300497"/>
                </a:lnTo>
                <a:lnTo>
                  <a:pt x="172843" y="306197"/>
                </a:lnTo>
                <a:lnTo>
                  <a:pt x="132988" y="495173"/>
                </a:lnTo>
                <a:lnTo>
                  <a:pt x="121374" y="523347"/>
                </a:lnTo>
                <a:lnTo>
                  <a:pt x="106842" y="532257"/>
                </a:lnTo>
                <a:lnTo>
                  <a:pt x="130510" y="532257"/>
                </a:lnTo>
                <a:lnTo>
                  <a:pt x="146704" y="498094"/>
                </a:lnTo>
                <a:lnTo>
                  <a:pt x="182772" y="326898"/>
                </a:lnTo>
                <a:lnTo>
                  <a:pt x="199377" y="326898"/>
                </a:lnTo>
                <a:lnTo>
                  <a:pt x="185566" y="304419"/>
                </a:lnTo>
                <a:lnTo>
                  <a:pt x="182264" y="298958"/>
                </a:lnTo>
                <a:close/>
              </a:path>
              <a:path w="471170" h="546735">
                <a:moveTo>
                  <a:pt x="199377" y="326898"/>
                </a:moveTo>
                <a:lnTo>
                  <a:pt x="182772" y="326898"/>
                </a:lnTo>
                <a:lnTo>
                  <a:pt x="246145" y="430022"/>
                </a:lnTo>
                <a:lnTo>
                  <a:pt x="266527" y="449911"/>
                </a:lnTo>
                <a:lnTo>
                  <a:pt x="287182" y="452643"/>
                </a:lnTo>
                <a:lnTo>
                  <a:pt x="300813" y="439683"/>
                </a:lnTo>
                <a:lnTo>
                  <a:pt x="300804" y="439340"/>
                </a:lnTo>
                <a:lnTo>
                  <a:pt x="282166" y="439340"/>
                </a:lnTo>
                <a:lnTo>
                  <a:pt x="270492" y="435992"/>
                </a:lnTo>
                <a:lnTo>
                  <a:pt x="258210" y="422656"/>
                </a:lnTo>
                <a:lnTo>
                  <a:pt x="199377" y="326898"/>
                </a:lnTo>
                <a:close/>
              </a:path>
              <a:path w="471170" h="546735">
                <a:moveTo>
                  <a:pt x="328083" y="37847"/>
                </a:moveTo>
                <a:lnTo>
                  <a:pt x="308066" y="37847"/>
                </a:lnTo>
                <a:lnTo>
                  <a:pt x="316345" y="42052"/>
                </a:lnTo>
                <a:lnTo>
                  <a:pt x="318004" y="53139"/>
                </a:lnTo>
                <a:lnTo>
                  <a:pt x="310280" y="67691"/>
                </a:lnTo>
                <a:lnTo>
                  <a:pt x="240101" y="147986"/>
                </a:lnTo>
                <a:lnTo>
                  <a:pt x="220474" y="186404"/>
                </a:lnTo>
                <a:lnTo>
                  <a:pt x="218657" y="230382"/>
                </a:lnTo>
                <a:lnTo>
                  <a:pt x="229350" y="277606"/>
                </a:lnTo>
                <a:lnTo>
                  <a:pt x="247429" y="325411"/>
                </a:lnTo>
                <a:lnTo>
                  <a:pt x="267774" y="371135"/>
                </a:lnTo>
                <a:lnTo>
                  <a:pt x="285261" y="412115"/>
                </a:lnTo>
                <a:lnTo>
                  <a:pt x="288625" y="431710"/>
                </a:lnTo>
                <a:lnTo>
                  <a:pt x="282166" y="439340"/>
                </a:lnTo>
                <a:lnTo>
                  <a:pt x="300804" y="439340"/>
                </a:lnTo>
                <a:lnTo>
                  <a:pt x="300120" y="412496"/>
                </a:lnTo>
                <a:lnTo>
                  <a:pt x="320343" y="398906"/>
                </a:lnTo>
                <a:lnTo>
                  <a:pt x="295167" y="398906"/>
                </a:lnTo>
                <a:lnTo>
                  <a:pt x="259250" y="317692"/>
                </a:lnTo>
                <a:lnTo>
                  <a:pt x="242716" y="273446"/>
                </a:lnTo>
                <a:lnTo>
                  <a:pt x="232897" y="230382"/>
                </a:lnTo>
                <a:lnTo>
                  <a:pt x="233320" y="214822"/>
                </a:lnTo>
                <a:lnTo>
                  <a:pt x="233903" y="194792"/>
                </a:lnTo>
                <a:lnTo>
                  <a:pt x="234019" y="190782"/>
                </a:lnTo>
                <a:lnTo>
                  <a:pt x="250463" y="157606"/>
                </a:lnTo>
                <a:lnTo>
                  <a:pt x="320948" y="77088"/>
                </a:lnTo>
                <a:lnTo>
                  <a:pt x="332462" y="51784"/>
                </a:lnTo>
                <a:lnTo>
                  <a:pt x="328083" y="37847"/>
                </a:lnTo>
                <a:close/>
              </a:path>
              <a:path w="471170" h="546735">
                <a:moveTo>
                  <a:pt x="449962" y="297420"/>
                </a:moveTo>
                <a:lnTo>
                  <a:pt x="443834" y="298553"/>
                </a:lnTo>
                <a:lnTo>
                  <a:pt x="444239" y="298553"/>
                </a:lnTo>
                <a:lnTo>
                  <a:pt x="295167" y="398906"/>
                </a:lnTo>
                <a:lnTo>
                  <a:pt x="320343" y="398906"/>
                </a:lnTo>
                <a:lnTo>
                  <a:pt x="452266" y="310261"/>
                </a:lnTo>
                <a:lnTo>
                  <a:pt x="455340" y="305504"/>
                </a:lnTo>
                <a:lnTo>
                  <a:pt x="454092" y="300497"/>
                </a:lnTo>
                <a:lnTo>
                  <a:pt x="449962" y="297420"/>
                </a:lnTo>
                <a:close/>
              </a:path>
              <a:path w="471170" h="546735">
                <a:moveTo>
                  <a:pt x="465951" y="199794"/>
                </a:moveTo>
                <a:lnTo>
                  <a:pt x="460267" y="200533"/>
                </a:lnTo>
                <a:lnTo>
                  <a:pt x="300882" y="294005"/>
                </a:lnTo>
                <a:lnTo>
                  <a:pt x="297493" y="298553"/>
                </a:lnTo>
                <a:lnTo>
                  <a:pt x="298438" y="303625"/>
                </a:lnTo>
                <a:lnTo>
                  <a:pt x="302383" y="306935"/>
                </a:lnTo>
                <a:lnTo>
                  <a:pt x="307994" y="306197"/>
                </a:lnTo>
                <a:lnTo>
                  <a:pt x="467379" y="212725"/>
                </a:lnTo>
                <a:lnTo>
                  <a:pt x="470840" y="208176"/>
                </a:lnTo>
                <a:lnTo>
                  <a:pt x="469919" y="203104"/>
                </a:lnTo>
                <a:lnTo>
                  <a:pt x="465951" y="199794"/>
                </a:lnTo>
                <a:close/>
              </a:path>
              <a:path w="471170" h="546735">
                <a:moveTo>
                  <a:pt x="371550" y="161623"/>
                </a:moveTo>
                <a:lnTo>
                  <a:pt x="365906" y="162179"/>
                </a:lnTo>
                <a:lnTo>
                  <a:pt x="294024" y="201803"/>
                </a:lnTo>
                <a:lnTo>
                  <a:pt x="290504" y="206301"/>
                </a:lnTo>
                <a:lnTo>
                  <a:pt x="291294" y="211407"/>
                </a:lnTo>
                <a:lnTo>
                  <a:pt x="295132" y="214822"/>
                </a:lnTo>
                <a:lnTo>
                  <a:pt x="300755" y="214249"/>
                </a:lnTo>
                <a:lnTo>
                  <a:pt x="372764" y="174625"/>
                </a:lnTo>
                <a:lnTo>
                  <a:pt x="376265" y="170180"/>
                </a:lnTo>
                <a:lnTo>
                  <a:pt x="375431" y="165068"/>
                </a:lnTo>
                <a:lnTo>
                  <a:pt x="371550" y="161623"/>
                </a:lnTo>
                <a:close/>
              </a:path>
              <a:path w="471170" h="546735">
                <a:moveTo>
                  <a:pt x="240101" y="147986"/>
                </a:moveTo>
                <a:lnTo>
                  <a:pt x="239750" y="148387"/>
                </a:lnTo>
                <a:lnTo>
                  <a:pt x="239896" y="148387"/>
                </a:lnTo>
                <a:lnTo>
                  <a:pt x="240101" y="147986"/>
                </a:lnTo>
                <a:close/>
              </a:path>
              <a:path w="471170" h="546735">
                <a:moveTo>
                  <a:pt x="54661" y="21970"/>
                </a:moveTo>
                <a:lnTo>
                  <a:pt x="30079" y="21970"/>
                </a:lnTo>
                <a:lnTo>
                  <a:pt x="42718" y="29495"/>
                </a:lnTo>
                <a:lnTo>
                  <a:pt x="70804" y="63547"/>
                </a:lnTo>
                <a:lnTo>
                  <a:pt x="112218" y="109759"/>
                </a:lnTo>
                <a:lnTo>
                  <a:pt x="153245" y="138858"/>
                </a:lnTo>
                <a:lnTo>
                  <a:pt x="164655" y="140753"/>
                </a:lnTo>
                <a:lnTo>
                  <a:pt x="176422" y="140208"/>
                </a:lnTo>
                <a:lnTo>
                  <a:pt x="192152" y="136282"/>
                </a:lnTo>
                <a:lnTo>
                  <a:pt x="207204" y="127476"/>
                </a:lnTo>
                <a:lnTo>
                  <a:pt x="208288" y="126547"/>
                </a:lnTo>
                <a:lnTo>
                  <a:pt x="165705" y="126547"/>
                </a:lnTo>
                <a:lnTo>
                  <a:pt x="156817" y="125031"/>
                </a:lnTo>
                <a:lnTo>
                  <a:pt x="121711" y="99442"/>
                </a:lnTo>
                <a:lnTo>
                  <a:pt x="81266" y="54234"/>
                </a:lnTo>
                <a:lnTo>
                  <a:pt x="54661" y="21970"/>
                </a:lnTo>
                <a:close/>
              </a:path>
              <a:path w="471170" h="546735">
                <a:moveTo>
                  <a:pt x="308625" y="23653"/>
                </a:moveTo>
                <a:lnTo>
                  <a:pt x="286277" y="33781"/>
                </a:lnTo>
                <a:lnTo>
                  <a:pt x="273456" y="46023"/>
                </a:lnTo>
                <a:lnTo>
                  <a:pt x="217598" y="99929"/>
                </a:lnTo>
                <a:lnTo>
                  <a:pt x="200679" y="114681"/>
                </a:lnTo>
                <a:lnTo>
                  <a:pt x="187571" y="122765"/>
                </a:lnTo>
                <a:lnTo>
                  <a:pt x="174771" y="126111"/>
                </a:lnTo>
                <a:lnTo>
                  <a:pt x="165705" y="126547"/>
                </a:lnTo>
                <a:lnTo>
                  <a:pt x="208288" y="126547"/>
                </a:lnTo>
                <a:lnTo>
                  <a:pt x="225661" y="111668"/>
                </a:lnTo>
                <a:lnTo>
                  <a:pt x="251606" y="86741"/>
                </a:lnTo>
                <a:lnTo>
                  <a:pt x="282950" y="56362"/>
                </a:lnTo>
                <a:lnTo>
                  <a:pt x="295929" y="43942"/>
                </a:lnTo>
                <a:lnTo>
                  <a:pt x="308066" y="37847"/>
                </a:lnTo>
                <a:lnTo>
                  <a:pt x="328083" y="37847"/>
                </a:lnTo>
                <a:lnTo>
                  <a:pt x="326187" y="31813"/>
                </a:lnTo>
                <a:lnTo>
                  <a:pt x="308625" y="23653"/>
                </a:lnTo>
                <a:close/>
              </a:path>
              <a:path w="471170" h="546735">
                <a:moveTo>
                  <a:pt x="170834" y="0"/>
                </a:moveTo>
                <a:lnTo>
                  <a:pt x="142116" y="8947"/>
                </a:lnTo>
                <a:lnTo>
                  <a:pt x="124638" y="31003"/>
                </a:lnTo>
                <a:lnTo>
                  <a:pt x="121400" y="58989"/>
                </a:lnTo>
                <a:lnTo>
                  <a:pt x="135401" y="85725"/>
                </a:lnTo>
                <a:lnTo>
                  <a:pt x="142420" y="91723"/>
                </a:lnTo>
                <a:lnTo>
                  <a:pt x="151165" y="96377"/>
                </a:lnTo>
                <a:lnTo>
                  <a:pt x="161066" y="99442"/>
                </a:lnTo>
                <a:lnTo>
                  <a:pt x="161403" y="99442"/>
                </a:lnTo>
                <a:lnTo>
                  <a:pt x="170834" y="100456"/>
                </a:lnTo>
                <a:lnTo>
                  <a:pt x="199552" y="91507"/>
                </a:lnTo>
                <a:lnTo>
                  <a:pt x="204020" y="85865"/>
                </a:lnTo>
                <a:lnTo>
                  <a:pt x="164556" y="85865"/>
                </a:lnTo>
                <a:lnTo>
                  <a:pt x="145434" y="75692"/>
                </a:lnTo>
                <a:lnTo>
                  <a:pt x="141001" y="70381"/>
                </a:lnTo>
                <a:lnTo>
                  <a:pt x="137687" y="64262"/>
                </a:lnTo>
                <a:lnTo>
                  <a:pt x="135612" y="57475"/>
                </a:lnTo>
                <a:lnTo>
                  <a:pt x="134893" y="50165"/>
                </a:lnTo>
                <a:lnTo>
                  <a:pt x="141299" y="29495"/>
                </a:lnTo>
                <a:lnTo>
                  <a:pt x="157087" y="16922"/>
                </a:lnTo>
                <a:lnTo>
                  <a:pt x="177113" y="14589"/>
                </a:lnTo>
                <a:lnTo>
                  <a:pt x="206103" y="14589"/>
                </a:lnTo>
                <a:lnTo>
                  <a:pt x="199302" y="8679"/>
                </a:lnTo>
                <a:lnTo>
                  <a:pt x="190551" y="4032"/>
                </a:lnTo>
                <a:lnTo>
                  <a:pt x="180800" y="1051"/>
                </a:lnTo>
                <a:lnTo>
                  <a:pt x="170834" y="0"/>
                </a:lnTo>
                <a:close/>
              </a:path>
              <a:path w="471170" h="546735">
                <a:moveTo>
                  <a:pt x="206103" y="14589"/>
                </a:moveTo>
                <a:lnTo>
                  <a:pt x="177113" y="14589"/>
                </a:lnTo>
                <a:lnTo>
                  <a:pt x="196234" y="24637"/>
                </a:lnTo>
                <a:lnTo>
                  <a:pt x="200667" y="30019"/>
                </a:lnTo>
                <a:lnTo>
                  <a:pt x="203981" y="36163"/>
                </a:lnTo>
                <a:lnTo>
                  <a:pt x="206057" y="42926"/>
                </a:lnTo>
                <a:lnTo>
                  <a:pt x="206775" y="50165"/>
                </a:lnTo>
                <a:lnTo>
                  <a:pt x="200370" y="70907"/>
                </a:lnTo>
                <a:lnTo>
                  <a:pt x="184582" y="83518"/>
                </a:lnTo>
                <a:lnTo>
                  <a:pt x="164556" y="85865"/>
                </a:lnTo>
                <a:lnTo>
                  <a:pt x="204020" y="85865"/>
                </a:lnTo>
                <a:lnTo>
                  <a:pt x="217031" y="69437"/>
                </a:lnTo>
                <a:lnTo>
                  <a:pt x="219977" y="43942"/>
                </a:lnTo>
                <a:lnTo>
                  <a:pt x="220094" y="42926"/>
                </a:lnTo>
                <a:lnTo>
                  <a:pt x="220195" y="42052"/>
                </a:lnTo>
                <a:lnTo>
                  <a:pt x="220269" y="41413"/>
                </a:lnTo>
                <a:lnTo>
                  <a:pt x="206267" y="14731"/>
                </a:lnTo>
                <a:lnTo>
                  <a:pt x="206103" y="14589"/>
                </a:lnTo>
                <a:close/>
              </a:path>
            </a:pathLst>
          </a:custGeom>
          <a:solidFill>
            <a:srgbClr val="BD2C28"/>
          </a:solidFill>
        </p:spPr>
        <p:txBody>
          <a:bodyPr wrap="square" lIns="0" tIns="0" rIns="0" bIns="0" rtlCol="0"/>
          <a:lstStyle/>
          <a:p>
            <a:endParaRPr/>
          </a:p>
        </p:txBody>
      </p:sp>
      <p:sp>
        <p:nvSpPr>
          <p:cNvPr id="14" name="object 14"/>
          <p:cNvSpPr/>
          <p:nvPr/>
        </p:nvSpPr>
        <p:spPr>
          <a:xfrm>
            <a:off x="4152265" y="4391914"/>
            <a:ext cx="0" cy="1399540"/>
          </a:xfrm>
          <a:custGeom>
            <a:avLst/>
            <a:gdLst/>
            <a:ahLst/>
            <a:cxnLst/>
            <a:rect l="l" t="t" r="r" b="b"/>
            <a:pathLst>
              <a:path h="1399539">
                <a:moveTo>
                  <a:pt x="0" y="0"/>
                </a:moveTo>
                <a:lnTo>
                  <a:pt x="0" y="1399336"/>
                </a:lnTo>
              </a:path>
            </a:pathLst>
          </a:custGeom>
          <a:ln w="12700">
            <a:solidFill>
              <a:srgbClr val="7E7E7E"/>
            </a:solidFill>
          </a:ln>
        </p:spPr>
        <p:txBody>
          <a:bodyPr wrap="square" lIns="0" tIns="0" rIns="0" bIns="0" rtlCol="0"/>
          <a:lstStyle/>
          <a:p>
            <a:endParaRPr/>
          </a:p>
        </p:txBody>
      </p:sp>
      <p:pic>
        <p:nvPicPr>
          <p:cNvPr id="15" name="object 15"/>
          <p:cNvPicPr/>
          <p:nvPr/>
        </p:nvPicPr>
        <p:blipFill>
          <a:blip r:embed="rId4" cstate="print"/>
          <a:stretch>
            <a:fillRect/>
          </a:stretch>
        </p:blipFill>
        <p:spPr>
          <a:xfrm>
            <a:off x="8266938" y="3662553"/>
            <a:ext cx="512317" cy="539750"/>
          </a:xfrm>
          <a:prstGeom prst="rect">
            <a:avLst/>
          </a:prstGeom>
        </p:spPr>
      </p:pic>
      <p:sp>
        <p:nvSpPr>
          <p:cNvPr id="16" name="object 16"/>
          <p:cNvSpPr/>
          <p:nvPr/>
        </p:nvSpPr>
        <p:spPr>
          <a:xfrm>
            <a:off x="7974710" y="4391914"/>
            <a:ext cx="0" cy="1399540"/>
          </a:xfrm>
          <a:custGeom>
            <a:avLst/>
            <a:gdLst/>
            <a:ahLst/>
            <a:cxnLst/>
            <a:rect l="l" t="t" r="r" b="b"/>
            <a:pathLst>
              <a:path h="1399539">
                <a:moveTo>
                  <a:pt x="0" y="0"/>
                </a:moveTo>
                <a:lnTo>
                  <a:pt x="0" y="1399336"/>
                </a:lnTo>
              </a:path>
            </a:pathLst>
          </a:custGeom>
          <a:ln w="12700">
            <a:solidFill>
              <a:srgbClr val="7E7E7E"/>
            </a:solidFill>
          </a:ln>
        </p:spPr>
        <p:txBody>
          <a:bodyPr wrap="square" lIns="0" tIns="0" rIns="0" bIns="0" rtlCol="0"/>
          <a:lstStyle/>
          <a:p>
            <a:endParaRPr/>
          </a:p>
        </p:txBody>
      </p:sp>
      <p:sp>
        <p:nvSpPr>
          <p:cNvPr id="17" name="object 17"/>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6</a:t>
            </a:fld>
            <a:endParaRPr spc="-2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8200" y="1825688"/>
            <a:ext cx="5181600" cy="4351274"/>
          </a:xfrm>
          <a:prstGeom prst="rect">
            <a:avLst/>
          </a:prstGeom>
        </p:spPr>
      </p:pic>
      <p:sp>
        <p:nvSpPr>
          <p:cNvPr id="3" name="object 3"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70" dirty="0">
                <a:solidFill>
                  <a:srgbClr val="000000"/>
                </a:solidFill>
              </a:rPr>
              <a:t>Our</a:t>
            </a:r>
            <a:r>
              <a:rPr spc="-375" dirty="0">
                <a:solidFill>
                  <a:srgbClr val="000000"/>
                </a:solidFill>
              </a:rPr>
              <a:t> </a:t>
            </a:r>
            <a:r>
              <a:rPr spc="-50" dirty="0"/>
              <a:t>Vitamins</a:t>
            </a:r>
          </a:p>
        </p:txBody>
      </p:sp>
      <p:sp>
        <p:nvSpPr>
          <p:cNvPr id="5" name="object 5"/>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7</a:t>
            </a:fld>
            <a:endParaRPr spc="-25" dirty="0"/>
          </a:p>
        </p:txBody>
      </p:sp>
      <p:sp>
        <p:nvSpPr>
          <p:cNvPr id="4" name="object 4"/>
          <p:cNvSpPr txBox="1"/>
          <p:nvPr/>
        </p:nvSpPr>
        <p:spPr>
          <a:xfrm>
            <a:off x="6174740" y="2133600"/>
            <a:ext cx="5179060" cy="3502025"/>
          </a:xfrm>
          <a:prstGeom prst="rect">
            <a:avLst/>
          </a:prstGeom>
        </p:spPr>
        <p:txBody>
          <a:bodyPr vert="horz" wrap="square" lIns="0" tIns="43180" rIns="0" bIns="0" rtlCol="0">
            <a:spAutoFit/>
          </a:bodyPr>
          <a:lstStyle/>
          <a:p>
            <a:pPr marL="241300" marR="85725" indent="-228600">
              <a:lnSpc>
                <a:spcPct val="90100"/>
              </a:lnSpc>
              <a:spcBef>
                <a:spcPts val="340"/>
              </a:spcBef>
            </a:pPr>
            <a:r>
              <a:rPr sz="2000" spc="120" dirty="0">
                <a:solidFill>
                  <a:srgbClr val="BD2C28"/>
                </a:solidFill>
                <a:latin typeface="Calibri"/>
                <a:cs typeface="Calibri"/>
              </a:rPr>
              <a:t>→</a:t>
            </a:r>
            <a:r>
              <a:rPr sz="2000" spc="120" dirty="0">
                <a:latin typeface="Lucida Sans Unicode"/>
                <a:cs typeface="Lucida Sans Unicode"/>
              </a:rPr>
              <a:t>We</a:t>
            </a:r>
            <a:r>
              <a:rPr sz="2000" spc="-40" dirty="0">
                <a:latin typeface="Lucida Sans Unicode"/>
                <a:cs typeface="Lucida Sans Unicode"/>
              </a:rPr>
              <a:t> </a:t>
            </a:r>
            <a:r>
              <a:rPr sz="2000" spc="70" dirty="0">
                <a:latin typeface="Lucida Sans Unicode"/>
                <a:cs typeface="Lucida Sans Unicode"/>
              </a:rPr>
              <a:t>buy</a:t>
            </a:r>
            <a:r>
              <a:rPr sz="2000" spc="-20" dirty="0">
                <a:latin typeface="Lucida Sans Unicode"/>
                <a:cs typeface="Lucida Sans Unicode"/>
              </a:rPr>
              <a:t> </a:t>
            </a:r>
            <a:r>
              <a:rPr sz="2000" dirty="0">
                <a:latin typeface="Lucida Sans Unicode"/>
                <a:cs typeface="Lucida Sans Unicode"/>
              </a:rPr>
              <a:t>our</a:t>
            </a:r>
            <a:r>
              <a:rPr sz="2000" spc="-50" dirty="0">
                <a:latin typeface="Lucida Sans Unicode"/>
                <a:cs typeface="Lucida Sans Unicode"/>
              </a:rPr>
              <a:t> </a:t>
            </a:r>
            <a:r>
              <a:rPr sz="2000" dirty="0">
                <a:latin typeface="Lucida Sans Unicode"/>
                <a:cs typeface="Lucida Sans Unicode"/>
              </a:rPr>
              <a:t>vitamins</a:t>
            </a:r>
            <a:r>
              <a:rPr sz="2000" spc="-45" dirty="0">
                <a:latin typeface="Lucida Sans Unicode"/>
                <a:cs typeface="Lucida Sans Unicode"/>
              </a:rPr>
              <a:t> </a:t>
            </a:r>
            <a:r>
              <a:rPr sz="2000" spc="120" dirty="0">
                <a:latin typeface="Lucida Sans Unicode"/>
                <a:cs typeface="Lucida Sans Unicode"/>
              </a:rPr>
              <a:t>and</a:t>
            </a:r>
            <a:r>
              <a:rPr sz="2000" spc="-35" dirty="0">
                <a:latin typeface="Lucida Sans Unicode"/>
                <a:cs typeface="Lucida Sans Unicode"/>
              </a:rPr>
              <a:t> </a:t>
            </a:r>
            <a:r>
              <a:rPr sz="2000" spc="40" dirty="0">
                <a:latin typeface="Lucida Sans Unicode"/>
                <a:cs typeface="Lucida Sans Unicode"/>
              </a:rPr>
              <a:t>minerals </a:t>
            </a:r>
            <a:r>
              <a:rPr sz="2000" dirty="0">
                <a:latin typeface="Lucida Sans Unicode"/>
                <a:cs typeface="Lucida Sans Unicode"/>
              </a:rPr>
              <a:t>from</a:t>
            </a:r>
            <a:r>
              <a:rPr sz="2000" spc="-75" dirty="0">
                <a:latin typeface="Lucida Sans Unicode"/>
                <a:cs typeface="Lucida Sans Unicode"/>
              </a:rPr>
              <a:t> </a:t>
            </a:r>
            <a:r>
              <a:rPr sz="2000" spc="-105" dirty="0">
                <a:latin typeface="Lucida Sans Unicode"/>
                <a:cs typeface="Lucida Sans Unicode"/>
              </a:rPr>
              <a:t>TRIKEM.</a:t>
            </a:r>
            <a:r>
              <a:rPr sz="2000" spc="-80" dirty="0">
                <a:latin typeface="Lucida Sans Unicode"/>
                <a:cs typeface="Lucida Sans Unicode"/>
              </a:rPr>
              <a:t> </a:t>
            </a:r>
            <a:r>
              <a:rPr sz="2000" dirty="0">
                <a:latin typeface="Lucida Sans Unicode"/>
                <a:cs typeface="Lucida Sans Unicode"/>
              </a:rPr>
              <a:t>They</a:t>
            </a:r>
            <a:r>
              <a:rPr sz="2000" spc="-70" dirty="0">
                <a:latin typeface="Lucida Sans Unicode"/>
                <a:cs typeface="Lucida Sans Unicode"/>
              </a:rPr>
              <a:t> </a:t>
            </a:r>
            <a:r>
              <a:rPr sz="2000" spc="100" dirty="0">
                <a:latin typeface="Lucida Sans Unicode"/>
                <a:cs typeface="Lucida Sans Unicode"/>
              </a:rPr>
              <a:t>are</a:t>
            </a:r>
            <a:r>
              <a:rPr sz="2000" spc="-70" dirty="0">
                <a:latin typeface="Lucida Sans Unicode"/>
                <a:cs typeface="Lucida Sans Unicode"/>
              </a:rPr>
              <a:t> </a:t>
            </a:r>
            <a:r>
              <a:rPr sz="2000" dirty="0">
                <a:latin typeface="Lucida Sans Unicode"/>
                <a:cs typeface="Lucida Sans Unicode"/>
              </a:rPr>
              <a:t>mixed</a:t>
            </a:r>
            <a:r>
              <a:rPr sz="2000" spc="-85" dirty="0">
                <a:latin typeface="Lucida Sans Unicode"/>
                <a:cs typeface="Lucida Sans Unicode"/>
              </a:rPr>
              <a:t> </a:t>
            </a:r>
            <a:r>
              <a:rPr sz="2000" spc="110" dirty="0">
                <a:latin typeface="Lucida Sans Unicode"/>
                <a:cs typeface="Lucida Sans Unicode"/>
              </a:rPr>
              <a:t>at</a:t>
            </a:r>
            <a:r>
              <a:rPr sz="2000" spc="-65" dirty="0">
                <a:latin typeface="Lucida Sans Unicode"/>
                <a:cs typeface="Lucida Sans Unicode"/>
              </a:rPr>
              <a:t> TRIKEM </a:t>
            </a:r>
            <a:r>
              <a:rPr sz="2000" dirty="0">
                <a:latin typeface="Lucida Sans Unicode"/>
                <a:cs typeface="Lucida Sans Unicode"/>
              </a:rPr>
              <a:t>in</a:t>
            </a:r>
            <a:r>
              <a:rPr sz="2000" spc="-160" dirty="0">
                <a:latin typeface="Lucida Sans Unicode"/>
                <a:cs typeface="Lucida Sans Unicode"/>
              </a:rPr>
              <a:t> </a:t>
            </a:r>
            <a:r>
              <a:rPr sz="2000" spc="-10" dirty="0">
                <a:latin typeface="Lucida Sans Unicode"/>
                <a:cs typeface="Lucida Sans Unicode"/>
              </a:rPr>
              <a:t>Malmö.</a:t>
            </a:r>
            <a:endParaRPr sz="2000" dirty="0">
              <a:latin typeface="Lucida Sans Unicode"/>
              <a:cs typeface="Lucida Sans Unicode"/>
            </a:endParaRPr>
          </a:p>
          <a:p>
            <a:pPr marL="241300" marR="187325" indent="-228600">
              <a:lnSpc>
                <a:spcPts val="2160"/>
              </a:lnSpc>
              <a:spcBef>
                <a:spcPts val="630"/>
              </a:spcBef>
            </a:pPr>
            <a:r>
              <a:rPr sz="2000" spc="55" dirty="0">
                <a:solidFill>
                  <a:srgbClr val="BD2C28"/>
                </a:solidFill>
                <a:latin typeface="Calibri"/>
                <a:cs typeface="Calibri"/>
              </a:rPr>
              <a:t>→</a:t>
            </a:r>
            <a:r>
              <a:rPr sz="2000" spc="55" dirty="0">
                <a:latin typeface="Lucida Sans Unicode"/>
                <a:cs typeface="Lucida Sans Unicode"/>
              </a:rPr>
              <a:t>Since</a:t>
            </a:r>
            <a:r>
              <a:rPr sz="2000" spc="-110" dirty="0">
                <a:latin typeface="Lucida Sans Unicode"/>
                <a:cs typeface="Lucida Sans Unicode"/>
              </a:rPr>
              <a:t> </a:t>
            </a:r>
            <a:r>
              <a:rPr sz="2000" spc="-185" dirty="0">
                <a:latin typeface="Lucida Sans Unicode"/>
                <a:cs typeface="Lucida Sans Unicode"/>
              </a:rPr>
              <a:t>1954,</a:t>
            </a:r>
            <a:r>
              <a:rPr sz="2000" spc="-85" dirty="0">
                <a:latin typeface="Lucida Sans Unicode"/>
                <a:cs typeface="Lucida Sans Unicode"/>
              </a:rPr>
              <a:t> TRIKEM</a:t>
            </a:r>
            <a:r>
              <a:rPr sz="2000" spc="-105" dirty="0">
                <a:latin typeface="Lucida Sans Unicode"/>
                <a:cs typeface="Lucida Sans Unicode"/>
              </a:rPr>
              <a:t> </a:t>
            </a:r>
            <a:r>
              <a:rPr sz="2000" spc="100" dirty="0">
                <a:latin typeface="Lucida Sans Unicode"/>
                <a:cs typeface="Lucida Sans Unicode"/>
              </a:rPr>
              <a:t>has</a:t>
            </a:r>
            <a:r>
              <a:rPr sz="2000" spc="-90" dirty="0">
                <a:latin typeface="Lucida Sans Unicode"/>
                <a:cs typeface="Lucida Sans Unicode"/>
              </a:rPr>
              <a:t> </a:t>
            </a:r>
            <a:r>
              <a:rPr sz="2000" spc="70" dirty="0">
                <a:latin typeface="Lucida Sans Unicode"/>
                <a:cs typeface="Lucida Sans Unicode"/>
              </a:rPr>
              <a:t>manufactured </a:t>
            </a:r>
            <a:r>
              <a:rPr sz="2000" spc="50" dirty="0">
                <a:latin typeface="Lucida Sans Unicode"/>
                <a:cs typeface="Lucida Sans Unicode"/>
              </a:rPr>
              <a:t>Swedish</a:t>
            </a:r>
            <a:r>
              <a:rPr sz="2000" spc="-10" dirty="0">
                <a:latin typeface="Lucida Sans Unicode"/>
                <a:cs typeface="Lucida Sans Unicode"/>
              </a:rPr>
              <a:t> </a:t>
            </a:r>
            <a:r>
              <a:rPr sz="2000" spc="114" dirty="0">
                <a:latin typeface="Lucida Sans Unicode"/>
                <a:cs typeface="Lucida Sans Unicode"/>
              </a:rPr>
              <a:t>care</a:t>
            </a:r>
            <a:r>
              <a:rPr sz="2000" spc="30" dirty="0">
                <a:latin typeface="Lucida Sans Unicode"/>
                <a:cs typeface="Lucida Sans Unicode"/>
              </a:rPr>
              <a:t> </a:t>
            </a:r>
            <a:r>
              <a:rPr sz="2000" dirty="0">
                <a:latin typeface="Lucida Sans Unicode"/>
                <a:cs typeface="Lucida Sans Unicode"/>
              </a:rPr>
              <a:t>products </a:t>
            </a:r>
            <a:r>
              <a:rPr sz="2000" spc="95" dirty="0">
                <a:latin typeface="Lucida Sans Unicode"/>
                <a:cs typeface="Lucida Sans Unicode"/>
              </a:rPr>
              <a:t>and </a:t>
            </a:r>
            <a:r>
              <a:rPr sz="2000" spc="55" dirty="0">
                <a:latin typeface="Lucida Sans Unicode"/>
                <a:cs typeface="Lucida Sans Unicode"/>
              </a:rPr>
              <a:t>supplements</a:t>
            </a:r>
            <a:r>
              <a:rPr sz="2000" spc="-145" dirty="0">
                <a:latin typeface="Lucida Sans Unicode"/>
                <a:cs typeface="Lucida Sans Unicode"/>
              </a:rPr>
              <a:t> </a:t>
            </a:r>
            <a:r>
              <a:rPr sz="2000" spc="-35" dirty="0">
                <a:latin typeface="Lucida Sans Unicode"/>
                <a:cs typeface="Lucida Sans Unicode"/>
              </a:rPr>
              <a:t>for</a:t>
            </a:r>
            <a:r>
              <a:rPr sz="2000" spc="-105" dirty="0">
                <a:latin typeface="Lucida Sans Unicode"/>
                <a:cs typeface="Lucida Sans Unicode"/>
              </a:rPr>
              <a:t> </a:t>
            </a:r>
            <a:r>
              <a:rPr sz="2000" dirty="0">
                <a:latin typeface="Lucida Sans Unicode"/>
                <a:cs typeface="Lucida Sans Unicode"/>
              </a:rPr>
              <a:t>horses,</a:t>
            </a:r>
            <a:r>
              <a:rPr sz="2000" spc="-114" dirty="0">
                <a:latin typeface="Lucida Sans Unicode"/>
                <a:cs typeface="Lucida Sans Unicode"/>
              </a:rPr>
              <a:t> </a:t>
            </a:r>
            <a:r>
              <a:rPr sz="2000" spc="55" dirty="0">
                <a:latin typeface="Lucida Sans Unicode"/>
                <a:cs typeface="Lucida Sans Unicode"/>
              </a:rPr>
              <a:t>dogs</a:t>
            </a:r>
            <a:r>
              <a:rPr sz="2000" spc="-110" dirty="0">
                <a:latin typeface="Lucida Sans Unicode"/>
                <a:cs typeface="Lucida Sans Unicode"/>
              </a:rPr>
              <a:t> </a:t>
            </a:r>
            <a:r>
              <a:rPr sz="2000" spc="95" dirty="0">
                <a:latin typeface="Lucida Sans Unicode"/>
                <a:cs typeface="Lucida Sans Unicode"/>
              </a:rPr>
              <a:t>and </a:t>
            </a:r>
            <a:r>
              <a:rPr sz="2000" spc="45" dirty="0">
                <a:latin typeface="Lucida Sans Unicode"/>
                <a:cs typeface="Lucida Sans Unicode"/>
              </a:rPr>
              <a:t>humans.</a:t>
            </a:r>
            <a:endParaRPr sz="2000" dirty="0">
              <a:latin typeface="Lucida Sans Unicode"/>
              <a:cs typeface="Lucida Sans Unicode"/>
            </a:endParaRPr>
          </a:p>
          <a:p>
            <a:pPr marL="241300" marR="5080" indent="-228600">
              <a:lnSpc>
                <a:spcPts val="2160"/>
              </a:lnSpc>
              <a:spcBef>
                <a:spcPts val="605"/>
              </a:spcBef>
            </a:pPr>
            <a:r>
              <a:rPr sz="2000" spc="-25" dirty="0">
                <a:solidFill>
                  <a:srgbClr val="BD2C28"/>
                </a:solidFill>
                <a:latin typeface="Calibri"/>
                <a:cs typeface="Calibri"/>
              </a:rPr>
              <a:t>→</a:t>
            </a:r>
            <a:r>
              <a:rPr sz="2000" spc="-25" dirty="0">
                <a:latin typeface="Lucida Sans Unicode"/>
                <a:cs typeface="Lucida Sans Unicode"/>
              </a:rPr>
              <a:t>Trikem</a:t>
            </a:r>
            <a:r>
              <a:rPr sz="2000" spc="-95" dirty="0">
                <a:latin typeface="Lucida Sans Unicode"/>
                <a:cs typeface="Lucida Sans Unicode"/>
              </a:rPr>
              <a:t> </a:t>
            </a:r>
            <a:r>
              <a:rPr sz="2000" spc="100" dirty="0">
                <a:latin typeface="Lucida Sans Unicode"/>
                <a:cs typeface="Lucida Sans Unicode"/>
              </a:rPr>
              <a:t>has</a:t>
            </a:r>
            <a:r>
              <a:rPr sz="2000" spc="-100" dirty="0">
                <a:latin typeface="Lucida Sans Unicode"/>
                <a:cs typeface="Lucida Sans Unicode"/>
              </a:rPr>
              <a:t> </a:t>
            </a:r>
            <a:r>
              <a:rPr sz="2000" spc="250" dirty="0">
                <a:latin typeface="Lucida Sans Unicode"/>
                <a:cs typeface="Lucida Sans Unicode"/>
              </a:rPr>
              <a:t>a</a:t>
            </a:r>
            <a:r>
              <a:rPr sz="2000" spc="-90" dirty="0">
                <a:latin typeface="Lucida Sans Unicode"/>
                <a:cs typeface="Lucida Sans Unicode"/>
              </a:rPr>
              <a:t> </a:t>
            </a:r>
            <a:r>
              <a:rPr sz="2000" spc="90" dirty="0">
                <a:latin typeface="Lucida Sans Unicode"/>
                <a:cs typeface="Lucida Sans Unicode"/>
              </a:rPr>
              <a:t>dedicated</a:t>
            </a:r>
            <a:r>
              <a:rPr sz="2000" spc="-140" dirty="0">
                <a:latin typeface="Lucida Sans Unicode"/>
                <a:cs typeface="Lucida Sans Unicode"/>
              </a:rPr>
              <a:t> </a:t>
            </a:r>
            <a:r>
              <a:rPr sz="2000" spc="135" dirty="0">
                <a:latin typeface="Lucida Sans Unicode"/>
                <a:cs typeface="Lucida Sans Unicode"/>
              </a:rPr>
              <a:t>team</a:t>
            </a:r>
            <a:r>
              <a:rPr sz="2000" spc="-110" dirty="0">
                <a:latin typeface="Lucida Sans Unicode"/>
                <a:cs typeface="Lucida Sans Unicode"/>
              </a:rPr>
              <a:t> </a:t>
            </a:r>
            <a:r>
              <a:rPr sz="2000" spc="50" dirty="0">
                <a:latin typeface="Lucida Sans Unicode"/>
                <a:cs typeface="Lucida Sans Unicode"/>
              </a:rPr>
              <a:t>behind</a:t>
            </a:r>
            <a:r>
              <a:rPr sz="2000" spc="-130" dirty="0">
                <a:latin typeface="Lucida Sans Unicode"/>
                <a:cs typeface="Lucida Sans Unicode"/>
              </a:rPr>
              <a:t> </a:t>
            </a:r>
            <a:r>
              <a:rPr sz="2000" spc="-25" dirty="0">
                <a:latin typeface="Lucida Sans Unicode"/>
                <a:cs typeface="Lucida Sans Unicode"/>
              </a:rPr>
              <a:t>it </a:t>
            </a:r>
            <a:r>
              <a:rPr sz="2000" dirty="0">
                <a:latin typeface="Lucida Sans Unicode"/>
                <a:cs typeface="Lucida Sans Unicode"/>
              </a:rPr>
              <a:t>with</a:t>
            </a:r>
            <a:r>
              <a:rPr sz="2000" spc="-40" dirty="0">
                <a:latin typeface="Lucida Sans Unicode"/>
                <a:cs typeface="Lucida Sans Unicode"/>
              </a:rPr>
              <a:t> </a:t>
            </a:r>
            <a:r>
              <a:rPr sz="2000" spc="60" dirty="0">
                <a:latin typeface="Lucida Sans Unicode"/>
                <a:cs typeface="Lucida Sans Unicode"/>
              </a:rPr>
              <a:t>several</a:t>
            </a:r>
            <a:r>
              <a:rPr sz="2000" spc="-55" dirty="0">
                <a:latin typeface="Lucida Sans Unicode"/>
                <a:cs typeface="Lucida Sans Unicode"/>
              </a:rPr>
              <a:t> </a:t>
            </a:r>
            <a:r>
              <a:rPr sz="2000" spc="80" dirty="0">
                <a:latin typeface="Lucida Sans Unicode"/>
                <a:cs typeface="Lucida Sans Unicode"/>
              </a:rPr>
              <a:t>years</a:t>
            </a:r>
            <a:r>
              <a:rPr sz="2000" spc="-20" dirty="0">
                <a:latin typeface="Lucida Sans Unicode"/>
                <a:cs typeface="Lucida Sans Unicode"/>
              </a:rPr>
              <a:t> </a:t>
            </a:r>
            <a:r>
              <a:rPr sz="2000" dirty="0">
                <a:latin typeface="Lucida Sans Unicode"/>
                <a:cs typeface="Lucida Sans Unicode"/>
              </a:rPr>
              <a:t>of</a:t>
            </a:r>
            <a:r>
              <a:rPr sz="2000" spc="-20" dirty="0">
                <a:latin typeface="Lucida Sans Unicode"/>
                <a:cs typeface="Lucida Sans Unicode"/>
              </a:rPr>
              <a:t> </a:t>
            </a:r>
            <a:r>
              <a:rPr sz="2000" dirty="0">
                <a:latin typeface="Lucida Sans Unicode"/>
                <a:cs typeface="Lucida Sans Unicode"/>
              </a:rPr>
              <a:t>experience</a:t>
            </a:r>
            <a:r>
              <a:rPr sz="2000" spc="-70" dirty="0">
                <a:latin typeface="Lucida Sans Unicode"/>
                <a:cs typeface="Lucida Sans Unicode"/>
              </a:rPr>
              <a:t> </a:t>
            </a:r>
            <a:r>
              <a:rPr sz="2000" spc="-25" dirty="0">
                <a:latin typeface="Lucida Sans Unicode"/>
                <a:cs typeface="Lucida Sans Unicode"/>
              </a:rPr>
              <a:t>in </a:t>
            </a:r>
            <a:r>
              <a:rPr sz="2000" spc="-40" dirty="0">
                <a:latin typeface="Lucida Sans Unicode"/>
                <a:cs typeface="Lucida Sans Unicode"/>
              </a:rPr>
              <a:t>nutrition,</a:t>
            </a:r>
            <a:r>
              <a:rPr sz="2000" spc="-100" dirty="0">
                <a:latin typeface="Lucida Sans Unicode"/>
                <a:cs typeface="Lucida Sans Unicode"/>
              </a:rPr>
              <a:t> </a:t>
            </a:r>
            <a:r>
              <a:rPr sz="2000" spc="-10" dirty="0">
                <a:latin typeface="Lucida Sans Unicode"/>
                <a:cs typeface="Lucida Sans Unicode"/>
              </a:rPr>
              <a:t>biology,</a:t>
            </a:r>
            <a:r>
              <a:rPr sz="2000" spc="-100" dirty="0">
                <a:latin typeface="Lucida Sans Unicode"/>
                <a:cs typeface="Lucida Sans Unicode"/>
              </a:rPr>
              <a:t> </a:t>
            </a:r>
            <a:r>
              <a:rPr sz="2000" spc="-10" dirty="0">
                <a:latin typeface="Lucida Sans Unicode"/>
                <a:cs typeface="Lucida Sans Unicode"/>
              </a:rPr>
              <a:t>physiology,</a:t>
            </a:r>
            <a:r>
              <a:rPr sz="2000" spc="50" dirty="0">
                <a:latin typeface="Lucida Sans Unicode"/>
                <a:cs typeface="Lucida Sans Unicode"/>
              </a:rPr>
              <a:t> chemistry</a:t>
            </a:r>
            <a:r>
              <a:rPr sz="2000" spc="-125" dirty="0">
                <a:latin typeface="Lucida Sans Unicode"/>
                <a:cs typeface="Lucida Sans Unicode"/>
              </a:rPr>
              <a:t> </a:t>
            </a:r>
            <a:r>
              <a:rPr sz="2000" spc="120" dirty="0">
                <a:latin typeface="Lucida Sans Unicode"/>
                <a:cs typeface="Lucida Sans Unicode"/>
              </a:rPr>
              <a:t>and</a:t>
            </a:r>
            <a:r>
              <a:rPr sz="2000" spc="-114" dirty="0">
                <a:latin typeface="Lucida Sans Unicode"/>
                <a:cs typeface="Lucida Sans Unicode"/>
              </a:rPr>
              <a:t> </a:t>
            </a:r>
            <a:r>
              <a:rPr sz="2000" dirty="0">
                <a:latin typeface="Lucida Sans Unicode"/>
                <a:cs typeface="Lucida Sans Unicode"/>
              </a:rPr>
              <a:t>of</a:t>
            </a:r>
            <a:r>
              <a:rPr sz="2000" spc="-100" dirty="0">
                <a:latin typeface="Lucida Sans Unicode"/>
                <a:cs typeface="Lucida Sans Unicode"/>
              </a:rPr>
              <a:t> </a:t>
            </a:r>
            <a:r>
              <a:rPr sz="2000" spc="55" dirty="0">
                <a:latin typeface="Lucida Sans Unicode"/>
                <a:cs typeface="Lucida Sans Unicode"/>
              </a:rPr>
              <a:t>course</a:t>
            </a:r>
            <a:r>
              <a:rPr sz="2000" spc="-105" dirty="0">
                <a:latin typeface="Lucida Sans Unicode"/>
                <a:cs typeface="Lucida Sans Unicode"/>
              </a:rPr>
              <a:t> </a:t>
            </a:r>
            <a:r>
              <a:rPr sz="2000" spc="250" dirty="0">
                <a:latin typeface="Lucida Sans Unicode"/>
                <a:cs typeface="Lucida Sans Unicode"/>
              </a:rPr>
              <a:t>a</a:t>
            </a:r>
            <a:r>
              <a:rPr sz="2000" spc="-110" dirty="0">
                <a:latin typeface="Lucida Sans Unicode"/>
                <a:cs typeface="Lucida Sans Unicode"/>
              </a:rPr>
              <a:t> </a:t>
            </a:r>
            <a:r>
              <a:rPr sz="2000" spc="-10" dirty="0">
                <a:latin typeface="Lucida Sans Unicode"/>
                <a:cs typeface="Lucida Sans Unicode"/>
              </a:rPr>
              <a:t>burning </a:t>
            </a:r>
            <a:r>
              <a:rPr sz="2000" dirty="0">
                <a:latin typeface="Lucida Sans Unicode"/>
                <a:cs typeface="Lucida Sans Unicode"/>
              </a:rPr>
              <a:t>interest</a:t>
            </a:r>
            <a:r>
              <a:rPr sz="2000" spc="-114" dirty="0">
                <a:latin typeface="Lucida Sans Unicode"/>
                <a:cs typeface="Lucida Sans Unicode"/>
              </a:rPr>
              <a:t> </a:t>
            </a:r>
            <a:r>
              <a:rPr sz="2000" dirty="0">
                <a:latin typeface="Lucida Sans Unicode"/>
                <a:cs typeface="Lucida Sans Unicode"/>
              </a:rPr>
              <a:t>in</a:t>
            </a:r>
            <a:r>
              <a:rPr sz="2000" spc="-100" dirty="0">
                <a:latin typeface="Lucida Sans Unicode"/>
                <a:cs typeface="Lucida Sans Unicode"/>
              </a:rPr>
              <a:t> </a:t>
            </a:r>
            <a:r>
              <a:rPr sz="2000" spc="80" dirty="0">
                <a:latin typeface="Lucida Sans Unicode"/>
                <a:cs typeface="Lucida Sans Unicode"/>
              </a:rPr>
              <a:t>animals</a:t>
            </a:r>
            <a:r>
              <a:rPr sz="2000" spc="-100" dirty="0">
                <a:latin typeface="Lucida Sans Unicode"/>
                <a:cs typeface="Lucida Sans Unicode"/>
              </a:rPr>
              <a:t> </a:t>
            </a:r>
            <a:r>
              <a:rPr sz="2000" spc="130" dirty="0">
                <a:latin typeface="Lucida Sans Unicode"/>
                <a:cs typeface="Lucida Sans Unicode"/>
              </a:rPr>
              <a:t>and</a:t>
            </a:r>
            <a:r>
              <a:rPr sz="2000" spc="-105" dirty="0">
                <a:latin typeface="Lucida Sans Unicode"/>
                <a:cs typeface="Lucida Sans Unicode"/>
              </a:rPr>
              <a:t> </a:t>
            </a:r>
            <a:r>
              <a:rPr sz="2000" spc="-10" dirty="0">
                <a:latin typeface="Lucida Sans Unicode"/>
                <a:cs typeface="Lucida Sans Unicode"/>
              </a:rPr>
              <a:t>nature.</a:t>
            </a:r>
            <a:endParaRPr sz="2000" dirty="0">
              <a:latin typeface="Lucida Sans Unicode"/>
              <a:cs typeface="Lucida Sans Unicod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909440"/>
            <a:ext cx="10133330" cy="2400300"/>
          </a:xfrm>
          <a:custGeom>
            <a:avLst/>
            <a:gdLst/>
            <a:ahLst/>
            <a:cxnLst/>
            <a:rect l="l" t="t" r="r" b="b"/>
            <a:pathLst>
              <a:path w="10133330" h="2400300">
                <a:moveTo>
                  <a:pt x="10133330" y="0"/>
                </a:moveTo>
                <a:lnTo>
                  <a:pt x="0" y="0"/>
                </a:lnTo>
                <a:lnTo>
                  <a:pt x="0" y="2399919"/>
                </a:lnTo>
                <a:lnTo>
                  <a:pt x="10133330" y="2399919"/>
                </a:lnTo>
                <a:lnTo>
                  <a:pt x="10133330" y="0"/>
                </a:lnTo>
                <a:close/>
              </a:path>
            </a:pathLst>
          </a:custGeom>
          <a:solidFill>
            <a:srgbClr val="F3DDDC"/>
          </a:solidFill>
        </p:spPr>
        <p:txBody>
          <a:bodyPr wrap="square" lIns="0" tIns="0" rIns="0" bIns="0" rtlCol="0"/>
          <a:lstStyle/>
          <a:p>
            <a:endParaRPr/>
          </a:p>
        </p:txBody>
      </p:sp>
      <p:sp>
        <p:nvSpPr>
          <p:cNvPr id="3" name="object 3"/>
          <p:cNvSpPr txBox="1"/>
          <p:nvPr/>
        </p:nvSpPr>
        <p:spPr>
          <a:xfrm>
            <a:off x="825500" y="4055109"/>
            <a:ext cx="6804025" cy="1831339"/>
          </a:xfrm>
          <a:prstGeom prst="rect">
            <a:avLst/>
          </a:prstGeom>
        </p:spPr>
        <p:txBody>
          <a:bodyPr vert="horz" wrap="square" lIns="0" tIns="12700" rIns="0" bIns="0" rtlCol="0">
            <a:spAutoFit/>
          </a:bodyPr>
          <a:lstStyle/>
          <a:p>
            <a:pPr marL="24765">
              <a:lnSpc>
                <a:spcPct val="100000"/>
              </a:lnSpc>
              <a:spcBef>
                <a:spcPts val="100"/>
              </a:spcBef>
            </a:pPr>
            <a:r>
              <a:rPr sz="2000" spc="-25" dirty="0">
                <a:solidFill>
                  <a:srgbClr val="BD2C28"/>
                </a:solidFill>
                <a:latin typeface="Arial Black"/>
                <a:cs typeface="Arial Black"/>
              </a:rPr>
              <a:t>Electrolytes</a:t>
            </a:r>
            <a:endParaRPr sz="2000">
              <a:latin typeface="Arial Black"/>
              <a:cs typeface="Arial Black"/>
            </a:endParaRPr>
          </a:p>
          <a:p>
            <a:pPr marL="12700" marR="5080">
              <a:lnSpc>
                <a:spcPct val="100000"/>
              </a:lnSpc>
              <a:spcBef>
                <a:spcPts val="50"/>
              </a:spcBef>
            </a:pPr>
            <a:r>
              <a:rPr sz="1400" dirty="0">
                <a:latin typeface="Lucida Sans Unicode"/>
                <a:cs typeface="Lucida Sans Unicode"/>
              </a:rPr>
              <a:t>Electrolytes</a:t>
            </a:r>
            <a:r>
              <a:rPr sz="1400" spc="95" dirty="0">
                <a:latin typeface="Lucida Sans Unicode"/>
                <a:cs typeface="Lucida Sans Unicode"/>
              </a:rPr>
              <a:t> </a:t>
            </a:r>
            <a:r>
              <a:rPr sz="1400" spc="70" dirty="0">
                <a:latin typeface="Lucida Sans Unicode"/>
                <a:cs typeface="Lucida Sans Unicode"/>
              </a:rPr>
              <a:t>are</a:t>
            </a:r>
            <a:r>
              <a:rPr sz="1400" spc="60" dirty="0">
                <a:latin typeface="Lucida Sans Unicode"/>
                <a:cs typeface="Lucida Sans Unicode"/>
              </a:rPr>
              <a:t> </a:t>
            </a:r>
            <a:r>
              <a:rPr sz="1400" dirty="0">
                <a:latin typeface="Lucida Sans Unicode"/>
                <a:cs typeface="Lucida Sans Unicode"/>
              </a:rPr>
              <a:t>essential</a:t>
            </a:r>
            <a:r>
              <a:rPr sz="1400" spc="70" dirty="0">
                <a:latin typeface="Lucida Sans Unicode"/>
                <a:cs typeface="Lucida Sans Unicode"/>
              </a:rPr>
              <a:t> </a:t>
            </a:r>
            <a:r>
              <a:rPr sz="1400" dirty="0">
                <a:latin typeface="Lucida Sans Unicode"/>
                <a:cs typeface="Lucida Sans Unicode"/>
              </a:rPr>
              <a:t>minerals</a:t>
            </a:r>
            <a:r>
              <a:rPr sz="1400" spc="60" dirty="0">
                <a:latin typeface="Lucida Sans Unicode"/>
                <a:cs typeface="Lucida Sans Unicode"/>
              </a:rPr>
              <a:t> </a:t>
            </a:r>
            <a:r>
              <a:rPr sz="1400" dirty="0">
                <a:latin typeface="Lucida Sans Unicode"/>
                <a:cs typeface="Lucida Sans Unicode"/>
              </a:rPr>
              <a:t>that</a:t>
            </a:r>
            <a:r>
              <a:rPr sz="1400" spc="110" dirty="0">
                <a:latin typeface="Lucida Sans Unicode"/>
                <a:cs typeface="Lucida Sans Unicode"/>
              </a:rPr>
              <a:t> </a:t>
            </a:r>
            <a:r>
              <a:rPr sz="1400" dirty="0">
                <a:latin typeface="Lucida Sans Unicode"/>
                <a:cs typeface="Lucida Sans Unicode"/>
              </a:rPr>
              <a:t>help</a:t>
            </a:r>
            <a:r>
              <a:rPr sz="1400" spc="105" dirty="0">
                <a:latin typeface="Lucida Sans Unicode"/>
                <a:cs typeface="Lucida Sans Unicode"/>
              </a:rPr>
              <a:t> </a:t>
            </a:r>
            <a:r>
              <a:rPr sz="1400" dirty="0">
                <a:latin typeface="Lucida Sans Unicode"/>
                <a:cs typeface="Lucida Sans Unicode"/>
              </a:rPr>
              <a:t>regulate</a:t>
            </a:r>
            <a:r>
              <a:rPr sz="1400" spc="75" dirty="0">
                <a:latin typeface="Lucida Sans Unicode"/>
                <a:cs typeface="Lucida Sans Unicode"/>
              </a:rPr>
              <a:t> </a:t>
            </a:r>
            <a:r>
              <a:rPr sz="1400" spc="90" dirty="0">
                <a:latin typeface="Lucida Sans Unicode"/>
                <a:cs typeface="Lucida Sans Unicode"/>
              </a:rPr>
              <a:t>many </a:t>
            </a:r>
            <a:r>
              <a:rPr sz="1400" spc="-10" dirty="0">
                <a:latin typeface="Lucida Sans Unicode"/>
                <a:cs typeface="Lucida Sans Unicode"/>
              </a:rPr>
              <a:t>important </a:t>
            </a:r>
            <a:r>
              <a:rPr sz="1400" dirty="0">
                <a:latin typeface="Lucida Sans Unicode"/>
                <a:cs typeface="Lucida Sans Unicode"/>
              </a:rPr>
              <a:t>functions</a:t>
            </a:r>
            <a:r>
              <a:rPr sz="1400" spc="10" dirty="0">
                <a:latin typeface="Lucida Sans Unicode"/>
                <a:cs typeface="Lucida Sans Unicode"/>
              </a:rPr>
              <a:t> </a:t>
            </a:r>
            <a:r>
              <a:rPr sz="1400" dirty="0">
                <a:latin typeface="Lucida Sans Unicode"/>
                <a:cs typeface="Lucida Sans Unicode"/>
              </a:rPr>
              <a:t>in</a:t>
            </a:r>
            <a:r>
              <a:rPr sz="1400" spc="15" dirty="0">
                <a:latin typeface="Lucida Sans Unicode"/>
                <a:cs typeface="Lucida Sans Unicode"/>
              </a:rPr>
              <a:t> </a:t>
            </a:r>
            <a:r>
              <a:rPr sz="1400" spc="170" dirty="0">
                <a:latin typeface="Lucida Sans Unicode"/>
                <a:cs typeface="Lucida Sans Unicode"/>
              </a:rPr>
              <a:t>a</a:t>
            </a:r>
            <a:r>
              <a:rPr sz="1400" spc="20" dirty="0">
                <a:latin typeface="Lucida Sans Unicode"/>
                <a:cs typeface="Lucida Sans Unicode"/>
              </a:rPr>
              <a:t> </a:t>
            </a:r>
            <a:r>
              <a:rPr sz="1400" dirty="0">
                <a:latin typeface="Lucida Sans Unicode"/>
                <a:cs typeface="Lucida Sans Unicode"/>
              </a:rPr>
              <a:t>dog’s</a:t>
            </a:r>
            <a:r>
              <a:rPr sz="1400" spc="15" dirty="0">
                <a:latin typeface="Lucida Sans Unicode"/>
                <a:cs typeface="Lucida Sans Unicode"/>
              </a:rPr>
              <a:t> </a:t>
            </a:r>
            <a:r>
              <a:rPr sz="1400" dirty="0">
                <a:latin typeface="Lucida Sans Unicode"/>
                <a:cs typeface="Lucida Sans Unicode"/>
              </a:rPr>
              <a:t>body,</a:t>
            </a:r>
            <a:r>
              <a:rPr sz="1400" spc="5" dirty="0">
                <a:latin typeface="Lucida Sans Unicode"/>
                <a:cs typeface="Lucida Sans Unicode"/>
              </a:rPr>
              <a:t> </a:t>
            </a:r>
            <a:r>
              <a:rPr sz="1400" dirty="0">
                <a:latin typeface="Lucida Sans Unicode"/>
                <a:cs typeface="Lucida Sans Unicode"/>
              </a:rPr>
              <a:t>including</a:t>
            </a:r>
            <a:r>
              <a:rPr sz="1400" spc="30" dirty="0">
                <a:latin typeface="Lucida Sans Unicode"/>
                <a:cs typeface="Lucida Sans Unicode"/>
              </a:rPr>
              <a:t> </a:t>
            </a:r>
            <a:r>
              <a:rPr sz="1400" dirty="0">
                <a:latin typeface="Lucida Sans Unicode"/>
                <a:cs typeface="Lucida Sans Unicode"/>
              </a:rPr>
              <a:t>hydration,</a:t>
            </a:r>
            <a:r>
              <a:rPr sz="1400" spc="10" dirty="0">
                <a:latin typeface="Lucida Sans Unicode"/>
                <a:cs typeface="Lucida Sans Unicode"/>
              </a:rPr>
              <a:t> </a:t>
            </a:r>
            <a:r>
              <a:rPr sz="1400" spc="55" dirty="0">
                <a:latin typeface="Lucida Sans Unicode"/>
                <a:cs typeface="Lucida Sans Unicode"/>
              </a:rPr>
              <a:t>muscle</a:t>
            </a:r>
            <a:r>
              <a:rPr sz="1400" spc="-25" dirty="0">
                <a:latin typeface="Lucida Sans Unicode"/>
                <a:cs typeface="Lucida Sans Unicode"/>
              </a:rPr>
              <a:t> </a:t>
            </a:r>
            <a:r>
              <a:rPr sz="1400" dirty="0">
                <a:latin typeface="Lucida Sans Unicode"/>
                <a:cs typeface="Lucida Sans Unicode"/>
              </a:rPr>
              <a:t>activity,</a:t>
            </a:r>
            <a:r>
              <a:rPr sz="1400" spc="-5" dirty="0">
                <a:latin typeface="Lucida Sans Unicode"/>
                <a:cs typeface="Lucida Sans Unicode"/>
              </a:rPr>
              <a:t> </a:t>
            </a:r>
            <a:r>
              <a:rPr sz="1400" dirty="0">
                <a:latin typeface="Lucida Sans Unicode"/>
                <a:cs typeface="Lucida Sans Unicode"/>
              </a:rPr>
              <a:t>nerve</a:t>
            </a:r>
            <a:r>
              <a:rPr sz="1400" spc="-25" dirty="0">
                <a:latin typeface="Lucida Sans Unicode"/>
                <a:cs typeface="Lucida Sans Unicode"/>
              </a:rPr>
              <a:t> </a:t>
            </a:r>
            <a:r>
              <a:rPr sz="1400" spc="-10" dirty="0">
                <a:latin typeface="Lucida Sans Unicode"/>
                <a:cs typeface="Lucida Sans Unicode"/>
              </a:rPr>
              <a:t>signals, </a:t>
            </a:r>
            <a:r>
              <a:rPr sz="1400" spc="80" dirty="0">
                <a:latin typeface="Lucida Sans Unicode"/>
                <a:cs typeface="Lucida Sans Unicode"/>
              </a:rPr>
              <a:t>and</a:t>
            </a:r>
            <a:r>
              <a:rPr sz="1400" spc="45" dirty="0">
                <a:latin typeface="Lucida Sans Unicode"/>
                <a:cs typeface="Lucida Sans Unicode"/>
              </a:rPr>
              <a:t> </a:t>
            </a:r>
            <a:r>
              <a:rPr sz="1400" dirty="0">
                <a:latin typeface="Lucida Sans Unicode"/>
                <a:cs typeface="Lucida Sans Unicode"/>
              </a:rPr>
              <a:t>overall</a:t>
            </a:r>
            <a:r>
              <a:rPr sz="1400" spc="25" dirty="0">
                <a:latin typeface="Lucida Sans Unicode"/>
                <a:cs typeface="Lucida Sans Unicode"/>
              </a:rPr>
              <a:t> </a:t>
            </a:r>
            <a:r>
              <a:rPr sz="1400" spc="-10" dirty="0">
                <a:latin typeface="Lucida Sans Unicode"/>
                <a:cs typeface="Lucida Sans Unicode"/>
              </a:rPr>
              <a:t>fluid</a:t>
            </a:r>
            <a:r>
              <a:rPr sz="1400" spc="55" dirty="0">
                <a:latin typeface="Lucida Sans Unicode"/>
                <a:cs typeface="Lucida Sans Unicode"/>
              </a:rPr>
              <a:t> </a:t>
            </a:r>
            <a:r>
              <a:rPr sz="1400" spc="60" dirty="0">
                <a:latin typeface="Lucida Sans Unicode"/>
                <a:cs typeface="Lucida Sans Unicode"/>
              </a:rPr>
              <a:t>balance.</a:t>
            </a:r>
            <a:r>
              <a:rPr sz="1400" spc="50" dirty="0">
                <a:latin typeface="Lucida Sans Unicode"/>
                <a:cs typeface="Lucida Sans Unicode"/>
              </a:rPr>
              <a:t> </a:t>
            </a:r>
            <a:r>
              <a:rPr sz="1400" dirty="0">
                <a:latin typeface="Lucida Sans Unicode"/>
                <a:cs typeface="Lucida Sans Unicode"/>
              </a:rPr>
              <a:t>The</a:t>
            </a:r>
            <a:r>
              <a:rPr sz="1400" spc="30" dirty="0">
                <a:latin typeface="Lucida Sans Unicode"/>
                <a:cs typeface="Lucida Sans Unicode"/>
              </a:rPr>
              <a:t> </a:t>
            </a:r>
            <a:r>
              <a:rPr sz="1400" dirty="0">
                <a:latin typeface="Lucida Sans Unicode"/>
                <a:cs typeface="Lucida Sans Unicode"/>
              </a:rPr>
              <a:t>most</a:t>
            </a:r>
            <a:r>
              <a:rPr sz="1400" spc="5" dirty="0">
                <a:latin typeface="Lucida Sans Unicode"/>
                <a:cs typeface="Lucida Sans Unicode"/>
              </a:rPr>
              <a:t> </a:t>
            </a:r>
            <a:r>
              <a:rPr sz="1400" dirty="0">
                <a:latin typeface="Lucida Sans Unicode"/>
                <a:cs typeface="Lucida Sans Unicode"/>
              </a:rPr>
              <a:t>important</a:t>
            </a:r>
            <a:r>
              <a:rPr sz="1400" spc="35" dirty="0">
                <a:latin typeface="Lucida Sans Unicode"/>
                <a:cs typeface="Lucida Sans Unicode"/>
              </a:rPr>
              <a:t> </a:t>
            </a:r>
            <a:r>
              <a:rPr sz="1400" dirty="0">
                <a:latin typeface="Lucida Sans Unicode"/>
                <a:cs typeface="Lucida Sans Unicode"/>
              </a:rPr>
              <a:t>electrolytes</a:t>
            </a:r>
            <a:r>
              <a:rPr sz="1400" spc="-20" dirty="0">
                <a:latin typeface="Lucida Sans Unicode"/>
                <a:cs typeface="Lucida Sans Unicode"/>
              </a:rPr>
              <a:t> for</a:t>
            </a:r>
            <a:r>
              <a:rPr sz="1400" spc="60" dirty="0">
                <a:latin typeface="Lucida Sans Unicode"/>
                <a:cs typeface="Lucida Sans Unicode"/>
              </a:rPr>
              <a:t> </a:t>
            </a:r>
            <a:r>
              <a:rPr sz="1400" dirty="0">
                <a:latin typeface="Lucida Sans Unicode"/>
                <a:cs typeface="Lucida Sans Unicode"/>
              </a:rPr>
              <a:t>dogs</a:t>
            </a:r>
            <a:r>
              <a:rPr sz="1400" spc="30" dirty="0">
                <a:latin typeface="Lucida Sans Unicode"/>
                <a:cs typeface="Lucida Sans Unicode"/>
              </a:rPr>
              <a:t> </a:t>
            </a:r>
            <a:r>
              <a:rPr sz="1400" spc="45" dirty="0">
                <a:latin typeface="Lucida Sans Unicode"/>
                <a:cs typeface="Lucida Sans Unicode"/>
              </a:rPr>
              <a:t>are </a:t>
            </a:r>
            <a:r>
              <a:rPr sz="1400" dirty="0">
                <a:latin typeface="Lucida Sans Unicode"/>
                <a:cs typeface="Lucida Sans Unicode"/>
              </a:rPr>
              <a:t>sodium,</a:t>
            </a:r>
            <a:r>
              <a:rPr sz="1400" spc="114" dirty="0">
                <a:latin typeface="Lucida Sans Unicode"/>
                <a:cs typeface="Lucida Sans Unicode"/>
              </a:rPr>
              <a:t> </a:t>
            </a:r>
            <a:r>
              <a:rPr sz="1400" dirty="0">
                <a:latin typeface="Lucida Sans Unicode"/>
                <a:cs typeface="Lucida Sans Unicode"/>
              </a:rPr>
              <a:t>potassium,</a:t>
            </a:r>
            <a:r>
              <a:rPr sz="1400" spc="100" dirty="0">
                <a:latin typeface="Lucida Sans Unicode"/>
                <a:cs typeface="Lucida Sans Unicode"/>
              </a:rPr>
              <a:t> </a:t>
            </a:r>
            <a:r>
              <a:rPr sz="1400" dirty="0">
                <a:latin typeface="Lucida Sans Unicode"/>
                <a:cs typeface="Lucida Sans Unicode"/>
              </a:rPr>
              <a:t>calcium,</a:t>
            </a:r>
            <a:r>
              <a:rPr sz="1400" spc="114" dirty="0">
                <a:latin typeface="Lucida Sans Unicode"/>
                <a:cs typeface="Lucida Sans Unicode"/>
              </a:rPr>
              <a:t> </a:t>
            </a:r>
            <a:r>
              <a:rPr sz="1400" dirty="0">
                <a:latin typeface="Lucida Sans Unicode"/>
                <a:cs typeface="Lucida Sans Unicode"/>
              </a:rPr>
              <a:t>magnesium,</a:t>
            </a:r>
            <a:r>
              <a:rPr sz="1400" spc="75" dirty="0">
                <a:latin typeface="Lucida Sans Unicode"/>
                <a:cs typeface="Lucida Sans Unicode"/>
              </a:rPr>
              <a:t> </a:t>
            </a:r>
            <a:r>
              <a:rPr sz="1400" spc="80" dirty="0">
                <a:latin typeface="Lucida Sans Unicode"/>
                <a:cs typeface="Lucida Sans Unicode"/>
              </a:rPr>
              <a:t>and</a:t>
            </a:r>
            <a:r>
              <a:rPr sz="1400" spc="175" dirty="0">
                <a:latin typeface="Lucida Sans Unicode"/>
                <a:cs typeface="Lucida Sans Unicode"/>
              </a:rPr>
              <a:t> </a:t>
            </a:r>
            <a:r>
              <a:rPr sz="1400" dirty="0">
                <a:latin typeface="Lucida Sans Unicode"/>
                <a:cs typeface="Lucida Sans Unicode"/>
              </a:rPr>
              <a:t>chloride.</a:t>
            </a:r>
            <a:r>
              <a:rPr sz="1400" spc="125" dirty="0">
                <a:latin typeface="Lucida Sans Unicode"/>
                <a:cs typeface="Lucida Sans Unicode"/>
              </a:rPr>
              <a:t> </a:t>
            </a:r>
            <a:r>
              <a:rPr sz="1400" dirty="0">
                <a:latin typeface="Lucida Sans Unicode"/>
                <a:cs typeface="Lucida Sans Unicode"/>
              </a:rPr>
              <a:t>electrolytes</a:t>
            </a:r>
            <a:r>
              <a:rPr sz="1400" spc="80" dirty="0">
                <a:latin typeface="Lucida Sans Unicode"/>
                <a:cs typeface="Lucida Sans Unicode"/>
              </a:rPr>
              <a:t> </a:t>
            </a:r>
            <a:r>
              <a:rPr sz="1400" spc="-10" dirty="0">
                <a:latin typeface="Lucida Sans Unicode"/>
                <a:cs typeface="Lucida Sans Unicode"/>
              </a:rPr>
              <a:t>should </a:t>
            </a:r>
            <a:r>
              <a:rPr sz="1400" dirty="0">
                <a:latin typeface="Lucida Sans Unicode"/>
                <a:cs typeface="Lucida Sans Unicode"/>
              </a:rPr>
              <a:t>not</a:t>
            </a:r>
            <a:r>
              <a:rPr sz="1400" spc="-25" dirty="0">
                <a:latin typeface="Lucida Sans Unicode"/>
                <a:cs typeface="Lucida Sans Unicode"/>
              </a:rPr>
              <a:t> </a:t>
            </a:r>
            <a:r>
              <a:rPr sz="1400" spc="65" dirty="0">
                <a:latin typeface="Lucida Sans Unicode"/>
                <a:cs typeface="Lucida Sans Unicode"/>
              </a:rPr>
              <a:t>replace</a:t>
            </a:r>
            <a:r>
              <a:rPr sz="1400" spc="-55" dirty="0">
                <a:latin typeface="Lucida Sans Unicode"/>
                <a:cs typeface="Lucida Sans Unicode"/>
              </a:rPr>
              <a:t> </a:t>
            </a:r>
            <a:r>
              <a:rPr sz="1400" dirty="0">
                <a:latin typeface="Lucida Sans Unicode"/>
                <a:cs typeface="Lucida Sans Unicode"/>
              </a:rPr>
              <a:t>fresh</a:t>
            </a:r>
            <a:r>
              <a:rPr sz="1400" spc="-40" dirty="0">
                <a:latin typeface="Lucida Sans Unicode"/>
                <a:cs typeface="Lucida Sans Unicode"/>
              </a:rPr>
              <a:t> </a:t>
            </a:r>
            <a:r>
              <a:rPr sz="1400" spc="50" dirty="0">
                <a:latin typeface="Lucida Sans Unicode"/>
                <a:cs typeface="Lucida Sans Unicode"/>
              </a:rPr>
              <a:t>water</a:t>
            </a:r>
            <a:r>
              <a:rPr sz="1400" spc="-50" dirty="0">
                <a:latin typeface="Lucida Sans Unicode"/>
                <a:cs typeface="Lucida Sans Unicode"/>
              </a:rPr>
              <a:t> </a:t>
            </a:r>
            <a:r>
              <a:rPr sz="1400" dirty="0">
                <a:latin typeface="Lucida Sans Unicode"/>
                <a:cs typeface="Lucida Sans Unicode"/>
              </a:rPr>
              <a:t>or</a:t>
            </a:r>
            <a:r>
              <a:rPr sz="1400" spc="-25" dirty="0">
                <a:latin typeface="Lucida Sans Unicode"/>
                <a:cs typeface="Lucida Sans Unicode"/>
              </a:rPr>
              <a:t> </a:t>
            </a:r>
            <a:r>
              <a:rPr sz="1400" spc="170" dirty="0">
                <a:latin typeface="Lucida Sans Unicode"/>
                <a:cs typeface="Lucida Sans Unicode"/>
              </a:rPr>
              <a:t>a</a:t>
            </a:r>
            <a:r>
              <a:rPr sz="1400" spc="-25" dirty="0">
                <a:latin typeface="Lucida Sans Unicode"/>
                <a:cs typeface="Lucida Sans Unicode"/>
              </a:rPr>
              <a:t> </a:t>
            </a:r>
            <a:r>
              <a:rPr sz="1400" spc="55" dirty="0">
                <a:latin typeface="Lucida Sans Unicode"/>
                <a:cs typeface="Lucida Sans Unicode"/>
              </a:rPr>
              <a:t>complete</a:t>
            </a:r>
            <a:r>
              <a:rPr sz="1400" spc="-35" dirty="0">
                <a:latin typeface="Lucida Sans Unicode"/>
                <a:cs typeface="Lucida Sans Unicode"/>
              </a:rPr>
              <a:t> </a:t>
            </a:r>
            <a:r>
              <a:rPr sz="1400" spc="-20" dirty="0">
                <a:latin typeface="Lucida Sans Unicode"/>
                <a:cs typeface="Lucida Sans Unicode"/>
              </a:rPr>
              <a:t>diet.</a:t>
            </a:r>
            <a:r>
              <a:rPr sz="1400" spc="-50" dirty="0">
                <a:latin typeface="Lucida Sans Unicode"/>
                <a:cs typeface="Lucida Sans Unicode"/>
              </a:rPr>
              <a:t> </a:t>
            </a:r>
            <a:r>
              <a:rPr sz="1400" dirty="0">
                <a:latin typeface="Lucida Sans Unicode"/>
                <a:cs typeface="Lucida Sans Unicode"/>
              </a:rPr>
              <a:t>They</a:t>
            </a:r>
            <a:r>
              <a:rPr sz="1400" spc="-40" dirty="0">
                <a:latin typeface="Lucida Sans Unicode"/>
                <a:cs typeface="Lucida Sans Unicode"/>
              </a:rPr>
              <a:t> </a:t>
            </a:r>
            <a:r>
              <a:rPr sz="1400" spc="70" dirty="0">
                <a:latin typeface="Lucida Sans Unicode"/>
                <a:cs typeface="Lucida Sans Unicode"/>
              </a:rPr>
              <a:t>are</a:t>
            </a:r>
            <a:r>
              <a:rPr sz="1400" spc="-35" dirty="0">
                <a:latin typeface="Lucida Sans Unicode"/>
                <a:cs typeface="Lucida Sans Unicode"/>
              </a:rPr>
              <a:t> </a:t>
            </a:r>
            <a:r>
              <a:rPr sz="1400" dirty="0">
                <a:latin typeface="Lucida Sans Unicode"/>
                <a:cs typeface="Lucida Sans Unicode"/>
              </a:rPr>
              <a:t>best</a:t>
            </a:r>
            <a:r>
              <a:rPr sz="1400" spc="-55" dirty="0">
                <a:latin typeface="Lucida Sans Unicode"/>
                <a:cs typeface="Lucida Sans Unicode"/>
              </a:rPr>
              <a:t> </a:t>
            </a:r>
            <a:r>
              <a:rPr sz="1400" dirty="0">
                <a:latin typeface="Lucida Sans Unicode"/>
                <a:cs typeface="Lucida Sans Unicode"/>
              </a:rPr>
              <a:t>used</a:t>
            </a:r>
            <a:r>
              <a:rPr sz="1400" spc="-45" dirty="0">
                <a:latin typeface="Lucida Sans Unicode"/>
                <a:cs typeface="Lucida Sans Unicode"/>
              </a:rPr>
              <a:t> </a:t>
            </a:r>
            <a:r>
              <a:rPr sz="1400" spc="95" dirty="0">
                <a:latin typeface="Lucida Sans Unicode"/>
                <a:cs typeface="Lucida Sans Unicode"/>
              </a:rPr>
              <a:t>as</a:t>
            </a:r>
            <a:r>
              <a:rPr sz="1400" spc="-35" dirty="0">
                <a:latin typeface="Lucida Sans Unicode"/>
                <a:cs typeface="Lucida Sans Unicode"/>
              </a:rPr>
              <a:t> </a:t>
            </a:r>
            <a:r>
              <a:rPr sz="1400" spc="120" dirty="0">
                <a:latin typeface="Lucida Sans Unicode"/>
                <a:cs typeface="Lucida Sans Unicode"/>
              </a:rPr>
              <a:t>a </a:t>
            </a:r>
            <a:r>
              <a:rPr sz="1400" dirty="0">
                <a:latin typeface="Lucida Sans Unicode"/>
                <a:cs typeface="Lucida Sans Unicode"/>
              </a:rPr>
              <a:t>supplement in</a:t>
            </a:r>
            <a:r>
              <a:rPr sz="1400" spc="55" dirty="0">
                <a:latin typeface="Lucida Sans Unicode"/>
                <a:cs typeface="Lucida Sans Unicode"/>
              </a:rPr>
              <a:t> </a:t>
            </a:r>
            <a:r>
              <a:rPr sz="1400" dirty="0">
                <a:latin typeface="Lucida Sans Unicode"/>
                <a:cs typeface="Lucida Sans Unicode"/>
              </a:rPr>
              <a:t>situations</a:t>
            </a:r>
            <a:r>
              <a:rPr sz="1400" spc="40" dirty="0">
                <a:latin typeface="Lucida Sans Unicode"/>
                <a:cs typeface="Lucida Sans Unicode"/>
              </a:rPr>
              <a:t> </a:t>
            </a:r>
            <a:r>
              <a:rPr sz="1400" dirty="0">
                <a:latin typeface="Lucida Sans Unicode"/>
                <a:cs typeface="Lucida Sans Unicode"/>
              </a:rPr>
              <a:t>where</a:t>
            </a:r>
            <a:r>
              <a:rPr sz="1400" spc="15" dirty="0">
                <a:latin typeface="Lucida Sans Unicode"/>
                <a:cs typeface="Lucida Sans Unicode"/>
              </a:rPr>
              <a:t> </a:t>
            </a:r>
            <a:r>
              <a:rPr sz="1400" dirty="0">
                <a:latin typeface="Lucida Sans Unicode"/>
                <a:cs typeface="Lucida Sans Unicode"/>
              </a:rPr>
              <a:t>your</a:t>
            </a:r>
            <a:r>
              <a:rPr sz="1400" spc="45" dirty="0">
                <a:latin typeface="Lucida Sans Unicode"/>
                <a:cs typeface="Lucida Sans Unicode"/>
              </a:rPr>
              <a:t> </a:t>
            </a:r>
            <a:r>
              <a:rPr sz="1400" spc="60" dirty="0">
                <a:latin typeface="Lucida Sans Unicode"/>
                <a:cs typeface="Lucida Sans Unicode"/>
              </a:rPr>
              <a:t>dog </a:t>
            </a:r>
            <a:r>
              <a:rPr sz="1400" spc="55" dirty="0">
                <a:latin typeface="Lucida Sans Unicode"/>
                <a:cs typeface="Lucida Sans Unicode"/>
              </a:rPr>
              <a:t>needs</a:t>
            </a:r>
            <a:r>
              <a:rPr sz="1400" spc="-5" dirty="0">
                <a:latin typeface="Lucida Sans Unicode"/>
                <a:cs typeface="Lucida Sans Unicode"/>
              </a:rPr>
              <a:t> </a:t>
            </a:r>
            <a:r>
              <a:rPr sz="1400" dirty="0">
                <a:latin typeface="Lucida Sans Unicode"/>
                <a:cs typeface="Lucida Sans Unicode"/>
              </a:rPr>
              <a:t>extra</a:t>
            </a:r>
            <a:r>
              <a:rPr sz="1400" spc="35" dirty="0">
                <a:latin typeface="Lucida Sans Unicode"/>
                <a:cs typeface="Lucida Sans Unicode"/>
              </a:rPr>
              <a:t> </a:t>
            </a:r>
            <a:r>
              <a:rPr sz="1400" dirty="0">
                <a:latin typeface="Lucida Sans Unicode"/>
                <a:cs typeface="Lucida Sans Unicode"/>
              </a:rPr>
              <a:t>hydration</a:t>
            </a:r>
            <a:r>
              <a:rPr sz="1400" spc="50" dirty="0">
                <a:latin typeface="Lucida Sans Unicode"/>
                <a:cs typeface="Lucida Sans Unicode"/>
              </a:rPr>
              <a:t> </a:t>
            </a:r>
            <a:r>
              <a:rPr sz="1400" spc="80" dirty="0">
                <a:latin typeface="Lucida Sans Unicode"/>
                <a:cs typeface="Lucida Sans Unicode"/>
              </a:rPr>
              <a:t>and</a:t>
            </a:r>
            <a:r>
              <a:rPr sz="1400" spc="55" dirty="0">
                <a:latin typeface="Lucida Sans Unicode"/>
                <a:cs typeface="Lucida Sans Unicode"/>
              </a:rPr>
              <a:t> </a:t>
            </a:r>
            <a:r>
              <a:rPr sz="1400" spc="-10" dirty="0">
                <a:latin typeface="Lucida Sans Unicode"/>
                <a:cs typeface="Lucida Sans Unicode"/>
              </a:rPr>
              <a:t>mineral </a:t>
            </a:r>
            <a:r>
              <a:rPr sz="1400" spc="50" dirty="0">
                <a:latin typeface="Lucida Sans Unicode"/>
                <a:cs typeface="Lucida Sans Unicode"/>
              </a:rPr>
              <a:t>balance.</a:t>
            </a:r>
            <a:endParaRPr sz="1400">
              <a:latin typeface="Lucida Sans Unicode"/>
              <a:cs typeface="Lucida Sans Unicode"/>
            </a:endParaRPr>
          </a:p>
        </p:txBody>
      </p:sp>
      <p:grpSp>
        <p:nvGrpSpPr>
          <p:cNvPr id="4" name="object 4"/>
          <p:cNvGrpSpPr/>
          <p:nvPr/>
        </p:nvGrpSpPr>
        <p:grpSpPr>
          <a:xfrm>
            <a:off x="0" y="0"/>
            <a:ext cx="12192000" cy="6858000"/>
            <a:chOff x="0" y="0"/>
            <a:chExt cx="12192000" cy="6858000"/>
          </a:xfrm>
        </p:grpSpPr>
        <p:pic>
          <p:nvPicPr>
            <p:cNvPr id="5" name="object 5"/>
            <p:cNvPicPr/>
            <p:nvPr/>
          </p:nvPicPr>
          <p:blipFill>
            <a:blip r:embed="rId2" cstate="print"/>
            <a:stretch>
              <a:fillRect/>
            </a:stretch>
          </p:blipFill>
          <p:spPr>
            <a:xfrm>
              <a:off x="7765795" y="0"/>
              <a:ext cx="4426204" cy="6857996"/>
            </a:xfrm>
            <a:prstGeom prst="rect">
              <a:avLst/>
            </a:prstGeom>
          </p:spPr>
        </p:pic>
        <p:sp>
          <p:nvSpPr>
            <p:cNvPr id="6" name="object 6"/>
            <p:cNvSpPr/>
            <p:nvPr/>
          </p:nvSpPr>
          <p:spPr>
            <a:xfrm>
              <a:off x="0" y="5935967"/>
              <a:ext cx="12192000" cy="742315"/>
            </a:xfrm>
            <a:custGeom>
              <a:avLst/>
              <a:gdLst/>
              <a:ahLst/>
              <a:cxnLst/>
              <a:rect l="l" t="t" r="r" b="b"/>
              <a:pathLst>
                <a:path w="12192000" h="742315">
                  <a:moveTo>
                    <a:pt x="12192000" y="0"/>
                  </a:moveTo>
                  <a:lnTo>
                    <a:pt x="9054381" y="344511"/>
                  </a:lnTo>
                  <a:lnTo>
                    <a:pt x="5000339" y="488388"/>
                  </a:lnTo>
                  <a:lnTo>
                    <a:pt x="1494127" y="514178"/>
                  </a:lnTo>
                  <a:lnTo>
                    <a:pt x="0" y="504431"/>
                  </a:lnTo>
                  <a:lnTo>
                    <a:pt x="0" y="741921"/>
                  </a:lnTo>
                  <a:lnTo>
                    <a:pt x="12192000" y="741921"/>
                  </a:lnTo>
                  <a:lnTo>
                    <a:pt x="12192000" y="0"/>
                  </a:lnTo>
                  <a:close/>
                </a:path>
              </a:pathLst>
            </a:custGeom>
            <a:solidFill>
              <a:srgbClr val="8E201E"/>
            </a:solidFill>
          </p:spPr>
          <p:txBody>
            <a:bodyPr wrap="square" lIns="0" tIns="0" rIns="0" bIns="0" rtlCol="0"/>
            <a:lstStyle/>
            <a:p>
              <a:endParaRPr/>
            </a:p>
          </p:txBody>
        </p:sp>
        <p:sp>
          <p:nvSpPr>
            <p:cNvPr id="7" name="object 7"/>
            <p:cNvSpPr/>
            <p:nvPr/>
          </p:nvSpPr>
          <p:spPr>
            <a:xfrm>
              <a:off x="0" y="5773851"/>
              <a:ext cx="12192000" cy="1084580"/>
            </a:xfrm>
            <a:custGeom>
              <a:avLst/>
              <a:gdLst/>
              <a:ahLst/>
              <a:cxnLst/>
              <a:rect l="l" t="t" r="r" b="b"/>
              <a:pathLst>
                <a:path w="12192000" h="1084579">
                  <a:moveTo>
                    <a:pt x="12192000" y="0"/>
                  </a:moveTo>
                  <a:lnTo>
                    <a:pt x="9054381" y="503425"/>
                  </a:lnTo>
                  <a:lnTo>
                    <a:pt x="5000339" y="713662"/>
                  </a:lnTo>
                  <a:lnTo>
                    <a:pt x="1494127" y="751342"/>
                  </a:lnTo>
                  <a:lnTo>
                    <a:pt x="0" y="737095"/>
                  </a:lnTo>
                  <a:lnTo>
                    <a:pt x="0" y="1084148"/>
                  </a:lnTo>
                  <a:lnTo>
                    <a:pt x="12192000" y="1084148"/>
                  </a:lnTo>
                  <a:lnTo>
                    <a:pt x="12192000" y="0"/>
                  </a:lnTo>
                  <a:close/>
                </a:path>
              </a:pathLst>
            </a:custGeom>
            <a:solidFill>
              <a:srgbClr val="BD2C28"/>
            </a:solidFill>
          </p:spPr>
          <p:txBody>
            <a:bodyPr wrap="square" lIns="0" tIns="0" rIns="0" bIns="0" rtlCol="0"/>
            <a:lstStyle/>
            <a:p>
              <a:endParaRPr/>
            </a:p>
          </p:txBody>
        </p:sp>
        <p:pic>
          <p:nvPicPr>
            <p:cNvPr id="8" name="object 8"/>
            <p:cNvPicPr/>
            <p:nvPr/>
          </p:nvPicPr>
          <p:blipFill>
            <a:blip r:embed="rId3" cstate="print"/>
            <a:stretch>
              <a:fillRect/>
            </a:stretch>
          </p:blipFill>
          <p:spPr>
            <a:xfrm>
              <a:off x="786383" y="5468149"/>
              <a:ext cx="11405616" cy="1389849"/>
            </a:xfrm>
            <a:prstGeom prst="rect">
              <a:avLst/>
            </a:prstGeom>
          </p:spPr>
        </p:pic>
        <p:sp>
          <p:nvSpPr>
            <p:cNvPr id="9" name="object 9"/>
            <p:cNvSpPr/>
            <p:nvPr/>
          </p:nvSpPr>
          <p:spPr>
            <a:xfrm>
              <a:off x="1091946" y="5773851"/>
              <a:ext cx="11100435" cy="1084580"/>
            </a:xfrm>
            <a:custGeom>
              <a:avLst/>
              <a:gdLst/>
              <a:ahLst/>
              <a:cxnLst/>
              <a:rect l="l" t="t" r="r" b="b"/>
              <a:pathLst>
                <a:path w="11100435" h="1084579">
                  <a:moveTo>
                    <a:pt x="11100054" y="0"/>
                  </a:moveTo>
                  <a:lnTo>
                    <a:pt x="7602950" y="562093"/>
                  </a:lnTo>
                  <a:lnTo>
                    <a:pt x="3983164" y="891136"/>
                  </a:lnTo>
                  <a:lnTo>
                    <a:pt x="1146810" y="1045648"/>
                  </a:lnTo>
                  <a:lnTo>
                    <a:pt x="0" y="1084148"/>
                  </a:lnTo>
                  <a:lnTo>
                    <a:pt x="11100054" y="1084148"/>
                  </a:lnTo>
                  <a:lnTo>
                    <a:pt x="11100054" y="0"/>
                  </a:lnTo>
                  <a:close/>
                </a:path>
              </a:pathLst>
            </a:custGeom>
            <a:solidFill>
              <a:srgbClr val="FFFFFF"/>
            </a:solidFill>
          </p:spPr>
          <p:txBody>
            <a:bodyPr wrap="square" lIns="0" tIns="0" rIns="0" bIns="0" rtlCol="0"/>
            <a:lstStyle/>
            <a:p>
              <a:endParaRPr/>
            </a:p>
          </p:txBody>
        </p:sp>
        <p:sp>
          <p:nvSpPr>
            <p:cNvPr id="10" name="object 10"/>
            <p:cNvSpPr/>
            <p:nvPr/>
          </p:nvSpPr>
          <p:spPr>
            <a:xfrm>
              <a:off x="10835183" y="6136944"/>
              <a:ext cx="1075055" cy="552450"/>
            </a:xfrm>
            <a:custGeom>
              <a:avLst/>
              <a:gdLst/>
              <a:ahLst/>
              <a:cxnLst/>
              <a:rect l="l" t="t" r="r" b="b"/>
              <a:pathLst>
                <a:path w="1075054" h="552450">
                  <a:moveTo>
                    <a:pt x="208356" y="257708"/>
                  </a:moveTo>
                  <a:lnTo>
                    <a:pt x="206248" y="247307"/>
                  </a:lnTo>
                  <a:lnTo>
                    <a:pt x="200507" y="238810"/>
                  </a:lnTo>
                  <a:lnTo>
                    <a:pt x="191985" y="233083"/>
                  </a:lnTo>
                  <a:lnTo>
                    <a:pt x="181559" y="230987"/>
                  </a:lnTo>
                  <a:lnTo>
                    <a:pt x="171132" y="233083"/>
                  </a:lnTo>
                  <a:lnTo>
                    <a:pt x="162610" y="238810"/>
                  </a:lnTo>
                  <a:lnTo>
                    <a:pt x="156870" y="247307"/>
                  </a:lnTo>
                  <a:lnTo>
                    <a:pt x="154762" y="257708"/>
                  </a:lnTo>
                  <a:lnTo>
                    <a:pt x="156870" y="268109"/>
                  </a:lnTo>
                  <a:lnTo>
                    <a:pt x="162610" y="276606"/>
                  </a:lnTo>
                  <a:lnTo>
                    <a:pt x="171132" y="282333"/>
                  </a:lnTo>
                  <a:lnTo>
                    <a:pt x="181559" y="284441"/>
                  </a:lnTo>
                  <a:lnTo>
                    <a:pt x="191985" y="282333"/>
                  </a:lnTo>
                  <a:lnTo>
                    <a:pt x="200507" y="276606"/>
                  </a:lnTo>
                  <a:lnTo>
                    <a:pt x="206248" y="268109"/>
                  </a:lnTo>
                  <a:lnTo>
                    <a:pt x="208356" y="257708"/>
                  </a:lnTo>
                  <a:close/>
                </a:path>
                <a:path w="1075054" h="552450">
                  <a:moveTo>
                    <a:pt x="427456" y="279400"/>
                  </a:moveTo>
                  <a:lnTo>
                    <a:pt x="417449" y="227164"/>
                  </a:lnTo>
                  <a:lnTo>
                    <a:pt x="389699" y="185953"/>
                  </a:lnTo>
                  <a:lnTo>
                    <a:pt x="384695" y="180987"/>
                  </a:lnTo>
                  <a:lnTo>
                    <a:pt x="384695" y="271500"/>
                  </a:lnTo>
                  <a:lnTo>
                    <a:pt x="384695" y="279400"/>
                  </a:lnTo>
                  <a:lnTo>
                    <a:pt x="369189" y="331114"/>
                  </a:lnTo>
                  <a:lnTo>
                    <a:pt x="326885" y="365988"/>
                  </a:lnTo>
                  <a:lnTo>
                    <a:pt x="290982" y="372808"/>
                  </a:lnTo>
                  <a:lnTo>
                    <a:pt x="102755" y="372808"/>
                  </a:lnTo>
                  <a:lnTo>
                    <a:pt x="42786" y="473951"/>
                  </a:lnTo>
                  <a:lnTo>
                    <a:pt x="42786" y="185953"/>
                  </a:lnTo>
                  <a:lnTo>
                    <a:pt x="291033" y="185953"/>
                  </a:lnTo>
                  <a:lnTo>
                    <a:pt x="302183" y="186563"/>
                  </a:lnTo>
                  <a:lnTo>
                    <a:pt x="312826" y="188366"/>
                  </a:lnTo>
                  <a:lnTo>
                    <a:pt x="322986" y="191350"/>
                  </a:lnTo>
                  <a:lnTo>
                    <a:pt x="332663" y="195516"/>
                  </a:lnTo>
                  <a:lnTo>
                    <a:pt x="326364" y="201612"/>
                  </a:lnTo>
                  <a:lnTo>
                    <a:pt x="321551" y="208991"/>
                  </a:lnTo>
                  <a:lnTo>
                    <a:pt x="318490" y="217398"/>
                  </a:lnTo>
                  <a:lnTo>
                    <a:pt x="317411" y="226568"/>
                  </a:lnTo>
                  <a:lnTo>
                    <a:pt x="320509" y="241858"/>
                  </a:lnTo>
                  <a:lnTo>
                    <a:pt x="328955" y="254342"/>
                  </a:lnTo>
                  <a:lnTo>
                    <a:pt x="341477" y="262775"/>
                  </a:lnTo>
                  <a:lnTo>
                    <a:pt x="356806" y="265861"/>
                  </a:lnTo>
                  <a:lnTo>
                    <a:pt x="363829" y="265239"/>
                  </a:lnTo>
                  <a:lnTo>
                    <a:pt x="370433" y="263436"/>
                  </a:lnTo>
                  <a:lnTo>
                    <a:pt x="376529" y="260578"/>
                  </a:lnTo>
                  <a:lnTo>
                    <a:pt x="382003" y="256768"/>
                  </a:lnTo>
                  <a:lnTo>
                    <a:pt x="383730" y="263969"/>
                  </a:lnTo>
                  <a:lnTo>
                    <a:pt x="384695" y="271500"/>
                  </a:lnTo>
                  <a:lnTo>
                    <a:pt x="384695" y="180987"/>
                  </a:lnTo>
                  <a:lnTo>
                    <a:pt x="366344" y="165773"/>
                  </a:lnTo>
                  <a:lnTo>
                    <a:pt x="343268" y="153276"/>
                  </a:lnTo>
                  <a:lnTo>
                    <a:pt x="318147" y="145783"/>
                  </a:lnTo>
                  <a:lnTo>
                    <a:pt x="290982" y="143281"/>
                  </a:lnTo>
                  <a:lnTo>
                    <a:pt x="162001" y="143281"/>
                  </a:lnTo>
                  <a:lnTo>
                    <a:pt x="161861" y="143090"/>
                  </a:lnTo>
                  <a:lnTo>
                    <a:pt x="84632" y="43459"/>
                  </a:lnTo>
                  <a:lnTo>
                    <a:pt x="84823" y="143090"/>
                  </a:lnTo>
                  <a:lnTo>
                    <a:pt x="0" y="0"/>
                  </a:lnTo>
                  <a:lnTo>
                    <a:pt x="0" y="552145"/>
                  </a:lnTo>
                  <a:lnTo>
                    <a:pt x="42786" y="552145"/>
                  </a:lnTo>
                  <a:lnTo>
                    <a:pt x="89712" y="473951"/>
                  </a:lnTo>
                  <a:lnTo>
                    <a:pt x="124815" y="415455"/>
                  </a:lnTo>
                  <a:lnTo>
                    <a:pt x="290982" y="415455"/>
                  </a:lnTo>
                  <a:lnTo>
                    <a:pt x="343242" y="405472"/>
                  </a:lnTo>
                  <a:lnTo>
                    <a:pt x="387400" y="375488"/>
                  </a:lnTo>
                  <a:lnTo>
                    <a:pt x="417436" y="331470"/>
                  </a:lnTo>
                  <a:lnTo>
                    <a:pt x="424954" y="306425"/>
                  </a:lnTo>
                  <a:lnTo>
                    <a:pt x="427456" y="279400"/>
                  </a:lnTo>
                  <a:close/>
                </a:path>
                <a:path w="1075054" h="552450">
                  <a:moveTo>
                    <a:pt x="539965" y="286918"/>
                  </a:moveTo>
                  <a:lnTo>
                    <a:pt x="511213" y="286918"/>
                  </a:lnTo>
                  <a:lnTo>
                    <a:pt x="511213" y="344093"/>
                  </a:lnTo>
                  <a:lnTo>
                    <a:pt x="510819" y="344093"/>
                  </a:lnTo>
                  <a:lnTo>
                    <a:pt x="510425" y="343598"/>
                  </a:lnTo>
                  <a:lnTo>
                    <a:pt x="510425" y="376008"/>
                  </a:lnTo>
                  <a:lnTo>
                    <a:pt x="508850" y="384479"/>
                  </a:lnTo>
                  <a:lnTo>
                    <a:pt x="504520" y="390944"/>
                  </a:lnTo>
                  <a:lnTo>
                    <a:pt x="498068" y="395058"/>
                  </a:lnTo>
                  <a:lnTo>
                    <a:pt x="490067" y="396494"/>
                  </a:lnTo>
                  <a:lnTo>
                    <a:pt x="482104" y="395058"/>
                  </a:lnTo>
                  <a:lnTo>
                    <a:pt x="475703" y="390944"/>
                  </a:lnTo>
                  <a:lnTo>
                    <a:pt x="471449" y="384479"/>
                  </a:lnTo>
                  <a:lnTo>
                    <a:pt x="469912" y="376008"/>
                  </a:lnTo>
                  <a:lnTo>
                    <a:pt x="471424" y="367499"/>
                  </a:lnTo>
                  <a:lnTo>
                    <a:pt x="475640" y="361035"/>
                  </a:lnTo>
                  <a:lnTo>
                    <a:pt x="482028" y="356920"/>
                  </a:lnTo>
                  <a:lnTo>
                    <a:pt x="490067" y="355473"/>
                  </a:lnTo>
                  <a:lnTo>
                    <a:pt x="498157" y="356920"/>
                  </a:lnTo>
                  <a:lnTo>
                    <a:pt x="504609" y="361035"/>
                  </a:lnTo>
                  <a:lnTo>
                    <a:pt x="508876" y="367499"/>
                  </a:lnTo>
                  <a:lnTo>
                    <a:pt x="510425" y="376008"/>
                  </a:lnTo>
                  <a:lnTo>
                    <a:pt x="510425" y="343598"/>
                  </a:lnTo>
                  <a:lnTo>
                    <a:pt x="505993" y="338010"/>
                  </a:lnTo>
                  <a:lnTo>
                    <a:pt x="499719" y="333336"/>
                  </a:lnTo>
                  <a:lnTo>
                    <a:pt x="491794" y="330327"/>
                  </a:lnTo>
                  <a:lnTo>
                    <a:pt x="482066" y="329272"/>
                  </a:lnTo>
                  <a:lnTo>
                    <a:pt x="465899" y="332244"/>
                  </a:lnTo>
                  <a:lnTo>
                    <a:pt x="452640" y="341096"/>
                  </a:lnTo>
                  <a:lnTo>
                    <a:pt x="443661" y="355714"/>
                  </a:lnTo>
                  <a:lnTo>
                    <a:pt x="440359" y="376008"/>
                  </a:lnTo>
                  <a:lnTo>
                    <a:pt x="443661" y="396290"/>
                  </a:lnTo>
                  <a:lnTo>
                    <a:pt x="452640" y="410908"/>
                  </a:lnTo>
                  <a:lnTo>
                    <a:pt x="465899" y="419760"/>
                  </a:lnTo>
                  <a:lnTo>
                    <a:pt x="482066" y="422732"/>
                  </a:lnTo>
                  <a:lnTo>
                    <a:pt x="491807" y="421665"/>
                  </a:lnTo>
                  <a:lnTo>
                    <a:pt x="499732" y="418668"/>
                  </a:lnTo>
                  <a:lnTo>
                    <a:pt x="506006" y="413994"/>
                  </a:lnTo>
                  <a:lnTo>
                    <a:pt x="510819" y="407911"/>
                  </a:lnTo>
                  <a:lnTo>
                    <a:pt x="511213" y="407911"/>
                  </a:lnTo>
                  <a:lnTo>
                    <a:pt x="511213" y="419887"/>
                  </a:lnTo>
                  <a:lnTo>
                    <a:pt x="539965" y="419887"/>
                  </a:lnTo>
                  <a:lnTo>
                    <a:pt x="539965" y="407911"/>
                  </a:lnTo>
                  <a:lnTo>
                    <a:pt x="539965" y="396494"/>
                  </a:lnTo>
                  <a:lnTo>
                    <a:pt x="539965" y="355473"/>
                  </a:lnTo>
                  <a:lnTo>
                    <a:pt x="539965" y="344093"/>
                  </a:lnTo>
                  <a:lnTo>
                    <a:pt x="539965" y="286918"/>
                  </a:lnTo>
                  <a:close/>
                </a:path>
                <a:path w="1075054" h="552450">
                  <a:moveTo>
                    <a:pt x="542251" y="180594"/>
                  </a:moveTo>
                  <a:lnTo>
                    <a:pt x="510451" y="180594"/>
                  </a:lnTo>
                  <a:lnTo>
                    <a:pt x="491223" y="236067"/>
                  </a:lnTo>
                  <a:lnTo>
                    <a:pt x="472186" y="180594"/>
                  </a:lnTo>
                  <a:lnTo>
                    <a:pt x="440385" y="180594"/>
                  </a:lnTo>
                  <a:lnTo>
                    <a:pt x="476948" y="268351"/>
                  </a:lnTo>
                  <a:lnTo>
                    <a:pt x="505701" y="268351"/>
                  </a:lnTo>
                  <a:lnTo>
                    <a:pt x="542251" y="180594"/>
                  </a:lnTo>
                  <a:close/>
                </a:path>
                <a:path w="1075054" h="552450">
                  <a:moveTo>
                    <a:pt x="580910" y="180594"/>
                  </a:moveTo>
                  <a:lnTo>
                    <a:pt x="552132" y="180594"/>
                  </a:lnTo>
                  <a:lnTo>
                    <a:pt x="552132" y="268351"/>
                  </a:lnTo>
                  <a:lnTo>
                    <a:pt x="580910" y="268351"/>
                  </a:lnTo>
                  <a:lnTo>
                    <a:pt x="580910" y="180594"/>
                  </a:lnTo>
                  <a:close/>
                </a:path>
                <a:path w="1075054" h="552450">
                  <a:moveTo>
                    <a:pt x="581850" y="135572"/>
                  </a:moveTo>
                  <a:lnTo>
                    <a:pt x="551002" y="135572"/>
                  </a:lnTo>
                  <a:lnTo>
                    <a:pt x="551002" y="164439"/>
                  </a:lnTo>
                  <a:lnTo>
                    <a:pt x="581850" y="164439"/>
                  </a:lnTo>
                  <a:lnTo>
                    <a:pt x="581850" y="135572"/>
                  </a:lnTo>
                  <a:close/>
                </a:path>
                <a:path w="1075054" h="552450">
                  <a:moveTo>
                    <a:pt x="651725" y="375983"/>
                  </a:moveTo>
                  <a:lnTo>
                    <a:pt x="648004" y="356920"/>
                  </a:lnTo>
                  <a:lnTo>
                    <a:pt x="647039" y="355473"/>
                  </a:lnTo>
                  <a:lnTo>
                    <a:pt x="637616" y="342087"/>
                  </a:lnTo>
                  <a:lnTo>
                    <a:pt x="622769" y="333133"/>
                  </a:lnTo>
                  <a:lnTo>
                    <a:pt x="622769" y="375983"/>
                  </a:lnTo>
                  <a:lnTo>
                    <a:pt x="621157" y="384479"/>
                  </a:lnTo>
                  <a:lnTo>
                    <a:pt x="616775" y="390944"/>
                  </a:lnTo>
                  <a:lnTo>
                    <a:pt x="610095" y="395147"/>
                  </a:lnTo>
                  <a:lnTo>
                    <a:pt x="609727" y="395147"/>
                  </a:lnTo>
                  <a:lnTo>
                    <a:pt x="602208" y="396494"/>
                  </a:lnTo>
                  <a:lnTo>
                    <a:pt x="594690" y="395147"/>
                  </a:lnTo>
                  <a:lnTo>
                    <a:pt x="594334" y="395147"/>
                  </a:lnTo>
                  <a:lnTo>
                    <a:pt x="587654" y="390944"/>
                  </a:lnTo>
                  <a:lnTo>
                    <a:pt x="583260" y="384479"/>
                  </a:lnTo>
                  <a:lnTo>
                    <a:pt x="581647" y="375983"/>
                  </a:lnTo>
                  <a:lnTo>
                    <a:pt x="583222" y="367499"/>
                  </a:lnTo>
                  <a:lnTo>
                    <a:pt x="587578" y="361035"/>
                  </a:lnTo>
                  <a:lnTo>
                    <a:pt x="594093" y="356920"/>
                  </a:lnTo>
                  <a:lnTo>
                    <a:pt x="602208" y="355473"/>
                  </a:lnTo>
                  <a:lnTo>
                    <a:pt x="610323" y="356920"/>
                  </a:lnTo>
                  <a:lnTo>
                    <a:pt x="616839" y="361035"/>
                  </a:lnTo>
                  <a:lnTo>
                    <a:pt x="621195" y="367499"/>
                  </a:lnTo>
                  <a:lnTo>
                    <a:pt x="622769" y="375983"/>
                  </a:lnTo>
                  <a:lnTo>
                    <a:pt x="622769" y="333133"/>
                  </a:lnTo>
                  <a:lnTo>
                    <a:pt x="621919" y="332613"/>
                  </a:lnTo>
                  <a:lnTo>
                    <a:pt x="602208" y="329272"/>
                  </a:lnTo>
                  <a:lnTo>
                    <a:pt x="582536" y="332613"/>
                  </a:lnTo>
                  <a:lnTo>
                    <a:pt x="566915" y="342087"/>
                  </a:lnTo>
                  <a:lnTo>
                    <a:pt x="557555" y="355473"/>
                  </a:lnTo>
                  <a:lnTo>
                    <a:pt x="556590" y="356920"/>
                  </a:lnTo>
                  <a:lnTo>
                    <a:pt x="552894" y="375983"/>
                  </a:lnTo>
                  <a:lnTo>
                    <a:pt x="556577" y="395147"/>
                  </a:lnTo>
                  <a:lnTo>
                    <a:pt x="566839" y="409879"/>
                  </a:lnTo>
                  <a:lnTo>
                    <a:pt x="582447" y="419354"/>
                  </a:lnTo>
                  <a:lnTo>
                    <a:pt x="602208" y="422706"/>
                  </a:lnTo>
                  <a:lnTo>
                    <a:pt x="621995" y="419354"/>
                  </a:lnTo>
                  <a:lnTo>
                    <a:pt x="637679" y="409879"/>
                  </a:lnTo>
                  <a:lnTo>
                    <a:pt x="647065" y="396494"/>
                  </a:lnTo>
                  <a:lnTo>
                    <a:pt x="648017" y="395147"/>
                  </a:lnTo>
                  <a:lnTo>
                    <a:pt x="651725" y="375983"/>
                  </a:lnTo>
                  <a:close/>
                </a:path>
                <a:path w="1075054" h="552450">
                  <a:moveTo>
                    <a:pt x="655561" y="180594"/>
                  </a:moveTo>
                  <a:lnTo>
                    <a:pt x="637463" y="180594"/>
                  </a:lnTo>
                  <a:lnTo>
                    <a:pt x="637463" y="145440"/>
                  </a:lnTo>
                  <a:lnTo>
                    <a:pt x="608698" y="145440"/>
                  </a:lnTo>
                  <a:lnTo>
                    <a:pt x="608698" y="180594"/>
                  </a:lnTo>
                  <a:lnTo>
                    <a:pt x="591566" y="180594"/>
                  </a:lnTo>
                  <a:lnTo>
                    <a:pt x="591566" y="204533"/>
                  </a:lnTo>
                  <a:lnTo>
                    <a:pt x="608698" y="204533"/>
                  </a:lnTo>
                  <a:lnTo>
                    <a:pt x="608698" y="238721"/>
                  </a:lnTo>
                  <a:lnTo>
                    <a:pt x="610781" y="252247"/>
                  </a:lnTo>
                  <a:lnTo>
                    <a:pt x="616737" y="261442"/>
                  </a:lnTo>
                  <a:lnTo>
                    <a:pt x="626046" y="266687"/>
                  </a:lnTo>
                  <a:lnTo>
                    <a:pt x="638213" y="268351"/>
                  </a:lnTo>
                  <a:lnTo>
                    <a:pt x="650214" y="268351"/>
                  </a:lnTo>
                  <a:lnTo>
                    <a:pt x="650214" y="241757"/>
                  </a:lnTo>
                  <a:lnTo>
                    <a:pt x="639546" y="241757"/>
                  </a:lnTo>
                  <a:lnTo>
                    <a:pt x="637425" y="239064"/>
                  </a:lnTo>
                  <a:lnTo>
                    <a:pt x="637425" y="204533"/>
                  </a:lnTo>
                  <a:lnTo>
                    <a:pt x="655561" y="204533"/>
                  </a:lnTo>
                  <a:lnTo>
                    <a:pt x="655561" y="180594"/>
                  </a:lnTo>
                  <a:close/>
                </a:path>
                <a:path w="1075054" h="552450">
                  <a:moveTo>
                    <a:pt x="759345" y="332117"/>
                  </a:moveTo>
                  <a:lnTo>
                    <a:pt x="730567" y="332117"/>
                  </a:lnTo>
                  <a:lnTo>
                    <a:pt x="730567" y="344093"/>
                  </a:lnTo>
                  <a:lnTo>
                    <a:pt x="730173" y="344093"/>
                  </a:lnTo>
                  <a:lnTo>
                    <a:pt x="729805" y="343636"/>
                  </a:lnTo>
                  <a:lnTo>
                    <a:pt x="729805" y="375983"/>
                  </a:lnTo>
                  <a:lnTo>
                    <a:pt x="728230" y="384479"/>
                  </a:lnTo>
                  <a:lnTo>
                    <a:pt x="723900" y="390944"/>
                  </a:lnTo>
                  <a:lnTo>
                    <a:pt x="717423" y="395058"/>
                  </a:lnTo>
                  <a:lnTo>
                    <a:pt x="709422" y="396494"/>
                  </a:lnTo>
                  <a:lnTo>
                    <a:pt x="701459" y="395058"/>
                  </a:lnTo>
                  <a:lnTo>
                    <a:pt x="695058" y="390944"/>
                  </a:lnTo>
                  <a:lnTo>
                    <a:pt x="690803" y="384479"/>
                  </a:lnTo>
                  <a:lnTo>
                    <a:pt x="689254" y="375983"/>
                  </a:lnTo>
                  <a:lnTo>
                    <a:pt x="690778" y="367499"/>
                  </a:lnTo>
                  <a:lnTo>
                    <a:pt x="694982" y="361035"/>
                  </a:lnTo>
                  <a:lnTo>
                    <a:pt x="701382" y="356920"/>
                  </a:lnTo>
                  <a:lnTo>
                    <a:pt x="709422" y="355473"/>
                  </a:lnTo>
                  <a:lnTo>
                    <a:pt x="717511" y="356920"/>
                  </a:lnTo>
                  <a:lnTo>
                    <a:pt x="723976" y="361035"/>
                  </a:lnTo>
                  <a:lnTo>
                    <a:pt x="728256" y="367499"/>
                  </a:lnTo>
                  <a:lnTo>
                    <a:pt x="729767" y="375818"/>
                  </a:lnTo>
                  <a:lnTo>
                    <a:pt x="729805" y="375983"/>
                  </a:lnTo>
                  <a:lnTo>
                    <a:pt x="725347" y="338010"/>
                  </a:lnTo>
                  <a:lnTo>
                    <a:pt x="701421" y="329272"/>
                  </a:lnTo>
                  <a:lnTo>
                    <a:pt x="685253" y="332270"/>
                  </a:lnTo>
                  <a:lnTo>
                    <a:pt x="671995" y="341160"/>
                  </a:lnTo>
                  <a:lnTo>
                    <a:pt x="663016" y="355727"/>
                  </a:lnTo>
                  <a:lnTo>
                    <a:pt x="659714" y="375818"/>
                  </a:lnTo>
                  <a:lnTo>
                    <a:pt x="662851" y="395058"/>
                  </a:lnTo>
                  <a:lnTo>
                    <a:pt x="662965" y="395757"/>
                  </a:lnTo>
                  <a:lnTo>
                    <a:pt x="671842" y="410006"/>
                  </a:lnTo>
                  <a:lnTo>
                    <a:pt x="685025" y="418553"/>
                  </a:lnTo>
                  <a:lnTo>
                    <a:pt x="701230" y="421398"/>
                  </a:lnTo>
                  <a:lnTo>
                    <a:pt x="711301" y="420281"/>
                  </a:lnTo>
                  <a:lnTo>
                    <a:pt x="719340" y="417309"/>
                  </a:lnTo>
                  <a:lnTo>
                    <a:pt x="725563" y="413067"/>
                  </a:lnTo>
                  <a:lnTo>
                    <a:pt x="730173" y="408101"/>
                  </a:lnTo>
                  <a:lnTo>
                    <a:pt x="730567" y="408101"/>
                  </a:lnTo>
                  <a:lnTo>
                    <a:pt x="730567" y="413804"/>
                  </a:lnTo>
                  <a:lnTo>
                    <a:pt x="729361" y="423430"/>
                  </a:lnTo>
                  <a:lnTo>
                    <a:pt x="725614" y="429628"/>
                  </a:lnTo>
                  <a:lnTo>
                    <a:pt x="718997" y="433031"/>
                  </a:lnTo>
                  <a:lnTo>
                    <a:pt x="718362" y="433031"/>
                  </a:lnTo>
                  <a:lnTo>
                    <a:pt x="709815" y="433920"/>
                  </a:lnTo>
                  <a:lnTo>
                    <a:pt x="704227" y="433730"/>
                  </a:lnTo>
                  <a:lnTo>
                    <a:pt x="697318" y="433031"/>
                  </a:lnTo>
                  <a:lnTo>
                    <a:pt x="688949" y="431685"/>
                  </a:lnTo>
                  <a:lnTo>
                    <a:pt x="679297" y="429628"/>
                  </a:lnTo>
                  <a:lnTo>
                    <a:pt x="678954" y="429628"/>
                  </a:lnTo>
                  <a:lnTo>
                    <a:pt x="704253" y="460451"/>
                  </a:lnTo>
                  <a:lnTo>
                    <a:pt x="711923" y="460705"/>
                  </a:lnTo>
                  <a:lnTo>
                    <a:pt x="731291" y="458304"/>
                  </a:lnTo>
                  <a:lnTo>
                    <a:pt x="731939" y="458304"/>
                  </a:lnTo>
                  <a:lnTo>
                    <a:pt x="746975" y="450621"/>
                  </a:lnTo>
                  <a:lnTo>
                    <a:pt x="756132" y="437870"/>
                  </a:lnTo>
                  <a:lnTo>
                    <a:pt x="756831" y="433920"/>
                  </a:lnTo>
                  <a:lnTo>
                    <a:pt x="759269" y="420281"/>
                  </a:lnTo>
                  <a:lnTo>
                    <a:pt x="759345" y="408101"/>
                  </a:lnTo>
                  <a:lnTo>
                    <a:pt x="759345" y="396494"/>
                  </a:lnTo>
                  <a:lnTo>
                    <a:pt x="759345" y="355473"/>
                  </a:lnTo>
                  <a:lnTo>
                    <a:pt x="759345" y="344093"/>
                  </a:lnTo>
                  <a:lnTo>
                    <a:pt x="759345" y="332117"/>
                  </a:lnTo>
                  <a:close/>
                </a:path>
                <a:path w="1075054" h="552450">
                  <a:moveTo>
                    <a:pt x="759371" y="180708"/>
                  </a:moveTo>
                  <a:lnTo>
                    <a:pt x="730592" y="180708"/>
                  </a:lnTo>
                  <a:lnTo>
                    <a:pt x="730592" y="192570"/>
                  </a:lnTo>
                  <a:lnTo>
                    <a:pt x="730224" y="192570"/>
                  </a:lnTo>
                  <a:lnTo>
                    <a:pt x="729818" y="192062"/>
                  </a:lnTo>
                  <a:lnTo>
                    <a:pt x="729818" y="224472"/>
                  </a:lnTo>
                  <a:lnTo>
                    <a:pt x="728243" y="232930"/>
                  </a:lnTo>
                  <a:lnTo>
                    <a:pt x="723925" y="239395"/>
                  </a:lnTo>
                  <a:lnTo>
                    <a:pt x="717448" y="243509"/>
                  </a:lnTo>
                  <a:lnTo>
                    <a:pt x="709447" y="244957"/>
                  </a:lnTo>
                  <a:lnTo>
                    <a:pt x="701484" y="243509"/>
                  </a:lnTo>
                  <a:lnTo>
                    <a:pt x="695083" y="239395"/>
                  </a:lnTo>
                  <a:lnTo>
                    <a:pt x="690829" y="232930"/>
                  </a:lnTo>
                  <a:lnTo>
                    <a:pt x="689279" y="224472"/>
                  </a:lnTo>
                  <a:lnTo>
                    <a:pt x="690803" y="215963"/>
                  </a:lnTo>
                  <a:lnTo>
                    <a:pt x="695007" y="209499"/>
                  </a:lnTo>
                  <a:lnTo>
                    <a:pt x="701395" y="205384"/>
                  </a:lnTo>
                  <a:lnTo>
                    <a:pt x="709447" y="203936"/>
                  </a:lnTo>
                  <a:lnTo>
                    <a:pt x="717537" y="205384"/>
                  </a:lnTo>
                  <a:lnTo>
                    <a:pt x="724001" y="209499"/>
                  </a:lnTo>
                  <a:lnTo>
                    <a:pt x="728281" y="215963"/>
                  </a:lnTo>
                  <a:lnTo>
                    <a:pt x="729818" y="224472"/>
                  </a:lnTo>
                  <a:lnTo>
                    <a:pt x="729818" y="192062"/>
                  </a:lnTo>
                  <a:lnTo>
                    <a:pt x="725385" y="186486"/>
                  </a:lnTo>
                  <a:lnTo>
                    <a:pt x="719099" y="181800"/>
                  </a:lnTo>
                  <a:lnTo>
                    <a:pt x="711187" y="178803"/>
                  </a:lnTo>
                  <a:lnTo>
                    <a:pt x="701446" y="177736"/>
                  </a:lnTo>
                  <a:lnTo>
                    <a:pt x="685292" y="180708"/>
                  </a:lnTo>
                  <a:lnTo>
                    <a:pt x="672020" y="189560"/>
                  </a:lnTo>
                  <a:lnTo>
                    <a:pt x="663041" y="204177"/>
                  </a:lnTo>
                  <a:lnTo>
                    <a:pt x="659739" y="224472"/>
                  </a:lnTo>
                  <a:lnTo>
                    <a:pt x="663041" y="244754"/>
                  </a:lnTo>
                  <a:lnTo>
                    <a:pt x="672020" y="259372"/>
                  </a:lnTo>
                  <a:lnTo>
                    <a:pt x="685469" y="268351"/>
                  </a:lnTo>
                  <a:lnTo>
                    <a:pt x="685939" y="268351"/>
                  </a:lnTo>
                  <a:lnTo>
                    <a:pt x="701446" y="271195"/>
                  </a:lnTo>
                  <a:lnTo>
                    <a:pt x="711200" y="270141"/>
                  </a:lnTo>
                  <a:lnTo>
                    <a:pt x="719124" y="267144"/>
                  </a:lnTo>
                  <a:lnTo>
                    <a:pt x="725411" y="262458"/>
                  </a:lnTo>
                  <a:lnTo>
                    <a:pt x="730224" y="256374"/>
                  </a:lnTo>
                  <a:lnTo>
                    <a:pt x="730592" y="256374"/>
                  </a:lnTo>
                  <a:lnTo>
                    <a:pt x="730592" y="268351"/>
                  </a:lnTo>
                  <a:lnTo>
                    <a:pt x="759371" y="268351"/>
                  </a:lnTo>
                  <a:lnTo>
                    <a:pt x="759371" y="256374"/>
                  </a:lnTo>
                  <a:lnTo>
                    <a:pt x="759371" y="244957"/>
                  </a:lnTo>
                  <a:lnTo>
                    <a:pt x="759371" y="203936"/>
                  </a:lnTo>
                  <a:lnTo>
                    <a:pt x="759371" y="192570"/>
                  </a:lnTo>
                  <a:lnTo>
                    <a:pt x="759371" y="180708"/>
                  </a:lnTo>
                  <a:close/>
                </a:path>
                <a:path w="1075054" h="552450">
                  <a:moveTo>
                    <a:pt x="921029" y="211162"/>
                  </a:moveTo>
                  <a:lnTo>
                    <a:pt x="918679" y="196964"/>
                  </a:lnTo>
                  <a:lnTo>
                    <a:pt x="912164" y="186474"/>
                  </a:lnTo>
                  <a:lnTo>
                    <a:pt x="902220" y="179971"/>
                  </a:lnTo>
                  <a:lnTo>
                    <a:pt x="889596" y="177736"/>
                  </a:lnTo>
                  <a:lnTo>
                    <a:pt x="880389" y="178879"/>
                  </a:lnTo>
                  <a:lnTo>
                    <a:pt x="872286" y="182219"/>
                  </a:lnTo>
                  <a:lnTo>
                    <a:pt x="865454" y="187579"/>
                  </a:lnTo>
                  <a:lnTo>
                    <a:pt x="860094" y="194818"/>
                  </a:lnTo>
                  <a:lnTo>
                    <a:pt x="859701" y="194818"/>
                  </a:lnTo>
                  <a:lnTo>
                    <a:pt x="855294" y="187680"/>
                  </a:lnTo>
                  <a:lnTo>
                    <a:pt x="849058" y="182295"/>
                  </a:lnTo>
                  <a:lnTo>
                    <a:pt x="841248" y="178917"/>
                  </a:lnTo>
                  <a:lnTo>
                    <a:pt x="832104" y="177736"/>
                  </a:lnTo>
                  <a:lnTo>
                    <a:pt x="823048" y="178841"/>
                  </a:lnTo>
                  <a:lnTo>
                    <a:pt x="815378" y="181991"/>
                  </a:lnTo>
                  <a:lnTo>
                    <a:pt x="809218" y="186944"/>
                  </a:lnTo>
                  <a:lnTo>
                    <a:pt x="804672" y="193484"/>
                  </a:lnTo>
                  <a:lnTo>
                    <a:pt x="804278" y="193484"/>
                  </a:lnTo>
                  <a:lnTo>
                    <a:pt x="804278" y="180594"/>
                  </a:lnTo>
                  <a:lnTo>
                    <a:pt x="776097" y="180594"/>
                  </a:lnTo>
                  <a:lnTo>
                    <a:pt x="776122" y="268325"/>
                  </a:lnTo>
                  <a:lnTo>
                    <a:pt x="804900" y="268325"/>
                  </a:lnTo>
                  <a:lnTo>
                    <a:pt x="804900" y="224815"/>
                  </a:lnTo>
                  <a:lnTo>
                    <a:pt x="806107" y="214426"/>
                  </a:lnTo>
                  <a:lnTo>
                    <a:pt x="809409" y="207695"/>
                  </a:lnTo>
                  <a:lnTo>
                    <a:pt x="814362" y="204063"/>
                  </a:lnTo>
                  <a:lnTo>
                    <a:pt x="820496" y="202971"/>
                  </a:lnTo>
                  <a:lnTo>
                    <a:pt x="830580" y="202971"/>
                  </a:lnTo>
                  <a:lnTo>
                    <a:pt x="834758" y="209600"/>
                  </a:lnTo>
                  <a:lnTo>
                    <a:pt x="834758" y="268325"/>
                  </a:lnTo>
                  <a:lnTo>
                    <a:pt x="862355" y="268325"/>
                  </a:lnTo>
                  <a:lnTo>
                    <a:pt x="862355" y="224815"/>
                  </a:lnTo>
                  <a:lnTo>
                    <a:pt x="863574" y="214426"/>
                  </a:lnTo>
                  <a:lnTo>
                    <a:pt x="866889" y="207695"/>
                  </a:lnTo>
                  <a:lnTo>
                    <a:pt x="871855" y="204063"/>
                  </a:lnTo>
                  <a:lnTo>
                    <a:pt x="877989" y="202971"/>
                  </a:lnTo>
                  <a:lnTo>
                    <a:pt x="888072" y="202971"/>
                  </a:lnTo>
                  <a:lnTo>
                    <a:pt x="892263" y="209600"/>
                  </a:lnTo>
                  <a:lnTo>
                    <a:pt x="892263" y="268325"/>
                  </a:lnTo>
                  <a:lnTo>
                    <a:pt x="921029" y="268325"/>
                  </a:lnTo>
                  <a:lnTo>
                    <a:pt x="921029" y="211162"/>
                  </a:lnTo>
                  <a:close/>
                </a:path>
                <a:path w="1075054" h="552450">
                  <a:moveTo>
                    <a:pt x="966533" y="180594"/>
                  </a:moveTo>
                  <a:lnTo>
                    <a:pt x="937755" y="180594"/>
                  </a:lnTo>
                  <a:lnTo>
                    <a:pt x="937755" y="268351"/>
                  </a:lnTo>
                  <a:lnTo>
                    <a:pt x="966533" y="268351"/>
                  </a:lnTo>
                  <a:lnTo>
                    <a:pt x="966533" y="180594"/>
                  </a:lnTo>
                  <a:close/>
                </a:path>
                <a:path w="1075054" h="552450">
                  <a:moveTo>
                    <a:pt x="967473" y="135572"/>
                  </a:moveTo>
                  <a:lnTo>
                    <a:pt x="936625" y="135572"/>
                  </a:lnTo>
                  <a:lnTo>
                    <a:pt x="936625" y="164439"/>
                  </a:lnTo>
                  <a:lnTo>
                    <a:pt x="967473" y="164439"/>
                  </a:lnTo>
                  <a:lnTo>
                    <a:pt x="967473" y="135572"/>
                  </a:lnTo>
                  <a:close/>
                </a:path>
                <a:path w="1075054" h="552450">
                  <a:moveTo>
                    <a:pt x="1074483" y="213995"/>
                  </a:moveTo>
                  <a:lnTo>
                    <a:pt x="1072045" y="197739"/>
                  </a:lnTo>
                  <a:lnTo>
                    <a:pt x="1065212" y="186448"/>
                  </a:lnTo>
                  <a:lnTo>
                    <a:pt x="1054722" y="179857"/>
                  </a:lnTo>
                  <a:lnTo>
                    <a:pt x="1041349" y="177723"/>
                  </a:lnTo>
                  <a:lnTo>
                    <a:pt x="1032484" y="178803"/>
                  </a:lnTo>
                  <a:lnTo>
                    <a:pt x="1024610" y="181940"/>
                  </a:lnTo>
                  <a:lnTo>
                    <a:pt x="1017917" y="187007"/>
                  </a:lnTo>
                  <a:lnTo>
                    <a:pt x="1012596" y="193852"/>
                  </a:lnTo>
                  <a:lnTo>
                    <a:pt x="1012202" y="193852"/>
                  </a:lnTo>
                  <a:lnTo>
                    <a:pt x="1012202" y="180543"/>
                  </a:lnTo>
                  <a:lnTo>
                    <a:pt x="984021" y="180543"/>
                  </a:lnTo>
                  <a:lnTo>
                    <a:pt x="984021" y="268325"/>
                  </a:lnTo>
                  <a:lnTo>
                    <a:pt x="1012774" y="268325"/>
                  </a:lnTo>
                  <a:lnTo>
                    <a:pt x="1012774" y="224269"/>
                  </a:lnTo>
                  <a:lnTo>
                    <a:pt x="1014056" y="214363"/>
                  </a:lnTo>
                  <a:lnTo>
                    <a:pt x="1017612" y="207772"/>
                  </a:lnTo>
                  <a:lnTo>
                    <a:pt x="1022985" y="204101"/>
                  </a:lnTo>
                  <a:lnTo>
                    <a:pt x="1029741" y="202971"/>
                  </a:lnTo>
                  <a:lnTo>
                    <a:pt x="1040409" y="202971"/>
                  </a:lnTo>
                  <a:lnTo>
                    <a:pt x="1045921" y="208864"/>
                  </a:lnTo>
                  <a:lnTo>
                    <a:pt x="1045921" y="268325"/>
                  </a:lnTo>
                  <a:lnTo>
                    <a:pt x="1074483" y="268325"/>
                  </a:lnTo>
                  <a:lnTo>
                    <a:pt x="1074483" y="213995"/>
                  </a:lnTo>
                  <a:close/>
                </a:path>
              </a:pathLst>
            </a:custGeom>
            <a:solidFill>
              <a:srgbClr val="000000"/>
            </a:solidFill>
          </p:spPr>
          <p:txBody>
            <a:bodyPr wrap="square" lIns="0" tIns="0" rIns="0" bIns="0" rtlCol="0"/>
            <a:lstStyle/>
            <a:p>
              <a:endParaRPr/>
            </a:p>
          </p:txBody>
        </p:sp>
      </p:grpSp>
      <p:sp>
        <p:nvSpPr>
          <p:cNvPr id="11" name="object 11"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70" dirty="0">
                <a:solidFill>
                  <a:srgbClr val="000000"/>
                </a:solidFill>
              </a:rPr>
              <a:t>Our</a:t>
            </a:r>
            <a:r>
              <a:rPr spc="-375" dirty="0">
                <a:solidFill>
                  <a:srgbClr val="000000"/>
                </a:solidFill>
              </a:rPr>
              <a:t> </a:t>
            </a:r>
            <a:r>
              <a:rPr spc="-25" dirty="0"/>
              <a:t>Water</a:t>
            </a:r>
          </a:p>
        </p:txBody>
      </p:sp>
      <p:sp>
        <p:nvSpPr>
          <p:cNvPr id="13" name="object 13"/>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8</a:t>
            </a:fld>
            <a:endParaRPr spc="-25" dirty="0"/>
          </a:p>
        </p:txBody>
      </p:sp>
      <p:sp>
        <p:nvSpPr>
          <p:cNvPr id="12" name="object 12"/>
          <p:cNvSpPr txBox="1"/>
          <p:nvPr/>
        </p:nvSpPr>
        <p:spPr>
          <a:xfrm>
            <a:off x="825500" y="1321434"/>
            <a:ext cx="6592570" cy="1946910"/>
          </a:xfrm>
          <a:prstGeom prst="rect">
            <a:avLst/>
          </a:prstGeom>
        </p:spPr>
        <p:txBody>
          <a:bodyPr vert="horz" wrap="square" lIns="0" tIns="13335" rIns="0" bIns="0" rtlCol="0">
            <a:spAutoFit/>
          </a:bodyPr>
          <a:lstStyle/>
          <a:p>
            <a:pPr marL="12700" marR="5080">
              <a:lnSpc>
                <a:spcPct val="100000"/>
              </a:lnSpc>
              <a:spcBef>
                <a:spcPts val="105"/>
              </a:spcBef>
            </a:pPr>
            <a:r>
              <a:rPr sz="1400" spc="80" dirty="0">
                <a:latin typeface="Lucida Sans Unicode"/>
                <a:cs typeface="Lucida Sans Unicode"/>
              </a:rPr>
              <a:t>Just</a:t>
            </a:r>
            <a:r>
              <a:rPr sz="1400" spc="-10" dirty="0">
                <a:latin typeface="Lucida Sans Unicode"/>
                <a:cs typeface="Lucida Sans Unicode"/>
              </a:rPr>
              <a:t> </a:t>
            </a:r>
            <a:r>
              <a:rPr sz="1400" spc="-25" dirty="0">
                <a:latin typeface="Lucida Sans Unicode"/>
                <a:cs typeface="Lucida Sans Unicode"/>
              </a:rPr>
              <a:t>like</a:t>
            </a:r>
            <a:r>
              <a:rPr sz="1400" spc="5" dirty="0">
                <a:latin typeface="Lucida Sans Unicode"/>
                <a:cs typeface="Lucida Sans Unicode"/>
              </a:rPr>
              <a:t> </a:t>
            </a:r>
            <a:r>
              <a:rPr sz="1400" dirty="0">
                <a:latin typeface="Lucida Sans Unicode"/>
                <a:cs typeface="Lucida Sans Unicode"/>
              </a:rPr>
              <a:t>humans,</a:t>
            </a:r>
            <a:r>
              <a:rPr sz="1400" spc="-25" dirty="0">
                <a:latin typeface="Lucida Sans Unicode"/>
                <a:cs typeface="Lucida Sans Unicode"/>
              </a:rPr>
              <a:t> </a:t>
            </a:r>
            <a:r>
              <a:rPr sz="1400" dirty="0">
                <a:latin typeface="Lucida Sans Unicode"/>
                <a:cs typeface="Lucida Sans Unicode"/>
              </a:rPr>
              <a:t>dogs </a:t>
            </a:r>
            <a:r>
              <a:rPr sz="1400" spc="70" dirty="0">
                <a:latin typeface="Lucida Sans Unicode"/>
                <a:cs typeface="Lucida Sans Unicode"/>
              </a:rPr>
              <a:t>need</a:t>
            </a:r>
            <a:r>
              <a:rPr sz="1400" spc="-25" dirty="0">
                <a:latin typeface="Lucida Sans Unicode"/>
                <a:cs typeface="Lucida Sans Unicode"/>
              </a:rPr>
              <a:t> </a:t>
            </a:r>
            <a:r>
              <a:rPr sz="1400" spc="170" dirty="0">
                <a:latin typeface="Lucida Sans Unicode"/>
                <a:cs typeface="Lucida Sans Unicode"/>
              </a:rPr>
              <a:t>a</a:t>
            </a:r>
            <a:r>
              <a:rPr sz="1400" spc="10" dirty="0">
                <a:latin typeface="Lucida Sans Unicode"/>
                <a:cs typeface="Lucida Sans Unicode"/>
              </a:rPr>
              <a:t> </a:t>
            </a:r>
            <a:r>
              <a:rPr sz="1400" spc="80" dirty="0">
                <a:latin typeface="Lucida Sans Unicode"/>
                <a:cs typeface="Lucida Sans Unicode"/>
              </a:rPr>
              <a:t>balanced</a:t>
            </a:r>
            <a:r>
              <a:rPr sz="1400" spc="-10" dirty="0">
                <a:latin typeface="Lucida Sans Unicode"/>
                <a:cs typeface="Lucida Sans Unicode"/>
              </a:rPr>
              <a:t> </a:t>
            </a:r>
            <a:r>
              <a:rPr sz="1400" dirty="0">
                <a:latin typeface="Lucida Sans Unicode"/>
                <a:cs typeface="Lucida Sans Unicode"/>
              </a:rPr>
              <a:t>intake</a:t>
            </a:r>
            <a:r>
              <a:rPr sz="1400" spc="-5" dirty="0">
                <a:latin typeface="Lucida Sans Unicode"/>
                <a:cs typeface="Lucida Sans Unicode"/>
              </a:rPr>
              <a:t> </a:t>
            </a:r>
            <a:r>
              <a:rPr sz="1400" dirty="0">
                <a:latin typeface="Lucida Sans Unicode"/>
                <a:cs typeface="Lucida Sans Unicode"/>
              </a:rPr>
              <a:t>of</a:t>
            </a:r>
            <a:r>
              <a:rPr sz="1400" spc="10" dirty="0">
                <a:latin typeface="Lucida Sans Unicode"/>
                <a:cs typeface="Lucida Sans Unicode"/>
              </a:rPr>
              <a:t> </a:t>
            </a:r>
            <a:r>
              <a:rPr sz="1400" dirty="0">
                <a:latin typeface="Lucida Sans Unicode"/>
                <a:cs typeface="Lucida Sans Unicode"/>
              </a:rPr>
              <a:t>vitamins</a:t>
            </a:r>
            <a:r>
              <a:rPr sz="1400" spc="-25" dirty="0">
                <a:latin typeface="Lucida Sans Unicode"/>
                <a:cs typeface="Lucida Sans Unicode"/>
              </a:rPr>
              <a:t> </a:t>
            </a:r>
            <a:r>
              <a:rPr sz="1400" spc="80" dirty="0">
                <a:latin typeface="Lucida Sans Unicode"/>
                <a:cs typeface="Lucida Sans Unicode"/>
              </a:rPr>
              <a:t>and</a:t>
            </a:r>
            <a:r>
              <a:rPr sz="1400" spc="10" dirty="0">
                <a:latin typeface="Lucida Sans Unicode"/>
                <a:cs typeface="Lucida Sans Unicode"/>
              </a:rPr>
              <a:t> </a:t>
            </a:r>
            <a:r>
              <a:rPr sz="1400" spc="-10" dirty="0">
                <a:latin typeface="Lucida Sans Unicode"/>
                <a:cs typeface="Lucida Sans Unicode"/>
              </a:rPr>
              <a:t>minerals</a:t>
            </a:r>
            <a:r>
              <a:rPr sz="1400" dirty="0">
                <a:latin typeface="Lucida Sans Unicode"/>
                <a:cs typeface="Lucida Sans Unicode"/>
              </a:rPr>
              <a:t> to</a:t>
            </a:r>
            <a:r>
              <a:rPr sz="1400" spc="15" dirty="0">
                <a:latin typeface="Lucida Sans Unicode"/>
                <a:cs typeface="Lucida Sans Unicode"/>
              </a:rPr>
              <a:t> </a:t>
            </a:r>
            <a:r>
              <a:rPr sz="1400" spc="55" dirty="0">
                <a:latin typeface="Lucida Sans Unicode"/>
                <a:cs typeface="Lucida Sans Unicode"/>
              </a:rPr>
              <a:t>stay</a:t>
            </a:r>
            <a:r>
              <a:rPr sz="1400" dirty="0">
                <a:latin typeface="Lucida Sans Unicode"/>
                <a:cs typeface="Lucida Sans Unicode"/>
              </a:rPr>
              <a:t> healthy</a:t>
            </a:r>
            <a:r>
              <a:rPr sz="1400" spc="5" dirty="0">
                <a:latin typeface="Lucida Sans Unicode"/>
                <a:cs typeface="Lucida Sans Unicode"/>
              </a:rPr>
              <a:t> </a:t>
            </a:r>
            <a:r>
              <a:rPr sz="1400" spc="80" dirty="0">
                <a:latin typeface="Lucida Sans Unicode"/>
                <a:cs typeface="Lucida Sans Unicode"/>
              </a:rPr>
              <a:t>and</a:t>
            </a:r>
            <a:r>
              <a:rPr sz="1400" spc="35" dirty="0">
                <a:latin typeface="Lucida Sans Unicode"/>
                <a:cs typeface="Lucida Sans Unicode"/>
              </a:rPr>
              <a:t> </a:t>
            </a:r>
            <a:r>
              <a:rPr sz="1400" dirty="0">
                <a:latin typeface="Lucida Sans Unicode"/>
                <a:cs typeface="Lucida Sans Unicode"/>
              </a:rPr>
              <a:t>active.</a:t>
            </a:r>
            <a:r>
              <a:rPr sz="1400" spc="-15" dirty="0">
                <a:latin typeface="Lucida Sans Unicode"/>
                <a:cs typeface="Lucida Sans Unicode"/>
              </a:rPr>
              <a:t> </a:t>
            </a:r>
            <a:r>
              <a:rPr sz="1400" dirty="0">
                <a:latin typeface="Lucida Sans Unicode"/>
                <a:cs typeface="Lucida Sans Unicode"/>
              </a:rPr>
              <a:t>Vitamin</a:t>
            </a:r>
            <a:r>
              <a:rPr sz="1400" spc="25" dirty="0">
                <a:latin typeface="Lucida Sans Unicode"/>
                <a:cs typeface="Lucida Sans Unicode"/>
              </a:rPr>
              <a:t> </a:t>
            </a:r>
            <a:r>
              <a:rPr sz="1400" spc="50" dirty="0">
                <a:latin typeface="Lucida Sans Unicode"/>
                <a:cs typeface="Lucida Sans Unicode"/>
              </a:rPr>
              <a:t>water</a:t>
            </a:r>
            <a:r>
              <a:rPr sz="1400" spc="-5" dirty="0">
                <a:latin typeface="Lucida Sans Unicode"/>
                <a:cs typeface="Lucida Sans Unicode"/>
              </a:rPr>
              <a:t> </a:t>
            </a:r>
            <a:r>
              <a:rPr sz="1400" spc="-20" dirty="0">
                <a:latin typeface="Lucida Sans Unicode"/>
                <a:cs typeface="Lucida Sans Unicode"/>
              </a:rPr>
              <a:t>for</a:t>
            </a:r>
            <a:r>
              <a:rPr sz="1400" spc="35" dirty="0">
                <a:latin typeface="Lucida Sans Unicode"/>
                <a:cs typeface="Lucida Sans Unicode"/>
              </a:rPr>
              <a:t> </a:t>
            </a:r>
            <a:r>
              <a:rPr sz="1400" dirty="0">
                <a:latin typeface="Lucida Sans Unicode"/>
                <a:cs typeface="Lucida Sans Unicode"/>
              </a:rPr>
              <a:t>dogs</a:t>
            </a:r>
            <a:r>
              <a:rPr sz="1400" spc="15" dirty="0">
                <a:latin typeface="Lucida Sans Unicode"/>
                <a:cs typeface="Lucida Sans Unicode"/>
              </a:rPr>
              <a:t> </a:t>
            </a:r>
            <a:r>
              <a:rPr sz="1400" spc="-10" dirty="0">
                <a:latin typeface="Lucida Sans Unicode"/>
                <a:cs typeface="Lucida Sans Unicode"/>
              </a:rPr>
              <a:t>is</a:t>
            </a:r>
            <a:r>
              <a:rPr sz="1400" spc="15" dirty="0">
                <a:latin typeface="Lucida Sans Unicode"/>
                <a:cs typeface="Lucida Sans Unicode"/>
              </a:rPr>
              <a:t> </a:t>
            </a:r>
            <a:r>
              <a:rPr sz="1400" spc="170" dirty="0">
                <a:latin typeface="Lucida Sans Unicode"/>
                <a:cs typeface="Lucida Sans Unicode"/>
              </a:rPr>
              <a:t>a</a:t>
            </a:r>
            <a:r>
              <a:rPr sz="1400" spc="15" dirty="0">
                <a:latin typeface="Lucida Sans Unicode"/>
                <a:cs typeface="Lucida Sans Unicode"/>
              </a:rPr>
              <a:t> </a:t>
            </a:r>
            <a:r>
              <a:rPr sz="1400" spc="-10" dirty="0">
                <a:latin typeface="Lucida Sans Unicode"/>
                <a:cs typeface="Lucida Sans Unicode"/>
              </a:rPr>
              <a:t>specially</a:t>
            </a:r>
            <a:r>
              <a:rPr sz="1400" spc="500" dirty="0">
                <a:latin typeface="Lucida Sans Unicode"/>
                <a:cs typeface="Lucida Sans Unicode"/>
              </a:rPr>
              <a:t> </a:t>
            </a:r>
            <a:r>
              <a:rPr sz="1400" spc="10" dirty="0">
                <a:latin typeface="Lucida Sans Unicode"/>
                <a:cs typeface="Lucida Sans Unicode"/>
              </a:rPr>
              <a:t>formulated</a:t>
            </a:r>
            <a:r>
              <a:rPr sz="1400" spc="50" dirty="0">
                <a:latin typeface="Lucida Sans Unicode"/>
                <a:cs typeface="Lucida Sans Unicode"/>
              </a:rPr>
              <a:t> </a:t>
            </a:r>
            <a:r>
              <a:rPr sz="1400" spc="10" dirty="0">
                <a:latin typeface="Lucida Sans Unicode"/>
                <a:cs typeface="Lucida Sans Unicode"/>
              </a:rPr>
              <a:t>supplement</a:t>
            </a:r>
            <a:r>
              <a:rPr sz="1400" spc="45" dirty="0">
                <a:latin typeface="Lucida Sans Unicode"/>
                <a:cs typeface="Lucida Sans Unicode"/>
              </a:rPr>
              <a:t> </a:t>
            </a:r>
            <a:r>
              <a:rPr sz="1400" spc="10" dirty="0">
                <a:latin typeface="Lucida Sans Unicode"/>
                <a:cs typeface="Lucida Sans Unicode"/>
              </a:rPr>
              <a:t>that</a:t>
            </a:r>
            <a:r>
              <a:rPr sz="1400" spc="85" dirty="0">
                <a:latin typeface="Lucida Sans Unicode"/>
                <a:cs typeface="Lucida Sans Unicode"/>
              </a:rPr>
              <a:t> </a:t>
            </a:r>
            <a:r>
              <a:rPr sz="1400" spc="50" dirty="0">
                <a:latin typeface="Lucida Sans Unicode"/>
                <a:cs typeface="Lucida Sans Unicode"/>
              </a:rPr>
              <a:t>combines</a:t>
            </a:r>
            <a:r>
              <a:rPr sz="1400" spc="40" dirty="0">
                <a:latin typeface="Lucida Sans Unicode"/>
                <a:cs typeface="Lucida Sans Unicode"/>
              </a:rPr>
              <a:t> </a:t>
            </a:r>
            <a:r>
              <a:rPr sz="1400" spc="10" dirty="0">
                <a:latin typeface="Lucida Sans Unicode"/>
                <a:cs typeface="Lucida Sans Unicode"/>
              </a:rPr>
              <a:t>hydration</a:t>
            </a:r>
            <a:r>
              <a:rPr sz="1400" spc="85" dirty="0">
                <a:latin typeface="Lucida Sans Unicode"/>
                <a:cs typeface="Lucida Sans Unicode"/>
              </a:rPr>
              <a:t> </a:t>
            </a:r>
            <a:r>
              <a:rPr sz="1400" spc="10" dirty="0">
                <a:latin typeface="Lucida Sans Unicode"/>
                <a:cs typeface="Lucida Sans Unicode"/>
              </a:rPr>
              <a:t>with</a:t>
            </a:r>
            <a:r>
              <a:rPr sz="1400" spc="90" dirty="0">
                <a:latin typeface="Lucida Sans Unicode"/>
                <a:cs typeface="Lucida Sans Unicode"/>
              </a:rPr>
              <a:t> </a:t>
            </a:r>
            <a:r>
              <a:rPr sz="1400" spc="10" dirty="0">
                <a:latin typeface="Lucida Sans Unicode"/>
                <a:cs typeface="Lucida Sans Unicode"/>
              </a:rPr>
              <a:t>essential</a:t>
            </a:r>
            <a:r>
              <a:rPr sz="1400" spc="50" dirty="0">
                <a:latin typeface="Lucida Sans Unicode"/>
                <a:cs typeface="Lucida Sans Unicode"/>
              </a:rPr>
              <a:t> </a:t>
            </a:r>
            <a:r>
              <a:rPr sz="1400" spc="-10" dirty="0">
                <a:latin typeface="Lucida Sans Unicode"/>
                <a:cs typeface="Lucida Sans Unicode"/>
              </a:rPr>
              <a:t>nutrients. </a:t>
            </a:r>
            <a:r>
              <a:rPr sz="1400" spc="-30" dirty="0">
                <a:latin typeface="Lucida Sans Unicode"/>
                <a:cs typeface="Lucida Sans Unicode"/>
              </a:rPr>
              <a:t>It</a:t>
            </a:r>
            <a:r>
              <a:rPr sz="1400" spc="-5" dirty="0">
                <a:latin typeface="Lucida Sans Unicode"/>
                <a:cs typeface="Lucida Sans Unicode"/>
              </a:rPr>
              <a:t> </a:t>
            </a:r>
            <a:r>
              <a:rPr sz="1400" spc="-10" dirty="0">
                <a:latin typeface="Lucida Sans Unicode"/>
                <a:cs typeface="Lucida Sans Unicode"/>
              </a:rPr>
              <a:t>is</a:t>
            </a:r>
            <a:r>
              <a:rPr sz="1400" spc="-5" dirty="0">
                <a:latin typeface="Lucida Sans Unicode"/>
                <a:cs typeface="Lucida Sans Unicode"/>
              </a:rPr>
              <a:t> </a:t>
            </a:r>
            <a:r>
              <a:rPr sz="1400" spc="45" dirty="0">
                <a:latin typeface="Lucida Sans Unicode"/>
                <a:cs typeface="Lucida Sans Unicode"/>
              </a:rPr>
              <a:t>designed</a:t>
            </a:r>
            <a:r>
              <a:rPr sz="1400" spc="-40" dirty="0">
                <a:latin typeface="Lucida Sans Unicode"/>
                <a:cs typeface="Lucida Sans Unicode"/>
              </a:rPr>
              <a:t> </a:t>
            </a:r>
            <a:r>
              <a:rPr sz="1400" dirty="0">
                <a:latin typeface="Lucida Sans Unicode"/>
                <a:cs typeface="Lucida Sans Unicode"/>
              </a:rPr>
              <a:t>to</a:t>
            </a:r>
            <a:r>
              <a:rPr sz="1400" spc="-5" dirty="0">
                <a:latin typeface="Lucida Sans Unicode"/>
                <a:cs typeface="Lucida Sans Unicode"/>
              </a:rPr>
              <a:t> </a:t>
            </a:r>
            <a:r>
              <a:rPr sz="1400" dirty="0">
                <a:latin typeface="Lucida Sans Unicode"/>
                <a:cs typeface="Lucida Sans Unicode"/>
              </a:rPr>
              <a:t>support</a:t>
            </a:r>
            <a:r>
              <a:rPr sz="1400" spc="-20" dirty="0">
                <a:latin typeface="Lucida Sans Unicode"/>
                <a:cs typeface="Lucida Sans Unicode"/>
              </a:rPr>
              <a:t> </a:t>
            </a:r>
            <a:r>
              <a:rPr sz="1400" dirty="0">
                <a:latin typeface="Lucida Sans Unicode"/>
                <a:cs typeface="Lucida Sans Unicode"/>
              </a:rPr>
              <a:t>overall</a:t>
            </a:r>
            <a:r>
              <a:rPr sz="1400" spc="-10" dirty="0">
                <a:latin typeface="Lucida Sans Unicode"/>
                <a:cs typeface="Lucida Sans Unicode"/>
              </a:rPr>
              <a:t> </a:t>
            </a:r>
            <a:r>
              <a:rPr sz="1400" dirty="0">
                <a:latin typeface="Lucida Sans Unicode"/>
                <a:cs typeface="Lucida Sans Unicode"/>
              </a:rPr>
              <a:t>well-being,</a:t>
            </a:r>
            <a:r>
              <a:rPr sz="1400" spc="-15" dirty="0">
                <a:latin typeface="Lucida Sans Unicode"/>
                <a:cs typeface="Lucida Sans Unicode"/>
              </a:rPr>
              <a:t> </a:t>
            </a:r>
            <a:r>
              <a:rPr sz="1400" dirty="0">
                <a:latin typeface="Lucida Sans Unicode"/>
                <a:cs typeface="Lucida Sans Unicode"/>
              </a:rPr>
              <a:t>boost</a:t>
            </a:r>
            <a:r>
              <a:rPr sz="1400" spc="-20" dirty="0">
                <a:latin typeface="Lucida Sans Unicode"/>
                <a:cs typeface="Lucida Sans Unicode"/>
              </a:rPr>
              <a:t> </a:t>
            </a:r>
            <a:r>
              <a:rPr sz="1400" dirty="0">
                <a:latin typeface="Lucida Sans Unicode"/>
                <a:cs typeface="Lucida Sans Unicode"/>
              </a:rPr>
              <a:t>immunity,</a:t>
            </a:r>
            <a:r>
              <a:rPr sz="1400" spc="-40" dirty="0">
                <a:latin typeface="Lucida Sans Unicode"/>
                <a:cs typeface="Lucida Sans Unicode"/>
              </a:rPr>
              <a:t> </a:t>
            </a:r>
            <a:r>
              <a:rPr sz="1400" spc="80" dirty="0">
                <a:latin typeface="Lucida Sans Unicode"/>
                <a:cs typeface="Lucida Sans Unicode"/>
              </a:rPr>
              <a:t>and</a:t>
            </a:r>
            <a:r>
              <a:rPr sz="1400" spc="-15" dirty="0">
                <a:latin typeface="Lucida Sans Unicode"/>
                <a:cs typeface="Lucida Sans Unicode"/>
              </a:rPr>
              <a:t> </a:t>
            </a:r>
            <a:r>
              <a:rPr sz="1400" spc="-10" dirty="0">
                <a:latin typeface="Lucida Sans Unicode"/>
                <a:cs typeface="Lucida Sans Unicode"/>
              </a:rPr>
              <a:t>maintain </a:t>
            </a:r>
            <a:r>
              <a:rPr sz="1400" dirty="0">
                <a:latin typeface="Lucida Sans Unicode"/>
                <a:cs typeface="Lucida Sans Unicode"/>
              </a:rPr>
              <a:t>healthy</a:t>
            </a:r>
            <a:r>
              <a:rPr sz="1400" spc="35" dirty="0">
                <a:latin typeface="Lucida Sans Unicode"/>
                <a:cs typeface="Lucida Sans Unicode"/>
              </a:rPr>
              <a:t> </a:t>
            </a:r>
            <a:r>
              <a:rPr sz="1400" spc="-60" dirty="0">
                <a:latin typeface="Lucida Sans Unicode"/>
                <a:cs typeface="Lucida Sans Unicode"/>
              </a:rPr>
              <a:t>skin,</a:t>
            </a:r>
            <a:r>
              <a:rPr sz="1400" spc="40" dirty="0">
                <a:latin typeface="Lucida Sans Unicode"/>
                <a:cs typeface="Lucida Sans Unicode"/>
              </a:rPr>
              <a:t> </a:t>
            </a:r>
            <a:r>
              <a:rPr sz="1400" dirty="0">
                <a:latin typeface="Lucida Sans Unicode"/>
                <a:cs typeface="Lucida Sans Unicode"/>
              </a:rPr>
              <a:t>coat,</a:t>
            </a:r>
            <a:r>
              <a:rPr sz="1400" spc="45" dirty="0">
                <a:latin typeface="Lucida Sans Unicode"/>
                <a:cs typeface="Lucida Sans Unicode"/>
              </a:rPr>
              <a:t> </a:t>
            </a:r>
            <a:r>
              <a:rPr sz="1400" spc="80" dirty="0">
                <a:latin typeface="Lucida Sans Unicode"/>
                <a:cs typeface="Lucida Sans Unicode"/>
              </a:rPr>
              <a:t>and</a:t>
            </a:r>
            <a:r>
              <a:rPr sz="1400" spc="50" dirty="0">
                <a:latin typeface="Lucida Sans Unicode"/>
                <a:cs typeface="Lucida Sans Unicode"/>
              </a:rPr>
              <a:t> </a:t>
            </a:r>
            <a:r>
              <a:rPr sz="1400" spc="-10" dirty="0">
                <a:latin typeface="Lucida Sans Unicode"/>
                <a:cs typeface="Lucida Sans Unicode"/>
              </a:rPr>
              <a:t>joints.</a:t>
            </a:r>
            <a:endParaRPr sz="1400" dirty="0">
              <a:latin typeface="Lucida Sans Unicode"/>
              <a:cs typeface="Lucida Sans Unicode"/>
            </a:endParaRPr>
          </a:p>
          <a:p>
            <a:pPr marL="12700" marR="61594" algn="just">
              <a:lnSpc>
                <a:spcPct val="100000"/>
              </a:lnSpc>
              <a:spcBef>
                <a:spcPts val="1680"/>
              </a:spcBef>
            </a:pPr>
            <a:r>
              <a:rPr sz="1400" spc="-20" dirty="0">
                <a:latin typeface="Lucida Sans Unicode"/>
                <a:cs typeface="Lucida Sans Unicode"/>
              </a:rPr>
              <a:t>Unlike</a:t>
            </a:r>
            <a:r>
              <a:rPr sz="1400" spc="75" dirty="0">
                <a:latin typeface="Lucida Sans Unicode"/>
                <a:cs typeface="Lucida Sans Unicode"/>
              </a:rPr>
              <a:t> </a:t>
            </a:r>
            <a:r>
              <a:rPr sz="1400" dirty="0">
                <a:latin typeface="Lucida Sans Unicode"/>
                <a:cs typeface="Lucida Sans Unicode"/>
              </a:rPr>
              <a:t>regular</a:t>
            </a:r>
            <a:r>
              <a:rPr sz="1400" spc="65" dirty="0">
                <a:latin typeface="Lucida Sans Unicode"/>
                <a:cs typeface="Lucida Sans Unicode"/>
              </a:rPr>
              <a:t> </a:t>
            </a:r>
            <a:r>
              <a:rPr sz="1400" dirty="0">
                <a:latin typeface="Lucida Sans Unicode"/>
                <a:cs typeface="Lucida Sans Unicode"/>
              </a:rPr>
              <a:t>water,</a:t>
            </a:r>
            <a:r>
              <a:rPr sz="1400" spc="50" dirty="0">
                <a:latin typeface="Lucida Sans Unicode"/>
                <a:cs typeface="Lucida Sans Unicode"/>
              </a:rPr>
              <a:t> </a:t>
            </a:r>
            <a:r>
              <a:rPr sz="1400" dirty="0">
                <a:latin typeface="Lucida Sans Unicode"/>
                <a:cs typeface="Lucida Sans Unicode"/>
              </a:rPr>
              <a:t>vitamin</a:t>
            </a:r>
            <a:r>
              <a:rPr sz="1400" spc="60" dirty="0">
                <a:latin typeface="Lucida Sans Unicode"/>
                <a:cs typeface="Lucida Sans Unicode"/>
              </a:rPr>
              <a:t> </a:t>
            </a:r>
            <a:r>
              <a:rPr sz="1400" spc="50" dirty="0">
                <a:latin typeface="Lucida Sans Unicode"/>
                <a:cs typeface="Lucida Sans Unicode"/>
              </a:rPr>
              <a:t>water </a:t>
            </a:r>
            <a:r>
              <a:rPr sz="1400" spc="-20" dirty="0">
                <a:latin typeface="Lucida Sans Unicode"/>
                <a:cs typeface="Lucida Sans Unicode"/>
              </a:rPr>
              <a:t>for</a:t>
            </a:r>
            <a:r>
              <a:rPr sz="1400" spc="95" dirty="0">
                <a:latin typeface="Lucida Sans Unicode"/>
                <a:cs typeface="Lucida Sans Unicode"/>
              </a:rPr>
              <a:t> </a:t>
            </a:r>
            <a:r>
              <a:rPr sz="1400" dirty="0">
                <a:latin typeface="Lucida Sans Unicode"/>
                <a:cs typeface="Lucida Sans Unicode"/>
              </a:rPr>
              <a:t>dogs</a:t>
            </a:r>
            <a:r>
              <a:rPr sz="1400" spc="60" dirty="0">
                <a:latin typeface="Lucida Sans Unicode"/>
                <a:cs typeface="Lucida Sans Unicode"/>
              </a:rPr>
              <a:t> </a:t>
            </a:r>
            <a:r>
              <a:rPr sz="1400" dirty="0">
                <a:latin typeface="Lucida Sans Unicode"/>
                <a:cs typeface="Lucida Sans Unicode"/>
              </a:rPr>
              <a:t>contains</a:t>
            </a:r>
            <a:r>
              <a:rPr sz="1400" spc="60" dirty="0">
                <a:latin typeface="Lucida Sans Unicode"/>
                <a:cs typeface="Lucida Sans Unicode"/>
              </a:rPr>
              <a:t> </a:t>
            </a:r>
            <a:r>
              <a:rPr sz="1400" dirty="0">
                <a:latin typeface="Lucida Sans Unicode"/>
                <a:cs typeface="Lucida Sans Unicode"/>
              </a:rPr>
              <a:t>carefully</a:t>
            </a:r>
            <a:r>
              <a:rPr sz="1400" spc="70" dirty="0">
                <a:latin typeface="Lucida Sans Unicode"/>
                <a:cs typeface="Lucida Sans Unicode"/>
              </a:rPr>
              <a:t> </a:t>
            </a:r>
            <a:r>
              <a:rPr sz="1400" spc="50" dirty="0">
                <a:latin typeface="Lucida Sans Unicode"/>
                <a:cs typeface="Lucida Sans Unicode"/>
              </a:rPr>
              <a:t>measured amounts</a:t>
            </a:r>
            <a:r>
              <a:rPr sz="1400" spc="-10" dirty="0">
                <a:latin typeface="Lucida Sans Unicode"/>
                <a:cs typeface="Lucida Sans Unicode"/>
              </a:rPr>
              <a:t> </a:t>
            </a:r>
            <a:r>
              <a:rPr sz="1400" dirty="0">
                <a:latin typeface="Lucida Sans Unicode"/>
                <a:cs typeface="Lucida Sans Unicode"/>
              </a:rPr>
              <a:t>of</a:t>
            </a:r>
            <a:r>
              <a:rPr sz="1400" spc="20" dirty="0">
                <a:latin typeface="Lucida Sans Unicode"/>
                <a:cs typeface="Lucida Sans Unicode"/>
              </a:rPr>
              <a:t> </a:t>
            </a:r>
            <a:r>
              <a:rPr sz="1400" dirty="0">
                <a:latin typeface="Lucida Sans Unicode"/>
                <a:cs typeface="Lucida Sans Unicode"/>
              </a:rPr>
              <a:t>vitamins.</a:t>
            </a:r>
            <a:r>
              <a:rPr sz="1400" spc="-5" dirty="0">
                <a:latin typeface="Lucida Sans Unicode"/>
                <a:cs typeface="Lucida Sans Unicode"/>
              </a:rPr>
              <a:t> </a:t>
            </a:r>
            <a:r>
              <a:rPr sz="1400" spc="-20" dirty="0">
                <a:latin typeface="Lucida Sans Unicode"/>
                <a:cs typeface="Lucida Sans Unicode"/>
              </a:rPr>
              <a:t>It</a:t>
            </a:r>
            <a:r>
              <a:rPr sz="1400" spc="30" dirty="0">
                <a:latin typeface="Lucida Sans Unicode"/>
                <a:cs typeface="Lucida Sans Unicode"/>
              </a:rPr>
              <a:t> </a:t>
            </a:r>
            <a:r>
              <a:rPr sz="1400" spc="-20" dirty="0">
                <a:latin typeface="Lucida Sans Unicode"/>
                <a:cs typeface="Lucida Sans Unicode"/>
              </a:rPr>
              <a:t>is</a:t>
            </a:r>
            <a:r>
              <a:rPr sz="1400" spc="10" dirty="0">
                <a:latin typeface="Lucida Sans Unicode"/>
                <a:cs typeface="Lucida Sans Unicode"/>
              </a:rPr>
              <a:t> </a:t>
            </a:r>
            <a:r>
              <a:rPr sz="1400" dirty="0">
                <a:latin typeface="Lucida Sans Unicode"/>
                <a:cs typeface="Lucida Sans Unicode"/>
              </a:rPr>
              <a:t>important</a:t>
            </a:r>
            <a:r>
              <a:rPr sz="1400" spc="10" dirty="0">
                <a:latin typeface="Lucida Sans Unicode"/>
                <a:cs typeface="Lucida Sans Unicode"/>
              </a:rPr>
              <a:t> </a:t>
            </a:r>
            <a:r>
              <a:rPr sz="1400" dirty="0">
                <a:latin typeface="Lucida Sans Unicode"/>
                <a:cs typeface="Lucida Sans Unicode"/>
              </a:rPr>
              <a:t>to</a:t>
            </a:r>
            <a:r>
              <a:rPr sz="1400" spc="20" dirty="0">
                <a:latin typeface="Lucida Sans Unicode"/>
                <a:cs typeface="Lucida Sans Unicode"/>
              </a:rPr>
              <a:t> </a:t>
            </a:r>
            <a:r>
              <a:rPr sz="1400" dirty="0">
                <a:latin typeface="Lucida Sans Unicode"/>
                <a:cs typeface="Lucida Sans Unicode"/>
              </a:rPr>
              <a:t>note that</a:t>
            </a:r>
            <a:r>
              <a:rPr sz="1400" spc="25" dirty="0">
                <a:latin typeface="Lucida Sans Unicode"/>
                <a:cs typeface="Lucida Sans Unicode"/>
              </a:rPr>
              <a:t> </a:t>
            </a:r>
            <a:r>
              <a:rPr sz="1400" dirty="0">
                <a:latin typeface="Lucida Sans Unicode"/>
                <a:cs typeface="Lucida Sans Unicode"/>
              </a:rPr>
              <a:t>vitamin</a:t>
            </a:r>
            <a:r>
              <a:rPr sz="1400" spc="10" dirty="0">
                <a:latin typeface="Lucida Sans Unicode"/>
                <a:cs typeface="Lucida Sans Unicode"/>
              </a:rPr>
              <a:t> </a:t>
            </a:r>
            <a:r>
              <a:rPr sz="1400" spc="50" dirty="0">
                <a:latin typeface="Lucida Sans Unicode"/>
                <a:cs typeface="Lucida Sans Unicode"/>
              </a:rPr>
              <a:t>water</a:t>
            </a:r>
            <a:r>
              <a:rPr sz="1400" spc="-10" dirty="0">
                <a:latin typeface="Lucida Sans Unicode"/>
                <a:cs typeface="Lucida Sans Unicode"/>
              </a:rPr>
              <a:t> </a:t>
            </a:r>
            <a:r>
              <a:rPr sz="1400" dirty="0">
                <a:latin typeface="Lucida Sans Unicode"/>
                <a:cs typeface="Lucida Sans Unicode"/>
              </a:rPr>
              <a:t>should</a:t>
            </a:r>
            <a:r>
              <a:rPr sz="1400" spc="10" dirty="0">
                <a:latin typeface="Lucida Sans Unicode"/>
                <a:cs typeface="Lucida Sans Unicode"/>
              </a:rPr>
              <a:t> </a:t>
            </a:r>
            <a:r>
              <a:rPr sz="1400" spc="-25" dirty="0">
                <a:latin typeface="Lucida Sans Unicode"/>
                <a:cs typeface="Lucida Sans Unicode"/>
              </a:rPr>
              <a:t>not </a:t>
            </a:r>
            <a:r>
              <a:rPr sz="1400" spc="65" dirty="0">
                <a:latin typeface="Lucida Sans Unicode"/>
                <a:cs typeface="Lucida Sans Unicode"/>
              </a:rPr>
              <a:t>replace</a:t>
            </a:r>
            <a:r>
              <a:rPr sz="1400" spc="-70" dirty="0">
                <a:latin typeface="Lucida Sans Unicode"/>
                <a:cs typeface="Lucida Sans Unicode"/>
              </a:rPr>
              <a:t> </a:t>
            </a:r>
            <a:r>
              <a:rPr sz="1400" spc="170" dirty="0">
                <a:latin typeface="Lucida Sans Unicode"/>
                <a:cs typeface="Lucida Sans Unicode"/>
              </a:rPr>
              <a:t>a</a:t>
            </a:r>
            <a:r>
              <a:rPr sz="1400" spc="-60" dirty="0">
                <a:latin typeface="Lucida Sans Unicode"/>
                <a:cs typeface="Lucida Sans Unicode"/>
              </a:rPr>
              <a:t> </a:t>
            </a:r>
            <a:r>
              <a:rPr sz="1400" spc="55" dirty="0">
                <a:latin typeface="Lucida Sans Unicode"/>
                <a:cs typeface="Lucida Sans Unicode"/>
              </a:rPr>
              <a:t>complete</a:t>
            </a:r>
            <a:r>
              <a:rPr sz="1400" spc="-85" dirty="0">
                <a:latin typeface="Lucida Sans Unicode"/>
                <a:cs typeface="Lucida Sans Unicode"/>
              </a:rPr>
              <a:t> </a:t>
            </a:r>
            <a:r>
              <a:rPr sz="1400" spc="-10" dirty="0">
                <a:latin typeface="Lucida Sans Unicode"/>
                <a:cs typeface="Lucida Sans Unicode"/>
              </a:rPr>
              <a:t>diet.</a:t>
            </a:r>
            <a:r>
              <a:rPr sz="1400" spc="-60" dirty="0">
                <a:latin typeface="Lucida Sans Unicode"/>
                <a:cs typeface="Lucida Sans Unicode"/>
              </a:rPr>
              <a:t> </a:t>
            </a:r>
            <a:r>
              <a:rPr sz="1400" dirty="0">
                <a:latin typeface="Lucida Sans Unicode"/>
                <a:cs typeface="Lucida Sans Unicode"/>
              </a:rPr>
              <a:t>Instead,</a:t>
            </a:r>
            <a:r>
              <a:rPr sz="1400" spc="-70" dirty="0">
                <a:latin typeface="Lucida Sans Unicode"/>
                <a:cs typeface="Lucida Sans Unicode"/>
              </a:rPr>
              <a:t> </a:t>
            </a:r>
            <a:r>
              <a:rPr sz="1400" spc="-30" dirty="0">
                <a:latin typeface="Lucida Sans Unicode"/>
                <a:cs typeface="Lucida Sans Unicode"/>
              </a:rPr>
              <a:t>it</a:t>
            </a:r>
            <a:r>
              <a:rPr sz="1400" spc="-45" dirty="0">
                <a:latin typeface="Lucida Sans Unicode"/>
                <a:cs typeface="Lucida Sans Unicode"/>
              </a:rPr>
              <a:t> </a:t>
            </a:r>
            <a:r>
              <a:rPr sz="1400" dirty="0">
                <a:latin typeface="Lucida Sans Unicode"/>
                <a:cs typeface="Lucida Sans Unicode"/>
              </a:rPr>
              <a:t>works</a:t>
            </a:r>
            <a:r>
              <a:rPr sz="1400" spc="-60" dirty="0">
                <a:latin typeface="Lucida Sans Unicode"/>
                <a:cs typeface="Lucida Sans Unicode"/>
              </a:rPr>
              <a:t> </a:t>
            </a:r>
            <a:r>
              <a:rPr sz="1400" spc="95" dirty="0">
                <a:latin typeface="Lucida Sans Unicode"/>
                <a:cs typeface="Lucida Sans Unicode"/>
              </a:rPr>
              <a:t>as</a:t>
            </a:r>
            <a:r>
              <a:rPr sz="1400" spc="-55" dirty="0">
                <a:latin typeface="Lucida Sans Unicode"/>
                <a:cs typeface="Lucida Sans Unicode"/>
              </a:rPr>
              <a:t> </a:t>
            </a:r>
            <a:r>
              <a:rPr sz="1400" spc="90" dirty="0">
                <a:latin typeface="Lucida Sans Unicode"/>
                <a:cs typeface="Lucida Sans Unicode"/>
              </a:rPr>
              <a:t>an</a:t>
            </a:r>
            <a:r>
              <a:rPr sz="1400" spc="-55" dirty="0">
                <a:latin typeface="Lucida Sans Unicode"/>
                <a:cs typeface="Lucida Sans Unicode"/>
              </a:rPr>
              <a:t> </a:t>
            </a:r>
            <a:r>
              <a:rPr sz="1400" dirty="0">
                <a:latin typeface="Lucida Sans Unicode"/>
                <a:cs typeface="Lucida Sans Unicode"/>
              </a:rPr>
              <a:t>extra</a:t>
            </a:r>
            <a:r>
              <a:rPr sz="1400" spc="-70" dirty="0">
                <a:latin typeface="Lucida Sans Unicode"/>
                <a:cs typeface="Lucida Sans Unicode"/>
              </a:rPr>
              <a:t> </a:t>
            </a:r>
            <a:r>
              <a:rPr sz="1400" spc="-10" dirty="0">
                <a:latin typeface="Lucida Sans Unicode"/>
                <a:cs typeface="Lucida Sans Unicode"/>
              </a:rPr>
              <a:t>boost.</a:t>
            </a:r>
            <a:endParaRPr sz="1400" dirty="0">
              <a:latin typeface="Lucida Sans Unicode"/>
              <a:cs typeface="Lucida Sans Unicod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4117340" cy="2122170"/>
          </a:xfrm>
          <a:custGeom>
            <a:avLst/>
            <a:gdLst/>
            <a:ahLst/>
            <a:cxnLst/>
            <a:rect l="l" t="t" r="r" b="b"/>
            <a:pathLst>
              <a:path w="4117340" h="2122170">
                <a:moveTo>
                  <a:pt x="4117213" y="0"/>
                </a:moveTo>
                <a:lnTo>
                  <a:pt x="0" y="0"/>
                </a:lnTo>
                <a:lnTo>
                  <a:pt x="0" y="1539113"/>
                </a:lnTo>
                <a:lnTo>
                  <a:pt x="42200" y="1573581"/>
                </a:lnTo>
                <a:lnTo>
                  <a:pt x="80675" y="1603521"/>
                </a:lnTo>
                <a:lnTo>
                  <a:pt x="119735" y="1632734"/>
                </a:lnTo>
                <a:lnTo>
                  <a:pt x="159370" y="1661209"/>
                </a:lnTo>
                <a:lnTo>
                  <a:pt x="199570" y="1688936"/>
                </a:lnTo>
                <a:lnTo>
                  <a:pt x="240325" y="1715904"/>
                </a:lnTo>
                <a:lnTo>
                  <a:pt x="281623" y="1742104"/>
                </a:lnTo>
                <a:lnTo>
                  <a:pt x="323457" y="1767525"/>
                </a:lnTo>
                <a:lnTo>
                  <a:pt x="365814" y="1792157"/>
                </a:lnTo>
                <a:lnTo>
                  <a:pt x="408685" y="1815990"/>
                </a:lnTo>
                <a:lnTo>
                  <a:pt x="452059" y="1839014"/>
                </a:lnTo>
                <a:lnTo>
                  <a:pt x="495927" y="1861217"/>
                </a:lnTo>
                <a:lnTo>
                  <a:pt x="540278" y="1882591"/>
                </a:lnTo>
                <a:lnTo>
                  <a:pt x="585103" y="1903125"/>
                </a:lnTo>
                <a:lnTo>
                  <a:pt x="630389" y="1922808"/>
                </a:lnTo>
                <a:lnTo>
                  <a:pt x="676129" y="1941631"/>
                </a:lnTo>
                <a:lnTo>
                  <a:pt x="722311" y="1959583"/>
                </a:lnTo>
                <a:lnTo>
                  <a:pt x="768925" y="1976654"/>
                </a:lnTo>
                <a:lnTo>
                  <a:pt x="815961" y="1992834"/>
                </a:lnTo>
                <a:lnTo>
                  <a:pt x="863409" y="2008113"/>
                </a:lnTo>
                <a:lnTo>
                  <a:pt x="911258" y="2022480"/>
                </a:lnTo>
                <a:lnTo>
                  <a:pt x="959499" y="2035925"/>
                </a:lnTo>
                <a:lnTo>
                  <a:pt x="1008121" y="2048437"/>
                </a:lnTo>
                <a:lnTo>
                  <a:pt x="1057113" y="2060008"/>
                </a:lnTo>
                <a:lnTo>
                  <a:pt x="1106467" y="2070626"/>
                </a:lnTo>
                <a:lnTo>
                  <a:pt x="1156171" y="2080281"/>
                </a:lnTo>
                <a:lnTo>
                  <a:pt x="1206215" y="2088964"/>
                </a:lnTo>
                <a:lnTo>
                  <a:pt x="1256590" y="2096663"/>
                </a:lnTo>
                <a:lnTo>
                  <a:pt x="1307284" y="2103369"/>
                </a:lnTo>
                <a:lnTo>
                  <a:pt x="1358289" y="2109071"/>
                </a:lnTo>
                <a:lnTo>
                  <a:pt x="1409592" y="2113759"/>
                </a:lnTo>
                <a:lnTo>
                  <a:pt x="1461185" y="2117423"/>
                </a:lnTo>
                <a:lnTo>
                  <a:pt x="1513058" y="2120053"/>
                </a:lnTo>
                <a:lnTo>
                  <a:pt x="1565199" y="2121639"/>
                </a:lnTo>
                <a:lnTo>
                  <a:pt x="1617599" y="2122170"/>
                </a:lnTo>
                <a:lnTo>
                  <a:pt x="1667175" y="2121695"/>
                </a:lnTo>
                <a:lnTo>
                  <a:pt x="1716521" y="2120276"/>
                </a:lnTo>
                <a:lnTo>
                  <a:pt x="1765627" y="2117921"/>
                </a:lnTo>
                <a:lnTo>
                  <a:pt x="1814485" y="2114640"/>
                </a:lnTo>
                <a:lnTo>
                  <a:pt x="1863085" y="2110441"/>
                </a:lnTo>
                <a:lnTo>
                  <a:pt x="1911420" y="2105333"/>
                </a:lnTo>
                <a:lnTo>
                  <a:pt x="1959481" y="2099323"/>
                </a:lnTo>
                <a:lnTo>
                  <a:pt x="2007259" y="2092422"/>
                </a:lnTo>
                <a:lnTo>
                  <a:pt x="2054745" y="2084637"/>
                </a:lnTo>
                <a:lnTo>
                  <a:pt x="2101930" y="2075977"/>
                </a:lnTo>
                <a:lnTo>
                  <a:pt x="2148808" y="2066450"/>
                </a:lnTo>
                <a:lnTo>
                  <a:pt x="2195367" y="2056066"/>
                </a:lnTo>
                <a:lnTo>
                  <a:pt x="2241601" y="2044833"/>
                </a:lnTo>
                <a:lnTo>
                  <a:pt x="2287499" y="2032760"/>
                </a:lnTo>
                <a:lnTo>
                  <a:pt x="2333055" y="2019855"/>
                </a:lnTo>
                <a:lnTo>
                  <a:pt x="2378258" y="2006127"/>
                </a:lnTo>
                <a:lnTo>
                  <a:pt x="2423101" y="1991584"/>
                </a:lnTo>
                <a:lnTo>
                  <a:pt x="2467574" y="1976235"/>
                </a:lnTo>
                <a:lnTo>
                  <a:pt x="2511670" y="1960089"/>
                </a:lnTo>
                <a:lnTo>
                  <a:pt x="2555379" y="1943155"/>
                </a:lnTo>
                <a:lnTo>
                  <a:pt x="2598693" y="1925441"/>
                </a:lnTo>
                <a:lnTo>
                  <a:pt x="2641603" y="1906955"/>
                </a:lnTo>
                <a:lnTo>
                  <a:pt x="2684100" y="1887707"/>
                </a:lnTo>
                <a:lnTo>
                  <a:pt x="2726177" y="1867704"/>
                </a:lnTo>
                <a:lnTo>
                  <a:pt x="2767824" y="1846957"/>
                </a:lnTo>
                <a:lnTo>
                  <a:pt x="2809032" y="1825472"/>
                </a:lnTo>
                <a:lnTo>
                  <a:pt x="2849794" y="1803260"/>
                </a:lnTo>
                <a:lnTo>
                  <a:pt x="2890100" y="1780327"/>
                </a:lnTo>
                <a:lnTo>
                  <a:pt x="2929942" y="1756685"/>
                </a:lnTo>
                <a:lnTo>
                  <a:pt x="2969310" y="1732339"/>
                </a:lnTo>
                <a:lnTo>
                  <a:pt x="3008198" y="1707301"/>
                </a:lnTo>
                <a:lnTo>
                  <a:pt x="3046595" y="1681577"/>
                </a:lnTo>
                <a:lnTo>
                  <a:pt x="3084494" y="1655177"/>
                </a:lnTo>
                <a:lnTo>
                  <a:pt x="3121885" y="1628109"/>
                </a:lnTo>
                <a:lnTo>
                  <a:pt x="3158760" y="1600382"/>
                </a:lnTo>
                <a:lnTo>
                  <a:pt x="3195110" y="1572005"/>
                </a:lnTo>
                <a:lnTo>
                  <a:pt x="3230927" y="1542986"/>
                </a:lnTo>
                <a:lnTo>
                  <a:pt x="3266202" y="1513334"/>
                </a:lnTo>
                <a:lnTo>
                  <a:pt x="3300927" y="1483057"/>
                </a:lnTo>
                <a:lnTo>
                  <a:pt x="3335092" y="1452165"/>
                </a:lnTo>
                <a:lnTo>
                  <a:pt x="3368690" y="1420665"/>
                </a:lnTo>
                <a:lnTo>
                  <a:pt x="3401711" y="1388567"/>
                </a:lnTo>
                <a:lnTo>
                  <a:pt x="3434147" y="1355878"/>
                </a:lnTo>
                <a:lnTo>
                  <a:pt x="3465989" y="1322609"/>
                </a:lnTo>
                <a:lnTo>
                  <a:pt x="3497229" y="1288766"/>
                </a:lnTo>
                <a:lnTo>
                  <a:pt x="3527858" y="1254360"/>
                </a:lnTo>
                <a:lnTo>
                  <a:pt x="3557867" y="1219398"/>
                </a:lnTo>
                <a:lnTo>
                  <a:pt x="3587248" y="1183889"/>
                </a:lnTo>
                <a:lnTo>
                  <a:pt x="3615993" y="1147842"/>
                </a:lnTo>
                <a:lnTo>
                  <a:pt x="3644091" y="1111266"/>
                </a:lnTo>
                <a:lnTo>
                  <a:pt x="3671536" y="1074169"/>
                </a:lnTo>
                <a:lnTo>
                  <a:pt x="3698317" y="1036559"/>
                </a:lnTo>
                <a:lnTo>
                  <a:pt x="3724427" y="998446"/>
                </a:lnTo>
                <a:lnTo>
                  <a:pt x="3749858" y="959838"/>
                </a:lnTo>
                <a:lnTo>
                  <a:pt x="3774599" y="920744"/>
                </a:lnTo>
                <a:lnTo>
                  <a:pt x="3798643" y="881172"/>
                </a:lnTo>
                <a:lnTo>
                  <a:pt x="3821981" y="841130"/>
                </a:lnTo>
                <a:lnTo>
                  <a:pt x="3844605" y="800629"/>
                </a:lnTo>
                <a:lnTo>
                  <a:pt x="3866505" y="759675"/>
                </a:lnTo>
                <a:lnTo>
                  <a:pt x="3887674" y="718279"/>
                </a:lnTo>
                <a:lnTo>
                  <a:pt x="3908102" y="676447"/>
                </a:lnTo>
                <a:lnTo>
                  <a:pt x="3927781" y="634190"/>
                </a:lnTo>
                <a:lnTo>
                  <a:pt x="3946702" y="591516"/>
                </a:lnTo>
                <a:lnTo>
                  <a:pt x="3964857" y="548433"/>
                </a:lnTo>
                <a:lnTo>
                  <a:pt x="3982236" y="504950"/>
                </a:lnTo>
                <a:lnTo>
                  <a:pt x="3998833" y="461075"/>
                </a:lnTo>
                <a:lnTo>
                  <a:pt x="4014636" y="416818"/>
                </a:lnTo>
                <a:lnTo>
                  <a:pt x="4029639" y="372187"/>
                </a:lnTo>
                <a:lnTo>
                  <a:pt x="4043832" y="327190"/>
                </a:lnTo>
                <a:lnTo>
                  <a:pt x="4057208" y="281837"/>
                </a:lnTo>
                <a:lnTo>
                  <a:pt x="4069756" y="236135"/>
                </a:lnTo>
                <a:lnTo>
                  <a:pt x="4081469" y="190094"/>
                </a:lnTo>
                <a:lnTo>
                  <a:pt x="4092337" y="143722"/>
                </a:lnTo>
                <a:lnTo>
                  <a:pt x="4102354" y="97027"/>
                </a:lnTo>
                <a:lnTo>
                  <a:pt x="4117213" y="0"/>
                </a:lnTo>
                <a:close/>
              </a:path>
            </a:pathLst>
          </a:custGeom>
          <a:solidFill>
            <a:srgbClr val="003087"/>
          </a:solidFill>
        </p:spPr>
        <p:txBody>
          <a:bodyPr wrap="square" lIns="0" tIns="0" rIns="0" bIns="0" rtlCol="0"/>
          <a:lstStyle/>
          <a:p>
            <a:endParaRPr/>
          </a:p>
        </p:txBody>
      </p:sp>
      <p:pic>
        <p:nvPicPr>
          <p:cNvPr id="3" name="object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36105" y="1978473"/>
            <a:ext cx="2566845" cy="3600000"/>
          </a:xfrm>
          <a:prstGeom prst="rect">
            <a:avLst/>
          </a:prstGeom>
        </p:spPr>
      </p:pic>
      <p:sp>
        <p:nvSpPr>
          <p:cNvPr id="4" name="object 4"/>
          <p:cNvSpPr/>
          <p:nvPr/>
        </p:nvSpPr>
        <p:spPr>
          <a:xfrm>
            <a:off x="8202421" y="981075"/>
            <a:ext cx="941705" cy="236854"/>
          </a:xfrm>
          <a:custGeom>
            <a:avLst/>
            <a:gdLst/>
            <a:ahLst/>
            <a:cxnLst/>
            <a:rect l="l" t="t" r="r" b="b"/>
            <a:pathLst>
              <a:path w="941704" h="236855">
                <a:moveTo>
                  <a:pt x="823341" y="0"/>
                </a:moveTo>
                <a:lnTo>
                  <a:pt x="118236" y="0"/>
                </a:lnTo>
                <a:lnTo>
                  <a:pt x="72223" y="9294"/>
                </a:lnTo>
                <a:lnTo>
                  <a:pt x="34639" y="34639"/>
                </a:lnTo>
                <a:lnTo>
                  <a:pt x="9294" y="72223"/>
                </a:lnTo>
                <a:lnTo>
                  <a:pt x="0" y="118237"/>
                </a:lnTo>
                <a:lnTo>
                  <a:pt x="9294" y="164250"/>
                </a:lnTo>
                <a:lnTo>
                  <a:pt x="34639" y="201834"/>
                </a:lnTo>
                <a:lnTo>
                  <a:pt x="72223" y="227179"/>
                </a:lnTo>
                <a:lnTo>
                  <a:pt x="118236" y="236474"/>
                </a:lnTo>
                <a:lnTo>
                  <a:pt x="823341" y="236474"/>
                </a:lnTo>
                <a:lnTo>
                  <a:pt x="869354" y="227179"/>
                </a:lnTo>
                <a:lnTo>
                  <a:pt x="906938" y="201834"/>
                </a:lnTo>
                <a:lnTo>
                  <a:pt x="932283" y="164250"/>
                </a:lnTo>
                <a:lnTo>
                  <a:pt x="941577" y="118237"/>
                </a:lnTo>
                <a:lnTo>
                  <a:pt x="932283" y="72223"/>
                </a:lnTo>
                <a:lnTo>
                  <a:pt x="906938" y="34639"/>
                </a:lnTo>
                <a:lnTo>
                  <a:pt x="869354" y="9294"/>
                </a:lnTo>
                <a:lnTo>
                  <a:pt x="823341" y="0"/>
                </a:lnTo>
                <a:close/>
              </a:path>
            </a:pathLst>
          </a:custGeom>
          <a:solidFill>
            <a:srgbClr val="003087"/>
          </a:solidFill>
        </p:spPr>
        <p:txBody>
          <a:bodyPr wrap="square" lIns="0" tIns="0" rIns="0" bIns="0" rtlCol="0"/>
          <a:lstStyle/>
          <a:p>
            <a:endParaRPr/>
          </a:p>
        </p:txBody>
      </p:sp>
      <p:sp>
        <p:nvSpPr>
          <p:cNvPr id="5" name="object 5"/>
          <p:cNvSpPr txBox="1"/>
          <p:nvPr/>
        </p:nvSpPr>
        <p:spPr>
          <a:xfrm>
            <a:off x="8379714" y="983360"/>
            <a:ext cx="591820" cy="197490"/>
          </a:xfrm>
          <a:prstGeom prst="rect">
            <a:avLst/>
          </a:prstGeom>
        </p:spPr>
        <p:txBody>
          <a:bodyPr vert="horz" wrap="square" lIns="0" tIns="12700" rIns="0" bIns="0" rtlCol="0">
            <a:spAutoFit/>
          </a:bodyPr>
          <a:lstStyle/>
          <a:p>
            <a:pPr marL="12700">
              <a:lnSpc>
                <a:spcPct val="100000"/>
              </a:lnSpc>
              <a:spcBef>
                <a:spcPts val="100"/>
              </a:spcBef>
            </a:pPr>
            <a:r>
              <a:rPr lang="sv-SE" sz="1200" spc="-30" dirty="0" err="1">
                <a:solidFill>
                  <a:srgbClr val="FFFFFF"/>
                </a:solidFill>
                <a:latin typeface="Arial Black"/>
                <a:cs typeface="Arial Black"/>
              </a:rPr>
              <a:t>dailly</a:t>
            </a:r>
            <a:endParaRPr sz="1200" dirty="0">
              <a:latin typeface="Arial Black"/>
              <a:cs typeface="Arial Black"/>
            </a:endParaRPr>
          </a:p>
        </p:txBody>
      </p:sp>
      <p:sp>
        <p:nvSpPr>
          <p:cNvPr id="6" name="object 6" descr="$PPTXTitle"/>
          <p:cNvSpPr txBox="1">
            <a:spLocks noGrp="1"/>
          </p:cNvSpPr>
          <p:nvPr>
            <p:ph type="title"/>
          </p:nvPr>
        </p:nvSpPr>
        <p:spPr>
          <a:xfrm>
            <a:off x="825500" y="334771"/>
            <a:ext cx="1783080" cy="513715"/>
          </a:xfrm>
          <a:prstGeom prst="rect">
            <a:avLst/>
          </a:prstGeom>
        </p:spPr>
        <p:txBody>
          <a:bodyPr vert="horz" wrap="square" lIns="0" tIns="12700" rIns="0" bIns="0" rtlCol="0">
            <a:spAutoFit/>
          </a:bodyPr>
          <a:lstStyle/>
          <a:p>
            <a:pPr marL="12700">
              <a:lnSpc>
                <a:spcPct val="100000"/>
              </a:lnSpc>
              <a:spcBef>
                <a:spcPts val="100"/>
              </a:spcBef>
            </a:pPr>
            <a:r>
              <a:rPr lang="sv-SE" spc="-55" dirty="0">
                <a:solidFill>
                  <a:srgbClr val="FFFFFF"/>
                </a:solidFill>
              </a:rPr>
              <a:t>Daily</a:t>
            </a:r>
            <a:endParaRPr spc="-55" dirty="0">
              <a:solidFill>
                <a:srgbClr val="FFFFFF"/>
              </a:solidFill>
            </a:endParaRPr>
          </a:p>
        </p:txBody>
      </p:sp>
      <p:sp>
        <p:nvSpPr>
          <p:cNvPr id="7" name="object 7"/>
          <p:cNvSpPr txBox="1"/>
          <p:nvPr/>
        </p:nvSpPr>
        <p:spPr>
          <a:xfrm>
            <a:off x="825500" y="697179"/>
            <a:ext cx="2011045" cy="635000"/>
          </a:xfrm>
          <a:prstGeom prst="rect">
            <a:avLst/>
          </a:prstGeom>
        </p:spPr>
        <p:txBody>
          <a:bodyPr vert="horz" wrap="square" lIns="0" tIns="12065" rIns="0" bIns="0" rtlCol="0">
            <a:spAutoFit/>
          </a:bodyPr>
          <a:lstStyle/>
          <a:p>
            <a:pPr marL="12700">
              <a:lnSpc>
                <a:spcPct val="100000"/>
              </a:lnSpc>
              <a:spcBef>
                <a:spcPts val="95"/>
              </a:spcBef>
            </a:pPr>
            <a:r>
              <a:rPr sz="4000" spc="-85" dirty="0">
                <a:solidFill>
                  <a:srgbClr val="FFFFFF"/>
                </a:solidFill>
                <a:latin typeface="Arial Black"/>
                <a:cs typeface="Arial Black"/>
              </a:rPr>
              <a:t>Natural</a:t>
            </a:r>
            <a:endParaRPr sz="4000">
              <a:latin typeface="Arial Black"/>
              <a:cs typeface="Arial Black"/>
            </a:endParaRPr>
          </a:p>
        </p:txBody>
      </p:sp>
      <p:sp>
        <p:nvSpPr>
          <p:cNvPr id="8" name="object 8"/>
          <p:cNvSpPr txBox="1"/>
          <p:nvPr/>
        </p:nvSpPr>
        <p:spPr>
          <a:xfrm>
            <a:off x="825500" y="1284478"/>
            <a:ext cx="965200" cy="208279"/>
          </a:xfrm>
          <a:prstGeom prst="rect">
            <a:avLst/>
          </a:prstGeom>
        </p:spPr>
        <p:txBody>
          <a:bodyPr vert="horz" wrap="square" lIns="0" tIns="12700" rIns="0" bIns="0" rtlCol="0">
            <a:spAutoFit/>
          </a:bodyPr>
          <a:lstStyle/>
          <a:p>
            <a:pPr marL="12700">
              <a:lnSpc>
                <a:spcPct val="100000"/>
              </a:lnSpc>
              <a:spcBef>
                <a:spcPts val="100"/>
              </a:spcBef>
            </a:pPr>
            <a:r>
              <a:rPr sz="1200" spc="-55" dirty="0">
                <a:solidFill>
                  <a:srgbClr val="FFFFFF"/>
                </a:solidFill>
                <a:latin typeface="Arial Black"/>
                <a:cs typeface="Arial Black"/>
              </a:rPr>
              <a:t>Electrolythe</a:t>
            </a:r>
            <a:endParaRPr sz="1200">
              <a:latin typeface="Arial Black"/>
              <a:cs typeface="Arial Black"/>
            </a:endParaRPr>
          </a:p>
        </p:txBody>
      </p:sp>
      <p:sp>
        <p:nvSpPr>
          <p:cNvPr id="9" name="object 9"/>
          <p:cNvSpPr txBox="1"/>
          <p:nvPr/>
        </p:nvSpPr>
        <p:spPr>
          <a:xfrm>
            <a:off x="840091" y="2857534"/>
            <a:ext cx="4985385" cy="1858842"/>
          </a:xfrm>
          <a:prstGeom prst="rect">
            <a:avLst/>
          </a:prstGeom>
        </p:spPr>
        <p:txBody>
          <a:bodyPr vert="horz" wrap="square" lIns="0" tIns="12065" rIns="0" bIns="0" rtlCol="0">
            <a:spAutoFit/>
          </a:bodyPr>
          <a:lstStyle/>
          <a:p>
            <a:pPr marL="12700" marR="10795">
              <a:lnSpc>
                <a:spcPct val="100000"/>
              </a:lnSpc>
              <a:spcBef>
                <a:spcPts val="95"/>
              </a:spcBef>
            </a:pPr>
            <a:r>
              <a:rPr sz="2000" dirty="0">
                <a:latin typeface="Lucida Sans Unicode"/>
                <a:cs typeface="Lucida Sans Unicode"/>
              </a:rPr>
              <a:t>Natural</a:t>
            </a:r>
            <a:r>
              <a:rPr sz="2000" spc="25" dirty="0">
                <a:latin typeface="Lucida Sans Unicode"/>
                <a:cs typeface="Lucida Sans Unicode"/>
              </a:rPr>
              <a:t> </a:t>
            </a:r>
            <a:r>
              <a:rPr sz="2000" spc="-50" dirty="0">
                <a:latin typeface="Lucida Sans Unicode"/>
                <a:cs typeface="Lucida Sans Unicode"/>
              </a:rPr>
              <a:t>isn’t</a:t>
            </a:r>
            <a:r>
              <a:rPr sz="2000" dirty="0">
                <a:latin typeface="Lucida Sans Unicode"/>
                <a:cs typeface="Lucida Sans Unicode"/>
              </a:rPr>
              <a:t> </a:t>
            </a:r>
            <a:r>
              <a:rPr sz="2000" spc="-10" dirty="0">
                <a:latin typeface="Lucida Sans Unicode"/>
                <a:cs typeface="Lucida Sans Unicode"/>
              </a:rPr>
              <a:t>just</a:t>
            </a:r>
            <a:r>
              <a:rPr sz="2000" spc="15" dirty="0">
                <a:latin typeface="Lucida Sans Unicode"/>
                <a:cs typeface="Lucida Sans Unicode"/>
              </a:rPr>
              <a:t> </a:t>
            </a:r>
            <a:r>
              <a:rPr sz="2000" dirty="0">
                <a:latin typeface="Lucida Sans Unicode"/>
                <a:cs typeface="Lucida Sans Unicode"/>
              </a:rPr>
              <a:t>water—</a:t>
            </a:r>
            <a:r>
              <a:rPr sz="2000" spc="-30" dirty="0">
                <a:latin typeface="Lucida Sans Unicode"/>
                <a:cs typeface="Lucida Sans Unicode"/>
              </a:rPr>
              <a:t>it</a:t>
            </a:r>
            <a:r>
              <a:rPr sz="2000" spc="15" dirty="0">
                <a:latin typeface="Lucida Sans Unicode"/>
                <a:cs typeface="Lucida Sans Unicode"/>
              </a:rPr>
              <a:t> </a:t>
            </a:r>
            <a:r>
              <a:rPr sz="2000" dirty="0">
                <a:latin typeface="Lucida Sans Unicode"/>
                <a:cs typeface="Lucida Sans Unicode"/>
              </a:rPr>
              <a:t>replenishes</a:t>
            </a:r>
            <a:r>
              <a:rPr sz="2000" spc="15" dirty="0">
                <a:latin typeface="Lucida Sans Unicode"/>
                <a:cs typeface="Lucida Sans Unicode"/>
              </a:rPr>
              <a:t> </a:t>
            </a:r>
            <a:r>
              <a:rPr sz="2000" dirty="0">
                <a:latin typeface="Lucida Sans Unicode"/>
                <a:cs typeface="Lucida Sans Unicode"/>
              </a:rPr>
              <a:t>your </a:t>
            </a:r>
            <a:r>
              <a:rPr sz="2000" spc="-10" dirty="0">
                <a:latin typeface="Lucida Sans Unicode"/>
                <a:cs typeface="Lucida Sans Unicode"/>
              </a:rPr>
              <a:t>dog’s </a:t>
            </a:r>
            <a:r>
              <a:rPr sz="2000" dirty="0">
                <a:latin typeface="Lucida Sans Unicode"/>
                <a:cs typeface="Lucida Sans Unicode"/>
              </a:rPr>
              <a:t>hydration</a:t>
            </a:r>
            <a:r>
              <a:rPr sz="2000" spc="60" dirty="0">
                <a:latin typeface="Lucida Sans Unicode"/>
                <a:cs typeface="Lucida Sans Unicode"/>
              </a:rPr>
              <a:t> </a:t>
            </a:r>
            <a:r>
              <a:rPr sz="2000" spc="95" dirty="0">
                <a:latin typeface="Lucida Sans Unicode"/>
                <a:cs typeface="Lucida Sans Unicode"/>
              </a:rPr>
              <a:t>and</a:t>
            </a:r>
            <a:r>
              <a:rPr sz="2000" spc="50" dirty="0">
                <a:latin typeface="Lucida Sans Unicode"/>
                <a:cs typeface="Lucida Sans Unicode"/>
              </a:rPr>
              <a:t> </a:t>
            </a:r>
            <a:r>
              <a:rPr sz="2000" dirty="0">
                <a:latin typeface="Lucida Sans Unicode"/>
                <a:cs typeface="Lucida Sans Unicode"/>
              </a:rPr>
              <a:t>electrolyte</a:t>
            </a:r>
            <a:r>
              <a:rPr sz="2000" spc="55" dirty="0">
                <a:latin typeface="Lucida Sans Unicode"/>
                <a:cs typeface="Lucida Sans Unicode"/>
              </a:rPr>
              <a:t> balance.</a:t>
            </a:r>
            <a:r>
              <a:rPr sz="2000" spc="45" dirty="0">
                <a:latin typeface="Lucida Sans Unicode"/>
                <a:cs typeface="Lucida Sans Unicode"/>
              </a:rPr>
              <a:t> </a:t>
            </a:r>
            <a:r>
              <a:rPr sz="2000" dirty="0">
                <a:latin typeface="Lucida Sans Unicode"/>
                <a:cs typeface="Lucida Sans Unicode"/>
              </a:rPr>
              <a:t>While</a:t>
            </a:r>
            <a:r>
              <a:rPr sz="2000" spc="15" dirty="0">
                <a:latin typeface="Lucida Sans Unicode"/>
                <a:cs typeface="Lucida Sans Unicode"/>
              </a:rPr>
              <a:t> </a:t>
            </a:r>
            <a:r>
              <a:rPr sz="2000" spc="50" dirty="0">
                <a:latin typeface="Lucida Sans Unicode"/>
                <a:cs typeface="Lucida Sans Unicode"/>
              </a:rPr>
              <a:t>water</a:t>
            </a:r>
            <a:r>
              <a:rPr sz="2000" spc="65" dirty="0">
                <a:latin typeface="Lucida Sans Unicode"/>
                <a:cs typeface="Lucida Sans Unicode"/>
              </a:rPr>
              <a:t> </a:t>
            </a:r>
            <a:r>
              <a:rPr sz="2000" spc="-25" dirty="0">
                <a:latin typeface="Lucida Sans Unicode"/>
                <a:cs typeface="Lucida Sans Unicode"/>
              </a:rPr>
              <a:t>is </a:t>
            </a:r>
            <a:r>
              <a:rPr sz="2000" dirty="0">
                <a:latin typeface="Lucida Sans Unicode"/>
                <a:cs typeface="Lucida Sans Unicode"/>
              </a:rPr>
              <a:t>usually</a:t>
            </a:r>
            <a:r>
              <a:rPr sz="2000" spc="20" dirty="0">
                <a:latin typeface="Lucida Sans Unicode"/>
                <a:cs typeface="Lucida Sans Unicode"/>
              </a:rPr>
              <a:t> </a:t>
            </a:r>
            <a:r>
              <a:rPr sz="2000" dirty="0">
                <a:latin typeface="Lucida Sans Unicode"/>
                <a:cs typeface="Lucida Sans Unicode"/>
              </a:rPr>
              <a:t>enough,</a:t>
            </a:r>
            <a:r>
              <a:rPr sz="2000" spc="40" dirty="0">
                <a:latin typeface="Lucida Sans Unicode"/>
                <a:cs typeface="Lucida Sans Unicode"/>
              </a:rPr>
              <a:t> </a:t>
            </a:r>
            <a:r>
              <a:rPr sz="2000" dirty="0">
                <a:latin typeface="Lucida Sans Unicode"/>
                <a:cs typeface="Lucida Sans Unicode"/>
              </a:rPr>
              <a:t>extra</a:t>
            </a:r>
            <a:r>
              <a:rPr sz="2000" spc="45" dirty="0">
                <a:latin typeface="Lucida Sans Unicode"/>
                <a:cs typeface="Lucida Sans Unicode"/>
              </a:rPr>
              <a:t> </a:t>
            </a:r>
            <a:r>
              <a:rPr sz="2000" dirty="0">
                <a:latin typeface="Lucida Sans Unicode"/>
                <a:cs typeface="Lucida Sans Unicode"/>
              </a:rPr>
              <a:t>electrolytes</a:t>
            </a:r>
            <a:r>
              <a:rPr sz="2000" spc="40" dirty="0">
                <a:latin typeface="Lucida Sans Unicode"/>
                <a:cs typeface="Lucida Sans Unicode"/>
              </a:rPr>
              <a:t> </a:t>
            </a:r>
            <a:r>
              <a:rPr sz="2000" spc="70" dirty="0">
                <a:latin typeface="Lucida Sans Unicode"/>
                <a:cs typeface="Lucida Sans Unicode"/>
              </a:rPr>
              <a:t>are</a:t>
            </a:r>
            <a:r>
              <a:rPr sz="2000" spc="30" dirty="0">
                <a:latin typeface="Lucida Sans Unicode"/>
                <a:cs typeface="Lucida Sans Unicode"/>
              </a:rPr>
              <a:t> </a:t>
            </a:r>
            <a:r>
              <a:rPr sz="2000" spc="60" dirty="0">
                <a:latin typeface="Lucida Sans Unicode"/>
                <a:cs typeface="Lucida Sans Unicode"/>
              </a:rPr>
              <a:t>needed </a:t>
            </a:r>
            <a:r>
              <a:rPr sz="2000" dirty="0">
                <a:latin typeface="Lucida Sans Unicode"/>
                <a:cs typeface="Lucida Sans Unicode"/>
              </a:rPr>
              <a:t>after</a:t>
            </a:r>
            <a:r>
              <a:rPr sz="2000" spc="-5" dirty="0">
                <a:latin typeface="Lucida Sans Unicode"/>
                <a:cs typeface="Lucida Sans Unicode"/>
              </a:rPr>
              <a:t> </a:t>
            </a:r>
            <a:r>
              <a:rPr sz="2000" spc="-10" dirty="0">
                <a:latin typeface="Lucida Sans Unicode"/>
                <a:cs typeface="Lucida Sans Unicode"/>
              </a:rPr>
              <a:t>exercise,</a:t>
            </a:r>
            <a:r>
              <a:rPr sz="2000" spc="-30" dirty="0">
                <a:latin typeface="Lucida Sans Unicode"/>
                <a:cs typeface="Lucida Sans Unicode"/>
              </a:rPr>
              <a:t> </a:t>
            </a:r>
            <a:r>
              <a:rPr sz="2000" dirty="0">
                <a:latin typeface="Lucida Sans Unicode"/>
                <a:cs typeface="Lucida Sans Unicode"/>
              </a:rPr>
              <a:t>play,</a:t>
            </a:r>
            <a:r>
              <a:rPr sz="2000" spc="-30" dirty="0">
                <a:latin typeface="Lucida Sans Unicode"/>
                <a:cs typeface="Lucida Sans Unicode"/>
              </a:rPr>
              <a:t> </a:t>
            </a:r>
            <a:r>
              <a:rPr sz="2000" dirty="0">
                <a:latin typeface="Lucida Sans Unicode"/>
                <a:cs typeface="Lucida Sans Unicode"/>
              </a:rPr>
              <a:t>heat,</a:t>
            </a:r>
            <a:r>
              <a:rPr sz="2000" spc="-5" dirty="0">
                <a:latin typeface="Lucida Sans Unicode"/>
                <a:cs typeface="Lucida Sans Unicode"/>
              </a:rPr>
              <a:t> </a:t>
            </a:r>
            <a:r>
              <a:rPr sz="2000" dirty="0">
                <a:latin typeface="Lucida Sans Unicode"/>
                <a:cs typeface="Lucida Sans Unicode"/>
              </a:rPr>
              <a:t>or</a:t>
            </a:r>
            <a:r>
              <a:rPr sz="2000" spc="-20" dirty="0">
                <a:latin typeface="Lucida Sans Unicode"/>
                <a:cs typeface="Lucida Sans Unicode"/>
              </a:rPr>
              <a:t> </a:t>
            </a:r>
            <a:r>
              <a:rPr sz="2000" spc="110" dirty="0">
                <a:latin typeface="Lucida Sans Unicode"/>
                <a:cs typeface="Lucida Sans Unicode"/>
              </a:rPr>
              <a:t>an</a:t>
            </a:r>
            <a:r>
              <a:rPr sz="2000" spc="-25" dirty="0">
                <a:latin typeface="Lucida Sans Unicode"/>
                <a:cs typeface="Lucida Sans Unicode"/>
              </a:rPr>
              <a:t> </a:t>
            </a:r>
            <a:r>
              <a:rPr sz="2000" dirty="0">
                <a:latin typeface="Lucida Sans Unicode"/>
                <a:cs typeface="Lucida Sans Unicode"/>
              </a:rPr>
              <a:t>upset</a:t>
            </a:r>
            <a:r>
              <a:rPr sz="2000" spc="15" dirty="0">
                <a:latin typeface="Lucida Sans Unicode"/>
                <a:cs typeface="Lucida Sans Unicode"/>
              </a:rPr>
              <a:t> </a:t>
            </a:r>
            <a:r>
              <a:rPr sz="2000" spc="-10" dirty="0">
                <a:latin typeface="Lucida Sans Unicode"/>
                <a:cs typeface="Lucida Sans Unicode"/>
              </a:rPr>
              <a:t>stomach.</a:t>
            </a:r>
            <a:endParaRPr sz="2000" dirty="0">
              <a:latin typeface="Lucida Sans Unicode"/>
              <a:cs typeface="Lucida Sans Unicode"/>
            </a:endParaRPr>
          </a:p>
        </p:txBody>
      </p:sp>
      <p:pic>
        <p:nvPicPr>
          <p:cNvPr id="10" name="object 10"/>
          <p:cNvPicPr/>
          <p:nvPr/>
        </p:nvPicPr>
        <p:blipFill>
          <a:blip r:embed="rId3" cstate="print"/>
          <a:stretch>
            <a:fillRect/>
          </a:stretch>
        </p:blipFill>
        <p:spPr>
          <a:xfrm>
            <a:off x="8235695" y="332866"/>
            <a:ext cx="1028700" cy="533399"/>
          </a:xfrm>
          <a:prstGeom prst="rect">
            <a:avLst/>
          </a:prstGeom>
        </p:spPr>
      </p:pic>
      <p:sp>
        <p:nvSpPr>
          <p:cNvPr id="11" name="object 11"/>
          <p:cNvSpPr txBox="1">
            <a:spLocks noGrp="1"/>
          </p:cNvSpPr>
          <p:nvPr>
            <p:ph type="sldNum" sz="quarter" idx="7"/>
          </p:nvPr>
        </p:nvSpPr>
        <p:spPr>
          <a:prstGeom prst="rect">
            <a:avLst/>
          </a:prstGeom>
        </p:spPr>
        <p:txBody>
          <a:bodyPr vert="horz" wrap="square" lIns="0" tIns="18415" rIns="0" bIns="0" rtlCol="0">
            <a:spAutoFit/>
          </a:bodyPr>
          <a:lstStyle/>
          <a:p>
            <a:pPr marL="51435">
              <a:lnSpc>
                <a:spcPct val="100000"/>
              </a:lnSpc>
              <a:spcBef>
                <a:spcPts val="145"/>
              </a:spcBef>
            </a:pPr>
            <a:fld id="{81D60167-4931-47E6-BA6A-407CBD079E47}" type="slidenum">
              <a:rPr spc="-25" dirty="0"/>
              <a:t>9</a:t>
            </a:fld>
            <a:endParaRPr spc="-2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788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2542</TotalTime>
  <Words>3526</Words>
  <Application>Microsoft Office PowerPoint</Application>
  <PresentationFormat>Bredbild</PresentationFormat>
  <Paragraphs>306</Paragraphs>
  <Slides>37</Slides>
  <Notes>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37</vt:i4>
      </vt:variant>
    </vt:vector>
  </HeadingPairs>
  <TitlesOfParts>
    <vt:vector size="41" baseType="lpstr">
      <vt:lpstr>Arial Black</vt:lpstr>
      <vt:lpstr>Calibri</vt:lpstr>
      <vt:lpstr>Lucida Sans Unicode</vt:lpstr>
      <vt:lpstr>Office Theme</vt:lpstr>
      <vt:lpstr>Vitamin dog:</vt:lpstr>
      <vt:lpstr>Table Of Content</vt:lpstr>
      <vt:lpstr>Johan Boström CEO / Founder</vt:lpstr>
      <vt:lpstr>Elisabeth Gunnardo Co - Founder</vt:lpstr>
      <vt:lpstr>PowerPoint-presentation</vt:lpstr>
      <vt:lpstr>Target groups</vt:lpstr>
      <vt:lpstr>Our Vitamins</vt:lpstr>
      <vt:lpstr>Our Water</vt:lpstr>
      <vt:lpstr>Daily</vt:lpstr>
      <vt:lpstr>Formula</vt:lpstr>
      <vt:lpstr>Formula</vt:lpstr>
      <vt:lpstr>Formula</vt:lpstr>
      <vt:lpstr>Market Opportunity</vt:lpstr>
      <vt:lpstr>Market Opportunity &amp; vision</vt:lpstr>
      <vt:lpstr>Distribution &amp; Sales Strategy Our go-to-market strategy starts with sales to single clinics, pharmacystores, niche retailers to build credibility. Greymarket, hotels, restaurants and hospitality businesses will be the next stage and finally grocery retailers for scaling up volume. Key Sales Channels &amp; Growth Plan Our startmarket is Sweden and its 1.000.000 dogs (775.000 dogowners). Our vision is to take our product to the European market with a strong partner. Europe have over 100.000.000 dogs.</vt:lpstr>
      <vt:lpstr>Brand Identity</vt:lpstr>
      <vt:lpstr>Market Opportunity</vt:lpstr>
      <vt:lpstr>Human Behavior</vt:lpstr>
      <vt:lpstr>Dog owner Our customer</vt:lpstr>
      <vt:lpstr>Vitamin Dog – Go-To-Market Strategy</vt:lpstr>
      <vt:lpstr>Market Context</vt:lpstr>
      <vt:lpstr>Product Positioning</vt:lpstr>
      <vt:lpstr>Core Consumer Use Cases</vt:lpstr>
      <vt:lpstr>Target Customers</vt:lpstr>
      <vt:lpstr>Product Launch</vt:lpstr>
      <vt:lpstr>Distribution and stock</vt:lpstr>
      <vt:lpstr>Expo material</vt:lpstr>
      <vt:lpstr>Webb and E-com</vt:lpstr>
      <vt:lpstr>Phase 1 – Credibility and Education</vt:lpstr>
      <vt:lpstr>Phase 2 – Early Retail Expansion</vt:lpstr>
      <vt:lpstr>Phase 3 – Scaled Distribution</vt:lpstr>
      <vt:lpstr>Marketing Strategy</vt:lpstr>
      <vt:lpstr>International Expansion</vt:lpstr>
      <vt:lpstr>Long-Term Vision</vt:lpstr>
      <vt:lpstr>PowerPoint-presentation</vt:lpstr>
      <vt:lpstr>Sustainability</vt:lpstr>
      <vt:lpstr>Outmore Sweden AB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muhammad al mufti</dc:creator>
  <cp:lastModifiedBy>J L</cp:lastModifiedBy>
  <cp:revision>28</cp:revision>
  <dcterms:created xsi:type="dcterms:W3CDTF">2026-05-06T18:32:55Z</dcterms:created>
  <dcterms:modified xsi:type="dcterms:W3CDTF">2026-07-03T11:06:27Z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2026-04-29T00:00:00Z</vt:filetime>
  </property>
  <property fmtid="{D5CDD505-2E9C-101B-9397-08002B2CF9AE}" pid="3" name="Creator">
    <vt:lpwstr>Microsoft® PowerPoint® för Microsoft 365</vt:lpwstr>
  </property>
  <property fmtid="{D5CDD505-2E9C-101B-9397-08002B2CF9AE}" pid="4" name="LastSaved">
    <vt:filetime>2026-05-06T00:00:00Z</vt:filetime>
  </property>
  <property fmtid="{D5CDD505-2E9C-101B-9397-08002B2CF9AE}" pid="5" name="Producer">
    <vt:lpwstr>Microsoft® PowerPoint® för Microsoft 365</vt:lpwstr>
  </property>
</Properties>
</file>