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5" r:id="rId3"/>
    <p:sldId id="266" r:id="rId4"/>
    <p:sldId id="267" r:id="rId5"/>
    <p:sldId id="268" r:id="rId6"/>
    <p:sldId id="264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DDDDDD"/>
    <a:srgbClr val="1A31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F2CA6-83EB-49D7-B98A-C6C2E0B57A85}" v="2" dt="2026-06-19T18:14:25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3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3377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Alexander" userId="9d3f9845-fe85-43b2-8679-d226ac12c4cc" providerId="ADAL" clId="{2675B46F-257B-4BBC-9F0E-4BF80AFF2E76}"/>
    <pc:docChg chg="undo custSel modSld modMainMaster">
      <pc:chgData name="Brian Alexander" userId="9d3f9845-fe85-43b2-8679-d226ac12c4cc" providerId="ADAL" clId="{2675B46F-257B-4BBC-9F0E-4BF80AFF2E76}" dt="2026-06-19T18:26:57.598" v="70" actId="14100"/>
      <pc:docMkLst>
        <pc:docMk/>
      </pc:docMkLst>
      <pc:sldChg chg="modSp mod">
        <pc:chgData name="Brian Alexander" userId="9d3f9845-fe85-43b2-8679-d226ac12c4cc" providerId="ADAL" clId="{2675B46F-257B-4BBC-9F0E-4BF80AFF2E76}" dt="2026-06-19T18:26:57.598" v="70" actId="14100"/>
        <pc:sldMkLst>
          <pc:docMk/>
          <pc:sldMk cId="0" sldId="256"/>
        </pc:sldMkLst>
        <pc:spChg chg="mod">
          <ac:chgData name="Brian Alexander" userId="9d3f9845-fe85-43b2-8679-d226ac12c4cc" providerId="ADAL" clId="{2675B46F-257B-4BBC-9F0E-4BF80AFF2E76}" dt="2026-06-19T18:26:57.598" v="70" actId="14100"/>
          <ac:spMkLst>
            <pc:docMk/>
            <pc:sldMk cId="0" sldId="256"/>
            <ac:spMk id="32" creationId="{00000000-0000-0000-0000-000000000000}"/>
          </ac:spMkLst>
        </pc:spChg>
      </pc:sldChg>
      <pc:sldChg chg="addSp delSp modSp mod modClrScheme chgLayout">
        <pc:chgData name="Brian Alexander" userId="9d3f9845-fe85-43b2-8679-d226ac12c4cc" providerId="ADAL" clId="{2675B46F-257B-4BBC-9F0E-4BF80AFF2E76}" dt="2026-06-19T18:26:05.064" v="66" actId="1076"/>
        <pc:sldMkLst>
          <pc:docMk/>
          <pc:sldMk cId="3947834487" sldId="264"/>
        </pc:sldMkLst>
        <pc:spChg chg="del mod">
          <ac:chgData name="Brian Alexander" userId="9d3f9845-fe85-43b2-8679-d226ac12c4cc" providerId="ADAL" clId="{2675B46F-257B-4BBC-9F0E-4BF80AFF2E76}" dt="2026-06-19T18:21:39.627" v="46" actId="478"/>
          <ac:spMkLst>
            <pc:docMk/>
            <pc:sldMk cId="3947834487" sldId="264"/>
            <ac:spMk id="2" creationId="{5CF715A4-99BE-1B3A-DFC4-ADE3355215E1}"/>
          </ac:spMkLst>
        </pc:spChg>
        <pc:spChg chg="add 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3" creationId="{89D09FF9-9BEB-9380-EF10-3C4AB8E91B6B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4" creationId="{B5A1754F-3C52-9609-7F4D-FDEF6BC4F780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5" creationId="{7FA539FB-7ED0-88D2-A384-EE1CD08A735B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6" creationId="{F38BD42E-0C61-E03E-BE8B-23A5B29CCA98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8" creationId="{8005B398-757A-01D9-7AD2-22144BAE04FB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9" creationId="{8018607B-E946-CE31-9C61-CE52A9E5AEC5}"/>
          </ac:spMkLst>
        </pc:spChg>
        <pc:spChg chg="del">
          <ac:chgData name="Brian Alexander" userId="9d3f9845-fe85-43b2-8679-d226ac12c4cc" providerId="ADAL" clId="{2675B46F-257B-4BBC-9F0E-4BF80AFF2E76}" dt="2026-06-19T18:21:44.358" v="50" actId="478"/>
          <ac:spMkLst>
            <pc:docMk/>
            <pc:sldMk cId="3947834487" sldId="264"/>
            <ac:spMk id="10" creationId="{6BB2411E-764E-D91A-3CBC-38A3377E6C76}"/>
          </ac:spMkLst>
        </pc:spChg>
        <pc:spChg chg="del">
          <ac:chgData name="Brian Alexander" userId="9d3f9845-fe85-43b2-8679-d226ac12c4cc" providerId="ADAL" clId="{2675B46F-257B-4BBC-9F0E-4BF80AFF2E76}" dt="2026-06-19T18:21:45.883" v="51" actId="478"/>
          <ac:spMkLst>
            <pc:docMk/>
            <pc:sldMk cId="3947834487" sldId="264"/>
            <ac:spMk id="11" creationId="{599C07B9-A042-1F53-1560-11DFF5EB8EF8}"/>
          </ac:spMkLst>
        </pc:spChg>
        <pc:spChg chg="del">
          <ac:chgData name="Brian Alexander" userId="9d3f9845-fe85-43b2-8679-d226ac12c4cc" providerId="ADAL" clId="{2675B46F-257B-4BBC-9F0E-4BF80AFF2E76}" dt="2026-06-19T18:21:37.701" v="44" actId="478"/>
          <ac:spMkLst>
            <pc:docMk/>
            <pc:sldMk cId="3947834487" sldId="264"/>
            <ac:spMk id="12" creationId="{2CBFCF07-8FCE-C96A-7562-E4A09CB95D18}"/>
          </ac:spMkLst>
        </pc:spChg>
        <pc:spChg chg="del">
          <ac:chgData name="Brian Alexander" userId="9d3f9845-fe85-43b2-8679-d226ac12c4cc" providerId="ADAL" clId="{2675B46F-257B-4BBC-9F0E-4BF80AFF2E76}" dt="2026-06-19T18:21:38.643" v="45" actId="478"/>
          <ac:spMkLst>
            <pc:docMk/>
            <pc:sldMk cId="3947834487" sldId="264"/>
            <ac:spMk id="13" creationId="{513AA5AA-E930-E5EB-1C53-F2EF7E1E7067}"/>
          </ac:spMkLst>
        </pc:spChg>
        <pc:spChg chg="del">
          <ac:chgData name="Brian Alexander" userId="9d3f9845-fe85-43b2-8679-d226ac12c4cc" providerId="ADAL" clId="{2675B46F-257B-4BBC-9F0E-4BF80AFF2E76}" dt="2026-06-19T18:21:31.353" v="41" actId="478"/>
          <ac:spMkLst>
            <pc:docMk/>
            <pc:sldMk cId="3947834487" sldId="264"/>
            <ac:spMk id="14" creationId="{7F732797-846A-1123-4B65-5075F020047E}"/>
          </ac:spMkLst>
        </pc:spChg>
        <pc:spChg chg="del mod">
          <ac:chgData name="Brian Alexander" userId="9d3f9845-fe85-43b2-8679-d226ac12c4cc" providerId="ADAL" clId="{2675B46F-257B-4BBC-9F0E-4BF80AFF2E76}" dt="2026-06-19T18:21:26.956" v="40" actId="478"/>
          <ac:spMkLst>
            <pc:docMk/>
            <pc:sldMk cId="3947834487" sldId="264"/>
            <ac:spMk id="17" creationId="{66C8B47D-E321-E59B-D5F1-F4038430F42F}"/>
          </ac:spMkLst>
        </pc:spChg>
        <pc:spChg chg="del">
          <ac:chgData name="Brian Alexander" userId="9d3f9845-fe85-43b2-8679-d226ac12c4cc" providerId="ADAL" clId="{2675B46F-257B-4BBC-9F0E-4BF80AFF2E76}" dt="2026-06-19T18:21:43.165" v="49" actId="478"/>
          <ac:spMkLst>
            <pc:docMk/>
            <pc:sldMk cId="3947834487" sldId="264"/>
            <ac:spMk id="18" creationId="{888EB042-62E7-241E-0FAF-C0149C8EC917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19" creationId="{DBC3C238-8D15-3400-3337-E282F7A0144C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20" creationId="{A07D3FFD-DC81-C899-270B-86752AFAA9A3}"/>
          </ac:spMkLst>
        </pc:spChg>
        <pc:spChg chg="del">
          <ac:chgData name="Brian Alexander" userId="9d3f9845-fe85-43b2-8679-d226ac12c4cc" providerId="ADAL" clId="{2675B46F-257B-4BBC-9F0E-4BF80AFF2E76}" dt="2026-06-19T18:21:41.970" v="48" actId="478"/>
          <ac:spMkLst>
            <pc:docMk/>
            <pc:sldMk cId="3947834487" sldId="264"/>
            <ac:spMk id="21" creationId="{9E463F73-6F5D-E921-92E4-7C20800904AA}"/>
          </ac:spMkLst>
        </pc:spChg>
        <pc:spChg chg="del">
          <ac:chgData name="Brian Alexander" userId="9d3f9845-fe85-43b2-8679-d226ac12c4cc" providerId="ADAL" clId="{2675B46F-257B-4BBC-9F0E-4BF80AFF2E76}" dt="2026-06-19T18:21:40.968" v="47" actId="478"/>
          <ac:spMkLst>
            <pc:docMk/>
            <pc:sldMk cId="3947834487" sldId="264"/>
            <ac:spMk id="22" creationId="{976FDDC7-F395-F4B7-8202-16316377BE89}"/>
          </ac:spMkLst>
        </pc:spChg>
        <pc:spChg chg="del">
          <ac:chgData name="Brian Alexander" userId="9d3f9845-fe85-43b2-8679-d226ac12c4cc" providerId="ADAL" clId="{2675B46F-257B-4BBC-9F0E-4BF80AFF2E76}" dt="2026-06-19T18:21:34.942" v="42" actId="478"/>
          <ac:spMkLst>
            <pc:docMk/>
            <pc:sldMk cId="3947834487" sldId="264"/>
            <ac:spMk id="23" creationId="{986CE70A-7816-0088-128F-BF5A48842E72}"/>
          </ac:spMkLst>
        </pc:spChg>
        <pc:spChg chg="del">
          <ac:chgData name="Brian Alexander" userId="9d3f9845-fe85-43b2-8679-d226ac12c4cc" providerId="ADAL" clId="{2675B46F-257B-4BBC-9F0E-4BF80AFF2E76}" dt="2026-06-19T18:21:36.315" v="43" actId="478"/>
          <ac:spMkLst>
            <pc:docMk/>
            <pc:sldMk cId="3947834487" sldId="264"/>
            <ac:spMk id="24" creationId="{2BA0DF29-B012-C026-D889-CAFADFFA7042}"/>
          </ac:spMkLst>
        </pc:spChg>
        <pc:spChg chg="del">
          <ac:chgData name="Brian Alexander" userId="9d3f9845-fe85-43b2-8679-d226ac12c4cc" providerId="ADAL" clId="{2675B46F-257B-4BBC-9F0E-4BF80AFF2E76}" dt="2026-06-19T18:21:31.353" v="41" actId="478"/>
          <ac:spMkLst>
            <pc:docMk/>
            <pc:sldMk cId="3947834487" sldId="264"/>
            <ac:spMk id="25" creationId="{1018FB23-4522-6780-4B0E-68B56BB17DF8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34" creationId="{26E4BD08-D844-D19D-7FCA-1772A2A9C06E}"/>
          </ac:spMkLst>
        </pc:spChg>
        <pc:spChg chg="del">
          <ac:chgData name="Brian Alexander" userId="9d3f9845-fe85-43b2-8679-d226ac12c4cc" providerId="ADAL" clId="{2675B46F-257B-4BBC-9F0E-4BF80AFF2E76}" dt="2026-06-19T18:21:51.909" v="54" actId="478"/>
          <ac:spMkLst>
            <pc:docMk/>
            <pc:sldMk cId="3947834487" sldId="264"/>
            <ac:spMk id="41" creationId="{76A43910-44ED-0804-1D9A-3B7A269B2876}"/>
          </ac:spMkLst>
        </pc:spChg>
        <pc:picChg chg="add mod">
          <ac:chgData name="Brian Alexander" userId="9d3f9845-fe85-43b2-8679-d226ac12c4cc" providerId="ADAL" clId="{2675B46F-257B-4BBC-9F0E-4BF80AFF2E76}" dt="2026-06-19T18:23:40.816" v="61" actId="207"/>
          <ac:picMkLst>
            <pc:docMk/>
            <pc:sldMk cId="3947834487" sldId="264"/>
            <ac:picMk id="16" creationId="{5CEC332C-224E-6CA0-685C-757D4FD5E489}"/>
          </ac:picMkLst>
        </pc:picChg>
        <pc:picChg chg="add mod">
          <ac:chgData name="Brian Alexander" userId="9d3f9845-fe85-43b2-8679-d226ac12c4cc" providerId="ADAL" clId="{2675B46F-257B-4BBC-9F0E-4BF80AFF2E76}" dt="2026-06-19T18:26:05.064" v="66" actId="1076"/>
          <ac:picMkLst>
            <pc:docMk/>
            <pc:sldMk cId="3947834487" sldId="264"/>
            <ac:picMk id="27" creationId="{16806DF0-CCB6-A95C-69ED-2013E736274A}"/>
          </ac:picMkLst>
        </pc:picChg>
      </pc:sldChg>
      <pc:sldMasterChg chg="addSp delSp modSp mod setBg modSldLayout">
        <pc:chgData name="Brian Alexander" userId="9d3f9845-fe85-43b2-8679-d226ac12c4cc" providerId="ADAL" clId="{2675B46F-257B-4BBC-9F0E-4BF80AFF2E76}" dt="2026-06-19T18:26:29.500" v="68" actId="113"/>
        <pc:sldMasterMkLst>
          <pc:docMk/>
          <pc:sldMasterMk cId="907497028" sldId="2147483648"/>
        </pc:sldMasterMkLst>
        <pc:spChg chg="mod">
          <ac:chgData name="Brian Alexander" userId="9d3f9845-fe85-43b2-8679-d226ac12c4cc" providerId="ADAL" clId="{2675B46F-257B-4BBC-9F0E-4BF80AFF2E76}" dt="2026-06-19T18:19:45.480" v="31" actId="208"/>
          <ac:spMkLst>
            <pc:docMk/>
            <pc:sldMasterMk cId="907497028" sldId="2147483648"/>
            <ac:spMk id="2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19:55.124" v="32" actId="208"/>
          <ac:spMkLst>
            <pc:docMk/>
            <pc:sldMasterMk cId="907497028" sldId="2147483648"/>
            <ac:spMk id="3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01.152" v="33" actId="208"/>
          <ac:spMkLst>
            <pc:docMk/>
            <pc:sldMasterMk cId="907497028" sldId="2147483648"/>
            <ac:spMk id="4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09.078" v="34" actId="208"/>
          <ac:spMkLst>
            <pc:docMk/>
            <pc:sldMasterMk cId="907497028" sldId="2147483648"/>
            <ac:spMk id="5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19.435" v="35" actId="208"/>
          <ac:spMkLst>
            <pc:docMk/>
            <pc:sldMasterMk cId="907497028" sldId="2147483648"/>
            <ac:spMk id="6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19.435" v="35" actId="208"/>
          <ac:spMkLst>
            <pc:docMk/>
            <pc:sldMasterMk cId="907497028" sldId="2147483648"/>
            <ac:spMk id="7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19.435" v="35" actId="208"/>
          <ac:spMkLst>
            <pc:docMk/>
            <pc:sldMasterMk cId="907497028" sldId="2147483648"/>
            <ac:spMk id="8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19.435" v="35" actId="208"/>
          <ac:spMkLst>
            <pc:docMk/>
            <pc:sldMasterMk cId="907497028" sldId="2147483648"/>
            <ac:spMk id="9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31.134" v="36" actId="208"/>
          <ac:spMkLst>
            <pc:docMk/>
            <pc:sldMasterMk cId="907497028" sldId="2147483648"/>
            <ac:spMk id="10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31.134" v="36" actId="208"/>
          <ac:spMkLst>
            <pc:docMk/>
            <pc:sldMasterMk cId="907497028" sldId="2147483648"/>
            <ac:spMk id="11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31.134" v="36" actId="208"/>
          <ac:spMkLst>
            <pc:docMk/>
            <pc:sldMasterMk cId="907497028" sldId="2147483648"/>
            <ac:spMk id="12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31.134" v="36" actId="208"/>
          <ac:spMkLst>
            <pc:docMk/>
            <pc:sldMasterMk cId="907497028" sldId="2147483648"/>
            <ac:spMk id="13" creationId="{00000000-0000-0000-0000-000000000000}"/>
          </ac:spMkLst>
        </pc:spChg>
        <pc:spChg chg="mod">
          <ac:chgData name="Brian Alexander" userId="9d3f9845-fe85-43b2-8679-d226ac12c4cc" providerId="ADAL" clId="{2675B46F-257B-4BBC-9F0E-4BF80AFF2E76}" dt="2026-06-19T18:20:31.134" v="36" actId="208"/>
          <ac:spMkLst>
            <pc:docMk/>
            <pc:sldMasterMk cId="907497028" sldId="2147483648"/>
            <ac:spMk id="14" creationId="{00000000-0000-0000-0000-000000000000}"/>
          </ac:spMkLst>
        </pc:spChg>
        <pc:spChg chg="add del">
          <ac:chgData name="Brian Alexander" userId="9d3f9845-fe85-43b2-8679-d226ac12c4cc" providerId="ADAL" clId="{2675B46F-257B-4BBC-9F0E-4BF80AFF2E76}" dt="2026-06-19T18:14:56.256" v="2" actId="11529"/>
          <ac:spMkLst>
            <pc:docMk/>
            <pc:sldMasterMk cId="907497028" sldId="2147483648"/>
            <ac:spMk id="15" creationId="{8BBDDEA5-E912-3084-ADD5-059395CBACA9}"/>
          </ac:spMkLst>
        </pc:spChg>
        <pc:sldLayoutChg chg="addSp modSp mod">
          <pc:chgData name="Brian Alexander" userId="9d3f9845-fe85-43b2-8679-d226ac12c4cc" providerId="ADAL" clId="{2675B46F-257B-4BBC-9F0E-4BF80AFF2E76}" dt="2026-06-19T18:26:24.229" v="67" actId="113"/>
          <pc:sldLayoutMkLst>
            <pc:docMk/>
            <pc:sldMasterMk cId="907497028" sldId="2147483648"/>
            <pc:sldLayoutMk cId="0" sldId="2147483651"/>
          </pc:sldLayoutMkLst>
          <pc:spChg chg="mod">
            <ac:chgData name="Brian Alexander" userId="9d3f9845-fe85-43b2-8679-d226ac12c4cc" providerId="ADAL" clId="{2675B46F-257B-4BBC-9F0E-4BF80AFF2E76}" dt="2026-06-19T18:26:24.229" v="67" actId="113"/>
            <ac:spMkLst>
              <pc:docMk/>
              <pc:sldMasterMk cId="907497028" sldId="2147483648"/>
              <pc:sldLayoutMk cId="0" sldId="2147483651"/>
              <ac:spMk id="2" creationId="{6CCC0A5C-2BC4-0D80-4426-789AB62BD48E}"/>
            </ac:spMkLst>
          </pc:spChg>
          <pc:spChg chg="add mod ord">
            <ac:chgData name="Brian Alexander" userId="9d3f9845-fe85-43b2-8679-d226ac12c4cc" providerId="ADAL" clId="{2675B46F-257B-4BBC-9F0E-4BF80AFF2E76}" dt="2026-06-19T18:17:53.546" v="13" actId="207"/>
            <ac:spMkLst>
              <pc:docMk/>
              <pc:sldMasterMk cId="907497028" sldId="2147483648"/>
              <pc:sldLayoutMk cId="0" sldId="2147483651"/>
              <ac:spMk id="3" creationId="{8D6B41B2-0790-059F-9660-86FC00D2CAAD}"/>
            </ac:spMkLst>
          </pc:spChg>
          <pc:spChg chg="mod">
            <ac:chgData name="Brian Alexander" userId="9d3f9845-fe85-43b2-8679-d226ac12c4cc" providerId="ADAL" clId="{2675B46F-257B-4BBC-9F0E-4BF80AFF2E76}" dt="2026-06-19T18:17:16.110" v="12" actId="207"/>
            <ac:spMkLst>
              <pc:docMk/>
              <pc:sldMasterMk cId="907497028" sldId="2147483648"/>
              <pc:sldLayoutMk cId="0" sldId="2147483651"/>
              <ac:spMk id="9" creationId="{4000539B-C3B3-EEE4-CBEF-1A22D2686800}"/>
            </ac:spMkLst>
          </pc:spChg>
          <pc:spChg chg="mod">
            <ac:chgData name="Brian Alexander" userId="9d3f9845-fe85-43b2-8679-d226ac12c4cc" providerId="ADAL" clId="{2675B46F-257B-4BBC-9F0E-4BF80AFF2E76}" dt="2026-06-19T18:18:00.620" v="14" actId="207"/>
            <ac:spMkLst>
              <pc:docMk/>
              <pc:sldMasterMk cId="907497028" sldId="2147483648"/>
              <pc:sldLayoutMk cId="0" sldId="2147483651"/>
              <ac:spMk id="10" creationId="{DE5426A7-A960-2238-1194-EB9A99F97549}"/>
            </ac:spMkLst>
          </pc:spChg>
          <pc:spChg chg="mod">
            <ac:chgData name="Brian Alexander" userId="9d3f9845-fe85-43b2-8679-d226ac12c4cc" providerId="ADAL" clId="{2675B46F-257B-4BBC-9F0E-4BF80AFF2E76}" dt="2026-06-19T18:18:03.226" v="15" actId="207"/>
            <ac:spMkLst>
              <pc:docMk/>
              <pc:sldMasterMk cId="907497028" sldId="2147483648"/>
              <pc:sldLayoutMk cId="0" sldId="2147483651"/>
              <ac:spMk id="11" creationId="{0C38E1B4-9D2F-144F-560E-A3C6D6D1A950}"/>
            </ac:spMkLst>
          </pc:spChg>
        </pc:sldLayoutChg>
        <pc:sldLayoutChg chg="addSp modSp mod">
          <pc:chgData name="Brian Alexander" userId="9d3f9845-fe85-43b2-8679-d226ac12c4cc" providerId="ADAL" clId="{2675B46F-257B-4BBC-9F0E-4BF80AFF2E76}" dt="2026-06-19T18:18:54.742" v="28" actId="167"/>
          <pc:sldLayoutMkLst>
            <pc:docMk/>
            <pc:sldMasterMk cId="907497028" sldId="2147483648"/>
            <pc:sldLayoutMk cId="979332489" sldId="2147483652"/>
          </pc:sldLayoutMkLst>
          <pc:spChg chg="add ord">
            <ac:chgData name="Brian Alexander" userId="9d3f9845-fe85-43b2-8679-d226ac12c4cc" providerId="ADAL" clId="{2675B46F-257B-4BBC-9F0E-4BF80AFF2E76}" dt="2026-06-19T18:18:54.742" v="28" actId="167"/>
            <ac:spMkLst>
              <pc:docMk/>
              <pc:sldMasterMk cId="907497028" sldId="2147483648"/>
              <pc:sldLayoutMk cId="979332489" sldId="2147483652"/>
              <ac:spMk id="3" creationId="{C6680CF7-9F28-9F35-801B-24A71100294A}"/>
            </ac:spMkLst>
          </pc:spChg>
          <pc:spChg chg="mod">
            <ac:chgData name="Brian Alexander" userId="9d3f9845-fe85-43b2-8679-d226ac12c4cc" providerId="ADAL" clId="{2675B46F-257B-4BBC-9F0E-4BF80AFF2E76}" dt="2026-06-19T18:18:30.547" v="22" actId="207"/>
            <ac:spMkLst>
              <pc:docMk/>
              <pc:sldMasterMk cId="907497028" sldId="2147483648"/>
              <pc:sldLayoutMk cId="979332489" sldId="2147483652"/>
              <ac:spMk id="10" creationId="{DE5426A7-A960-2238-1194-EB9A99F97549}"/>
            </ac:spMkLst>
          </pc:spChg>
        </pc:sldLayoutChg>
        <pc:sldLayoutChg chg="addSp modSp mod">
          <pc:chgData name="Brian Alexander" userId="9d3f9845-fe85-43b2-8679-d226ac12c4cc" providerId="ADAL" clId="{2675B46F-257B-4BBC-9F0E-4BF80AFF2E76}" dt="2026-06-19T18:26:29.500" v="68" actId="113"/>
          <pc:sldLayoutMkLst>
            <pc:docMk/>
            <pc:sldMasterMk cId="907497028" sldId="2147483648"/>
            <pc:sldLayoutMk cId="746636335" sldId="2147483653"/>
          </pc:sldLayoutMkLst>
          <pc:spChg chg="mod">
            <ac:chgData name="Brian Alexander" userId="9d3f9845-fe85-43b2-8679-d226ac12c4cc" providerId="ADAL" clId="{2675B46F-257B-4BBC-9F0E-4BF80AFF2E76}" dt="2026-06-19T18:26:29.500" v="68" actId="113"/>
            <ac:spMkLst>
              <pc:docMk/>
              <pc:sldMasterMk cId="907497028" sldId="2147483648"/>
              <pc:sldLayoutMk cId="746636335" sldId="2147483653"/>
              <ac:spMk id="2" creationId="{6CCC0A5C-2BC4-0D80-4426-789AB62BD48E}"/>
            </ac:spMkLst>
          </pc:spChg>
          <pc:spChg chg="add ord">
            <ac:chgData name="Brian Alexander" userId="9d3f9845-fe85-43b2-8679-d226ac12c4cc" providerId="ADAL" clId="{2675B46F-257B-4BBC-9F0E-4BF80AFF2E76}" dt="2026-06-19T18:18:49.196" v="26" actId="167"/>
            <ac:spMkLst>
              <pc:docMk/>
              <pc:sldMasterMk cId="907497028" sldId="2147483648"/>
              <pc:sldLayoutMk cId="746636335" sldId="2147483653"/>
              <ac:spMk id="4" creationId="{8D9EDFB7-7244-764D-9632-FFE2CF72AE1E}"/>
            </ac:spMkLst>
          </pc:spChg>
          <pc:spChg chg="mod">
            <ac:chgData name="Brian Alexander" userId="9d3f9845-fe85-43b2-8679-d226ac12c4cc" providerId="ADAL" clId="{2675B46F-257B-4BBC-9F0E-4BF80AFF2E76}" dt="2026-06-19T18:18:26.493" v="21" actId="207"/>
            <ac:spMkLst>
              <pc:docMk/>
              <pc:sldMasterMk cId="907497028" sldId="2147483648"/>
              <pc:sldLayoutMk cId="746636335" sldId="2147483653"/>
              <ac:spMk id="9" creationId="{4000539B-C3B3-EEE4-CBEF-1A22D2686800}"/>
            </ac:spMkLst>
          </pc:spChg>
          <pc:spChg chg="mod">
            <ac:chgData name="Brian Alexander" userId="9d3f9845-fe85-43b2-8679-d226ac12c4cc" providerId="ADAL" clId="{2675B46F-257B-4BBC-9F0E-4BF80AFF2E76}" dt="2026-06-19T18:18:20.412" v="19" actId="207"/>
            <ac:spMkLst>
              <pc:docMk/>
              <pc:sldMasterMk cId="907497028" sldId="2147483648"/>
              <pc:sldLayoutMk cId="746636335" sldId="2147483653"/>
              <ac:spMk id="10" creationId="{DE5426A7-A960-2238-1194-EB9A99F97549}"/>
            </ac:spMkLst>
          </pc:spChg>
          <pc:spChg chg="mod">
            <ac:chgData name="Brian Alexander" userId="9d3f9845-fe85-43b2-8679-d226ac12c4cc" providerId="ADAL" clId="{2675B46F-257B-4BBC-9F0E-4BF80AFF2E76}" dt="2026-06-19T18:18:22.960" v="20" actId="207"/>
            <ac:spMkLst>
              <pc:docMk/>
              <pc:sldMasterMk cId="907497028" sldId="2147483648"/>
              <pc:sldLayoutMk cId="746636335" sldId="2147483653"/>
              <ac:spMk id="11" creationId="{0C38E1B4-9D2F-144F-560E-A3C6D6D1A950}"/>
            </ac:spMkLst>
          </pc:spChg>
        </pc:sldLayoutChg>
        <pc:sldLayoutChg chg="addSp modSp mod">
          <pc:chgData name="Brian Alexander" userId="9d3f9845-fe85-43b2-8679-d226ac12c4cc" providerId="ADAL" clId="{2675B46F-257B-4BBC-9F0E-4BF80AFF2E76}" dt="2026-06-19T18:18:44.016" v="24" actId="167"/>
          <pc:sldLayoutMkLst>
            <pc:docMk/>
            <pc:sldMasterMk cId="907497028" sldId="2147483648"/>
            <pc:sldLayoutMk cId="4159363508" sldId="2147483654"/>
          </pc:sldLayoutMkLst>
          <pc:spChg chg="add ord">
            <ac:chgData name="Brian Alexander" userId="9d3f9845-fe85-43b2-8679-d226ac12c4cc" providerId="ADAL" clId="{2675B46F-257B-4BBC-9F0E-4BF80AFF2E76}" dt="2026-06-19T18:18:44.016" v="24" actId="167"/>
            <ac:spMkLst>
              <pc:docMk/>
              <pc:sldMasterMk cId="907497028" sldId="2147483648"/>
              <pc:sldLayoutMk cId="4159363508" sldId="2147483654"/>
              <ac:spMk id="3" creationId="{56A31FA7-11C5-07A7-AF1A-A6E2072B15DE}"/>
            </ac:spMkLst>
          </pc:spChg>
          <pc:spChg chg="mod">
            <ac:chgData name="Brian Alexander" userId="9d3f9845-fe85-43b2-8679-d226ac12c4cc" providerId="ADAL" clId="{2675B46F-257B-4BBC-9F0E-4BF80AFF2E76}" dt="2026-06-19T18:18:15.017" v="18" actId="207"/>
            <ac:spMkLst>
              <pc:docMk/>
              <pc:sldMasterMk cId="907497028" sldId="2147483648"/>
              <pc:sldLayoutMk cId="4159363508" sldId="2147483654"/>
              <ac:spMk id="9" creationId="{4000539B-C3B3-EEE4-CBEF-1A22D2686800}"/>
            </ac:spMkLst>
          </pc:spChg>
          <pc:spChg chg="mod">
            <ac:chgData name="Brian Alexander" userId="9d3f9845-fe85-43b2-8679-d226ac12c4cc" providerId="ADAL" clId="{2675B46F-257B-4BBC-9F0E-4BF80AFF2E76}" dt="2026-06-19T18:18:08.532" v="16" actId="207"/>
            <ac:spMkLst>
              <pc:docMk/>
              <pc:sldMasterMk cId="907497028" sldId="2147483648"/>
              <pc:sldLayoutMk cId="4159363508" sldId="2147483654"/>
              <ac:spMk id="10" creationId="{DE5426A7-A960-2238-1194-EB9A99F97549}"/>
            </ac:spMkLst>
          </pc:spChg>
          <pc:spChg chg="mod">
            <ac:chgData name="Brian Alexander" userId="9d3f9845-fe85-43b2-8679-d226ac12c4cc" providerId="ADAL" clId="{2675B46F-257B-4BBC-9F0E-4BF80AFF2E76}" dt="2026-06-19T18:18:11.316" v="17" actId="207"/>
            <ac:spMkLst>
              <pc:docMk/>
              <pc:sldMasterMk cId="907497028" sldId="2147483648"/>
              <pc:sldLayoutMk cId="4159363508" sldId="2147483654"/>
              <ac:spMk id="11" creationId="{0C38E1B4-9D2F-144F-560E-A3C6D6D1A95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E74971-2C74-4E2C-B00C-AEDA32C355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C7EF56-CEFD-CD6C-15E7-F67BCA619D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85503-441D-4643-A143-AA499425BEAA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C09D0-AF57-27DE-067D-8155781F8B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7AD02-3E98-C142-7FAA-80C619292F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40BE4-2697-4150-A052-E5778D690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6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5E9CC1-C706-0F49-92D6-E571CC5EEA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97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B07FD-01BB-3F39-A786-35E3C1DBA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6B17CC-5805-5EC3-9006-AD60178F5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FD5796-4A58-9856-2D83-1D2528834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EF486-5D04-17FE-345A-3E49478E5F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1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6B41B2-0790-059F-9660-86FC00D2CAAD}"/>
              </a:ext>
            </a:extLst>
          </p:cNvPr>
          <p:cNvSpPr/>
          <p:nvPr userDrawn="1"/>
        </p:nvSpPr>
        <p:spPr>
          <a:xfrm>
            <a:off x="0" y="0"/>
            <a:ext cx="9144000" cy="1112668"/>
          </a:xfrm>
          <a:prstGeom prst="rect">
            <a:avLst/>
          </a:prstGeom>
          <a:solidFill>
            <a:srgbClr val="1A3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34">
            <a:extLst>
              <a:ext uri="{FF2B5EF4-FFF2-40B4-BE49-F238E27FC236}">
                <a16:creationId xmlns:a16="http://schemas.microsoft.com/office/drawing/2014/main" id="{4000539B-C3B3-EEE4-CBEF-1A22D2686800}"/>
              </a:ext>
            </a:extLst>
          </p:cNvPr>
          <p:cNvSpPr/>
          <p:nvPr userDrawn="1"/>
        </p:nvSpPr>
        <p:spPr>
          <a:xfrm>
            <a:off x="153879" y="48372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Point Metrics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5426A7-A960-2238-1194-EB9A99F975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394" y="2009313"/>
            <a:ext cx="3979894" cy="2618251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rgbClr val="1A315D"/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C38E1B4-9D2F-144F-560E-A3C6D6D1A9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28210" y="2009314"/>
            <a:ext cx="3867150" cy="262003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rgbClr val="1A315D"/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CCC0A5C-2BC4-0D80-4426-789AB62BD4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505" y="1175344"/>
            <a:ext cx="7963566" cy="597204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482E0B7-1A08-EADD-F9C6-C5B24681B97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2351" y="651369"/>
            <a:ext cx="8277358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Main Title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0B31540D-9B2D-67FA-23F5-022E2B40E62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505" y="386313"/>
            <a:ext cx="3070194" cy="25924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200" b="1" spc="300" baseline="0">
                <a:solidFill>
                  <a:schemeClr val="accent2"/>
                </a:solidFill>
                <a:latin typeface="+mn-lt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A31FA7-11C5-07A7-AF1A-A6E2072B15DE}"/>
              </a:ext>
            </a:extLst>
          </p:cNvPr>
          <p:cNvSpPr/>
          <p:nvPr userDrawn="1"/>
        </p:nvSpPr>
        <p:spPr>
          <a:xfrm>
            <a:off x="0" y="0"/>
            <a:ext cx="9144000" cy="1112668"/>
          </a:xfrm>
          <a:prstGeom prst="rect">
            <a:avLst/>
          </a:prstGeom>
          <a:solidFill>
            <a:srgbClr val="1A3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34">
            <a:extLst>
              <a:ext uri="{FF2B5EF4-FFF2-40B4-BE49-F238E27FC236}">
                <a16:creationId xmlns:a16="http://schemas.microsoft.com/office/drawing/2014/main" id="{4000539B-C3B3-EEE4-CBEF-1A22D2686800}"/>
              </a:ext>
            </a:extLst>
          </p:cNvPr>
          <p:cNvSpPr/>
          <p:nvPr userDrawn="1"/>
        </p:nvSpPr>
        <p:spPr>
          <a:xfrm>
            <a:off x="153879" y="48372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31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Point Metrics</a:t>
            </a:r>
            <a:endParaRPr lang="en-US" sz="900" dirty="0">
              <a:solidFill>
                <a:srgbClr val="1A315D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5426A7-A960-2238-1194-EB9A99F975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394" y="1271131"/>
            <a:ext cx="3979894" cy="3356434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rgbClr val="1A315D"/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C38E1B4-9D2F-144F-560E-A3C6D6D1A9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28210" y="1271131"/>
            <a:ext cx="3867150" cy="335822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rgbClr val="1A315D"/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482E0B7-1A08-EADD-F9C6-C5B24681B97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2351" y="651369"/>
            <a:ext cx="8277358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Main Title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0B31540D-9B2D-67FA-23F5-022E2B40E62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505" y="386313"/>
            <a:ext cx="3070194" cy="25924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200" b="1" spc="300" baseline="0">
                <a:solidFill>
                  <a:schemeClr val="accent2"/>
                </a:solidFill>
                <a:latin typeface="+mn-lt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415936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9EDFB7-7244-764D-9632-FFE2CF72AE1E}"/>
              </a:ext>
            </a:extLst>
          </p:cNvPr>
          <p:cNvSpPr/>
          <p:nvPr userDrawn="1"/>
        </p:nvSpPr>
        <p:spPr>
          <a:xfrm>
            <a:off x="0" y="0"/>
            <a:ext cx="9144000" cy="1112668"/>
          </a:xfrm>
          <a:prstGeom prst="rect">
            <a:avLst/>
          </a:prstGeom>
          <a:solidFill>
            <a:srgbClr val="1A3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34">
            <a:extLst>
              <a:ext uri="{FF2B5EF4-FFF2-40B4-BE49-F238E27FC236}">
                <a16:creationId xmlns:a16="http://schemas.microsoft.com/office/drawing/2014/main" id="{4000539B-C3B3-EEE4-CBEF-1A22D2686800}"/>
              </a:ext>
            </a:extLst>
          </p:cNvPr>
          <p:cNvSpPr/>
          <p:nvPr userDrawn="1"/>
        </p:nvSpPr>
        <p:spPr>
          <a:xfrm>
            <a:off x="153879" y="48372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31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Point Metrics</a:t>
            </a:r>
            <a:endParaRPr lang="en-US" sz="900" dirty="0">
              <a:solidFill>
                <a:srgbClr val="1A315D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5426A7-A960-2238-1194-EB9A99F975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394" y="2296357"/>
            <a:ext cx="3979894" cy="2331207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rgbClr val="1A315D"/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C38E1B4-9D2F-144F-560E-A3C6D6D1A9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28210" y="2296356"/>
            <a:ext cx="3867150" cy="233299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rgbClr val="1A315D"/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CCC0A5C-2BC4-0D80-4426-789AB62BD4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505" y="1175344"/>
            <a:ext cx="8277358" cy="597204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90A3DB2-B237-2E81-0FBC-B1511B9A75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505" y="1964615"/>
            <a:ext cx="3070194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chemeClr val="accent2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Column one heading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C94858D-C3F8-C5A9-3EF8-6DDB367C2C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8210" y="1964614"/>
            <a:ext cx="3070194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chemeClr val="accent2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Column two heading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4C9B8940-2A28-F68B-C426-1230FFD8EBC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2351" y="651369"/>
            <a:ext cx="8277358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Main Title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9344E1D4-94DC-1829-1B66-C30837FF6F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505" y="386313"/>
            <a:ext cx="3070194" cy="25924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200" b="1" spc="300" baseline="0">
                <a:solidFill>
                  <a:schemeClr val="accent2"/>
                </a:solidFill>
                <a:latin typeface="+mn-lt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74663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6680CF7-9F28-9F35-801B-24A71100294A}"/>
              </a:ext>
            </a:extLst>
          </p:cNvPr>
          <p:cNvSpPr/>
          <p:nvPr userDrawn="1"/>
        </p:nvSpPr>
        <p:spPr>
          <a:xfrm>
            <a:off x="0" y="0"/>
            <a:ext cx="9144000" cy="1112668"/>
          </a:xfrm>
          <a:prstGeom prst="rect">
            <a:avLst/>
          </a:prstGeom>
          <a:solidFill>
            <a:srgbClr val="1A3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34">
            <a:extLst>
              <a:ext uri="{FF2B5EF4-FFF2-40B4-BE49-F238E27FC236}">
                <a16:creationId xmlns:a16="http://schemas.microsoft.com/office/drawing/2014/main" id="{4000539B-C3B3-EEE4-CBEF-1A22D2686800}"/>
              </a:ext>
            </a:extLst>
          </p:cNvPr>
          <p:cNvSpPr/>
          <p:nvPr userDrawn="1"/>
        </p:nvSpPr>
        <p:spPr>
          <a:xfrm>
            <a:off x="153879" y="48372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BB4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Point Metrics</a:t>
            </a:r>
            <a:endParaRPr lang="en-US" sz="9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5426A7-A960-2238-1194-EB9A99F975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394" y="1228079"/>
            <a:ext cx="8093476" cy="339948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>
                <a:solidFill>
                  <a:srgbClr val="1A315D"/>
                </a:solidFill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140EB13C-F942-82CA-8990-94EDD7E274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2351" y="651369"/>
            <a:ext cx="8277358" cy="41189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TacticSans-Bld" panose="00000800000000000000" pitchFamily="50" charset="0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Main Title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38B9AC7-54FA-4EB7-D00A-CDF6328D3F3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505" y="386313"/>
            <a:ext cx="3070194" cy="259246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200" b="1" spc="300" baseline="0">
                <a:solidFill>
                  <a:schemeClr val="accent2"/>
                </a:solidFill>
                <a:latin typeface="+mn-lt"/>
              </a:defRPr>
            </a:lvl1pPr>
            <a:lvl2pPr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FontTx/>
              <a:buNone/>
              <a:defRPr sz="1400">
                <a:solidFill>
                  <a:schemeClr val="bg1"/>
                </a:solidFill>
              </a:defRPr>
            </a:lvl4pPr>
            <a:lvl5pP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97933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rid V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Grid V2"/>
          <p:cNvSpPr/>
          <p:nvPr/>
        </p:nvSpPr>
        <p:spPr>
          <a:xfrm>
            <a:off x="2057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Grid V3"/>
          <p:cNvSpPr/>
          <p:nvPr/>
        </p:nvSpPr>
        <p:spPr>
          <a:xfrm>
            <a:off x="3200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Grid V4"/>
          <p:cNvSpPr/>
          <p:nvPr/>
        </p:nvSpPr>
        <p:spPr>
          <a:xfrm>
            <a:off x="4343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Grid V5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Grid V6"/>
          <p:cNvSpPr/>
          <p:nvPr/>
        </p:nvSpPr>
        <p:spPr>
          <a:xfrm>
            <a:off x="6629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Grid V7"/>
          <p:cNvSpPr/>
          <p:nvPr/>
        </p:nvSpPr>
        <p:spPr>
          <a:xfrm>
            <a:off x="7772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Grid V8"/>
          <p:cNvSpPr/>
          <p:nvPr/>
        </p:nvSpPr>
        <p:spPr>
          <a:xfrm>
            <a:off x="8915400" y="0"/>
            <a:ext cx="0" cy="514350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Grid H1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Grid H2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Grid H3"/>
          <p:cNvSpPr/>
          <p:nvPr/>
        </p:nvSpPr>
        <p:spPr>
          <a:xfrm>
            <a:off x="0" y="2560320"/>
            <a:ext cx="9144000" cy="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Grid H4"/>
          <p:cNvSpPr/>
          <p:nvPr/>
        </p:nvSpPr>
        <p:spPr>
          <a:xfrm>
            <a:off x="0" y="3474720"/>
            <a:ext cx="9144000" cy="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Grid H5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F8F8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9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4" r:id="rId3"/>
    <p:sldLayoutId id="2147483653" r:id="rId4"/>
    <p:sldLayoutId id="2147483652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1">
    <p:bg>
      <p:bgPr>
        <a:solidFill>
          <a:srgbClr val="1A31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057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343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629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772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915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0" y="731520"/>
            <a:ext cx="914400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0" y="2560320"/>
            <a:ext cx="914400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474720"/>
            <a:ext cx="914400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0" y="4389120"/>
            <a:ext cx="914400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0" descr="/agent/turn1/workspace/images/image-625728816eec0704ebd6634ebbbd34e1.jpg"/>
          <p:cNvPicPr>
            <a:picLocks noChangeAspect="1"/>
          </p:cNvPicPr>
          <p:nvPr/>
        </p:nvPicPr>
        <p:blipFill>
          <a:blip r:embed="rId3"/>
          <a:srcRect l="23630" r="23630"/>
          <a:stretch/>
        </p:blipFill>
        <p:spPr>
          <a:xfrm>
            <a:off x="5074920" y="0"/>
            <a:ext cx="4069080" cy="5143500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0" y="0"/>
            <a:ext cx="5074920" cy="5143500"/>
          </a:xfrm>
          <a:prstGeom prst="rect">
            <a:avLst/>
          </a:prstGeom>
          <a:solidFill>
            <a:srgbClr val="1A31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2057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200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4343400" y="0"/>
            <a:ext cx="0" cy="514350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0" y="731520"/>
            <a:ext cx="507492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0" y="1645920"/>
            <a:ext cx="507492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0" y="2560320"/>
            <a:ext cx="507492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0" y="3474720"/>
            <a:ext cx="507492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0" y="4389120"/>
            <a:ext cx="5074920" cy="0"/>
          </a:xfrm>
          <a:prstGeom prst="line">
            <a:avLst/>
          </a:prstGeom>
          <a:noFill/>
          <a:ln w="6350">
            <a:solidFill>
              <a:srgbClr val="183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5074920" y="0"/>
            <a:ext cx="0" cy="5143500"/>
          </a:xfrm>
          <a:prstGeom prst="line">
            <a:avLst/>
          </a:prstGeom>
          <a:noFill/>
          <a:ln w="15875">
            <a:solidFill>
              <a:srgbClr val="F894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4452" y="4676930"/>
            <a:ext cx="4766150" cy="4551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2000"/>
              </a:lnSpc>
            </a:pPr>
            <a:r>
              <a:rPr lang="en-US" sz="1450" dirty="0">
                <a:solidFill>
                  <a:srgbClr val="9BB4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PrecisionPointMetrics.com</a:t>
            </a:r>
            <a:endParaRPr lang="en-US" sz="1450" dirty="0"/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228DFFB0-F83F-DACF-FF31-9D50A47E06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37154" y="-144418"/>
            <a:ext cx="4069075" cy="5409476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C4FF0D72-BB80-D612-E412-A0D1008BF9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3901" y="1839753"/>
            <a:ext cx="3505200" cy="619125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1406827" y="257175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F8942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SUB TITLE OR TAG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3DCDF99-8D67-FC7F-790B-0030799E0D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1EFB293-4952-AAD9-E6E3-BFD1E7D9BB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46806BB-C01F-B955-B85F-A3B3D791C3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312346C-33D5-8E10-5A33-87B76CAB3A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Column one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BAA8307-94A6-E81E-468A-E80573247F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Column two heading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D378328-2914-DEE7-1A2F-55AD871907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Two Column With Heading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6D4B4A3-42F1-6902-0F33-EAEE0CA5F61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52435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23B9B0A-1342-2404-971F-FA1A9269D8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6BFFC9E-C616-18E9-5B29-E070566BBF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71885C2-8395-D021-BCF3-BE7A519D32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105BC-1588-A5E0-5632-C7B32882B7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Two Column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76582B4-6AF1-0236-108C-760B86C67B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25264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E1C1A3-FEC4-2256-F7F5-20521888EF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4509-6025-56C1-11A2-3092A1400C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97EB9-8468-1D1B-923E-730DA7A4D3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Two Column Plain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849FE9-3F1D-25D1-ED98-91E0BAEE69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SUB 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11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3067D-023C-5B14-7D0F-BFD97960C9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FF721-F799-4253-3A69-82400AAEF9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C566B3-ED8D-4D18-9434-034D1D55CF9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SUB 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16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790717F-9A88-F0B2-F850-F045A46DB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5CEC332C-224E-6CA0-685C-757D4FD5E4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96227" y="209811"/>
            <a:ext cx="3533455" cy="4697416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16806DF0-CCB6-A95C-69ED-2013E736274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7234" y="2038611"/>
            <a:ext cx="4745895" cy="83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3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438</Words>
  <Application>Microsoft Office PowerPoint</Application>
  <PresentationFormat>On-screen Show (16:9)</PresentationFormat>
  <Paragraphs>31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Consolas</vt:lpstr>
      <vt:lpstr>TacticSans-Bld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Alexander</dc:creator>
  <cp:lastModifiedBy>Brian Alexander</cp:lastModifiedBy>
  <cp:revision>3</cp:revision>
  <dcterms:created xsi:type="dcterms:W3CDTF">2026-06-16T18:08:22Z</dcterms:created>
  <dcterms:modified xsi:type="dcterms:W3CDTF">2026-06-19T18:27:03Z</dcterms:modified>
</cp:coreProperties>
</file>