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82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76947-FCFD-01FF-5210-EC4A29B1F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BEDC06-F50A-1F1C-2DD5-1318EB6313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652F5-05F1-143A-B79B-7D084C4FF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DE135-8163-A3A1-AB7D-D8E41BBAD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83EDB-C033-C323-9E91-D15540E7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5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D2C9C-899A-B72B-37AB-09E8323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6254D-7087-B134-B33C-DF9C5806D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23EC3-49F1-E95E-9612-983A86288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6DEA4-6457-401A-D798-EF78ACC3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8D894-819D-7603-D5FA-2BA230AA8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1C67A8-D789-AA88-A374-71C0B0B6C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D7CD0-F5EA-D8B7-2CD0-C0604B749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D671A-45C4-D060-3D79-B1777ED87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0E28B-7A28-7BAF-D48C-2C72F5742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7E283-3AC9-CABE-2C9D-4A5071EA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3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93D8-9360-C309-EF1B-F9753DB0B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78FFF-86F6-FD82-909B-951C0247E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7CFBF-C1C6-7ECF-8065-FD65D3D93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D0C79-EA4B-65C1-9279-0ED73CB8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459AE-47C4-8245-C7BD-A6C3A9B8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1B9AB-E3E9-C314-6CA2-6AF8CAC03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ACB93-99DB-7A53-9F5A-45DF7578D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1BAB8-076C-FA12-1771-DE9B0E586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E7435-4224-35DB-B59C-109D52833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611AF-F34B-1362-17C3-5345B9C17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1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73483-EB75-A69B-0EDA-97D8AD97D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E8E58-348C-CC87-78BC-9C2C4EAB8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8D751-EB5A-C415-7AE9-05DA283BC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B9936-946D-7211-C370-A4F40BFC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6E176-A972-6C22-422A-DEE6D04F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D84F3-36DD-F035-AEEA-7D15E106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D231A-6412-1C2B-CF06-AA03085C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24933-7422-5406-BD63-9EC637FFE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85BC5E-51AD-754B-5081-5A27BDDC2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A05691-882C-5CA7-DC70-DB5E05BA07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E013ED-BEAC-04B3-225A-975467BB5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D4EA22-B3EB-CA59-21FB-971FCE3F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B545B2-483D-AA68-F3C0-D93B1A8C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AA9786-12D6-FAB2-A848-807A5760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41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BEF5F-4277-3411-77FD-AC7EF940F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2F618-6853-6CEC-6C56-4FD6FD84E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FD368-FBC2-9C46-AE4C-19BFD0960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DADA5E-7994-7A50-7AB5-E7318C95E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2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AA9469-841D-BF17-EC77-9F58F9CF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D79E91-CCB5-459B-A124-03AC02769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9B974-BFCF-679A-D976-1D7064CF4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9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49BE2-5310-4607-7425-CC36DB06F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7A2B9-90D9-9ADB-27E1-8DA24E18E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E1EA2-B0FE-5D3B-D8A7-DBD10C24C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7176D-E342-4333-203F-DFFA346ED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B0FE1C-F1BF-2E90-AA10-AA88E6A20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B3BF25-65F7-EB47-2315-D00A6E01B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9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254D1-3C21-DDA7-5AAF-57D61D30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3FD12E-0AF2-DFB1-8081-589DB1CDA8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2814A-5081-1C35-5958-118A439D4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11A6B-FD90-D9E3-B27D-0BFC8977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8C36E-FC18-7822-EB55-8B7FF6B85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98738-5093-AA30-4CE3-928ADE0F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4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5DDB9C-9124-02E5-8A1D-FCE71B0CB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E17DD9-AB2C-CD3A-819E-55F0EE423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F6A1E-0352-E8CE-5C13-587D600B1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3A3F52-C148-4922-9B44-6889499E098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363D1-F959-045D-BF4C-63AF1E6F26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CACE2-11CF-C722-BCA5-6FED66D7F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9E8A67-342B-486F-9AF4-B0FEE4BE0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0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34B979-1160-C8E1-6C8E-CF695E1D661C}"/>
              </a:ext>
            </a:extLst>
          </p:cNvPr>
          <p:cNvSpPr/>
          <p:nvPr/>
        </p:nvSpPr>
        <p:spPr>
          <a:xfrm>
            <a:off x="2053278" y="1362333"/>
            <a:ext cx="2133600" cy="1447800"/>
          </a:xfrm>
          <a:prstGeom prst="rect">
            <a:avLst/>
          </a:prstGeom>
          <a:solidFill>
            <a:srgbClr val="1638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A5DA3D-078F-5047-6391-FB51F5A9EA9A}"/>
              </a:ext>
            </a:extLst>
          </p:cNvPr>
          <p:cNvSpPr/>
          <p:nvPr/>
        </p:nvSpPr>
        <p:spPr>
          <a:xfrm>
            <a:off x="5025078" y="1362333"/>
            <a:ext cx="2133600" cy="1447800"/>
          </a:xfrm>
          <a:prstGeom prst="rect">
            <a:avLst/>
          </a:prstGeom>
          <a:solidFill>
            <a:srgbClr val="C31F2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0EDF28-6744-1797-E6AB-96B54E565FE0}"/>
              </a:ext>
            </a:extLst>
          </p:cNvPr>
          <p:cNvSpPr txBox="1"/>
          <p:nvPr/>
        </p:nvSpPr>
        <p:spPr>
          <a:xfrm>
            <a:off x="2555529" y="2879810"/>
            <a:ext cx="1129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#163860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200500-5C9D-C732-7D76-008823A3B3A6}"/>
              </a:ext>
            </a:extLst>
          </p:cNvPr>
          <p:cNvSpPr txBox="1"/>
          <p:nvPr/>
        </p:nvSpPr>
        <p:spPr>
          <a:xfrm>
            <a:off x="5428475" y="2879810"/>
            <a:ext cx="1326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#C31F2E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B85121-4245-5898-2505-EE9D6B07A85A}"/>
              </a:ext>
            </a:extLst>
          </p:cNvPr>
          <p:cNvSpPr/>
          <p:nvPr/>
        </p:nvSpPr>
        <p:spPr>
          <a:xfrm>
            <a:off x="7591164" y="1362333"/>
            <a:ext cx="2133600" cy="14478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BCF881-434F-DA12-1EC0-F59A7ADEBB71}"/>
              </a:ext>
            </a:extLst>
          </p:cNvPr>
          <p:cNvSpPr txBox="1"/>
          <p:nvPr/>
        </p:nvSpPr>
        <p:spPr>
          <a:xfrm>
            <a:off x="7994561" y="2879810"/>
            <a:ext cx="1326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#FFFFFF</a:t>
            </a:r>
          </a:p>
        </p:txBody>
      </p:sp>
    </p:spTree>
    <p:extLst>
      <p:ext uri="{BB962C8B-B14F-4D97-AF65-F5344CB8AC3E}">
        <p14:creationId xmlns:p14="http://schemas.microsoft.com/office/powerpoint/2010/main" val="3135943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0A1212AA280C4D96FE9D55E98729C5" ma:contentTypeVersion="12" ma:contentTypeDescription="Create a new document." ma:contentTypeScope="" ma:versionID="6214d5f54803a2a48f7c208ad52f1213">
  <xsd:schema xmlns:xsd="http://www.w3.org/2001/XMLSchema" xmlns:xs="http://www.w3.org/2001/XMLSchema" xmlns:p="http://schemas.microsoft.com/office/2006/metadata/properties" xmlns:ns2="afec2829-e107-4fab-8e2a-f5c446728520" xmlns:ns3="0c9daa9f-347f-4d38-8446-d5808a9643ed" targetNamespace="http://schemas.microsoft.com/office/2006/metadata/properties" ma:root="true" ma:fieldsID="62961f02c31b98e511cff0f7c5ad7e9f" ns2:_="" ns3:_="">
    <xsd:import namespace="afec2829-e107-4fab-8e2a-f5c446728520"/>
    <xsd:import namespace="0c9daa9f-347f-4d38-8446-d5808a9643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ec2829-e107-4fab-8e2a-f5c4467285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faf6d89-d675-4679-a10b-60eb0b54a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9daa9f-347f-4d38-8446-d5808a9643e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bdd46d8-8802-43be-9c99-79b4cd5e857c}" ma:internalName="TaxCatchAll" ma:showField="CatchAllData" ma:web="0c9daa9f-347f-4d38-8446-d5808a9643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ec2829-e107-4fab-8e2a-f5c446728520">
      <Terms xmlns="http://schemas.microsoft.com/office/infopath/2007/PartnerControls"/>
    </lcf76f155ced4ddcb4097134ff3c332f>
    <TaxCatchAll xmlns="0c9daa9f-347f-4d38-8446-d5808a9643ed" xsi:nil="true"/>
  </documentManagement>
</p:properties>
</file>

<file path=customXml/itemProps1.xml><?xml version="1.0" encoding="utf-8"?>
<ds:datastoreItem xmlns:ds="http://schemas.openxmlformats.org/officeDocument/2006/customXml" ds:itemID="{EF09829D-36FF-45C0-970B-894489F7534F}"/>
</file>

<file path=customXml/itemProps2.xml><?xml version="1.0" encoding="utf-8"?>
<ds:datastoreItem xmlns:ds="http://schemas.openxmlformats.org/officeDocument/2006/customXml" ds:itemID="{8D7160A6-0FDD-4D1A-A10F-104EB9ED777F}"/>
</file>

<file path=customXml/itemProps3.xml><?xml version="1.0" encoding="utf-8"?>
<ds:datastoreItem xmlns:ds="http://schemas.openxmlformats.org/officeDocument/2006/customXml" ds:itemID="{D98A6F22-C757-435E-B5C9-DCFF9265A25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Margaret Stonerock</dc:creator>
  <cp:lastModifiedBy>Margaret Stonerock</cp:lastModifiedBy>
  <cp:revision>1</cp:revision>
  <dcterms:created xsi:type="dcterms:W3CDTF">2026-06-17T14:50:35Z</dcterms:created>
  <dcterms:modified xsi:type="dcterms:W3CDTF">2026-06-17T14:50:36Z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0x0101006A0A1212AA280C4D96FE9D55E98729C5</vt:lpwstr>
  </property>
</Properties>
</file>